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2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7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11" Type="http://schemas.openxmlformats.org/officeDocument/2006/relationships/slide" Target="slide3.xml"/><Relationship Id="rId5" Type="http://schemas.openxmlformats.org/officeDocument/2006/relationships/image" Target="../media/image1.jpg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jpg"/><Relationship Id="rId5" Type="http://schemas.openxmlformats.org/officeDocument/2006/relationships/audio" Target="../media/audio3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jpg"/><Relationship Id="rId5" Type="http://schemas.openxmlformats.org/officeDocument/2006/relationships/audio" Target="../media/audio3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jpg"/><Relationship Id="rId5" Type="http://schemas.openxmlformats.org/officeDocument/2006/relationships/audio" Target="../media/audio3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jpg"/><Relationship Id="rId5" Type="http://schemas.openxmlformats.org/officeDocument/2006/relationships/audio" Target="../media/audio3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5229" y="2026920"/>
            <a:ext cx="1901336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6326" y="2026920"/>
            <a:ext cx="1901336" cy="1901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9161" y="2460674"/>
            <a:ext cx="1901336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62529" y="2243797"/>
            <a:ext cx="1901336" cy="190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46" y="793799"/>
            <a:ext cx="3333750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66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qua </a:t>
            </a:r>
            <a:r>
              <a:rPr kumimoji="0" lang="en-US" sz="66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bensound-bud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51695" y="-857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22669" y="3174271"/>
            <a:ext cx="752004" cy="1183099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0479" y="2735172"/>
            <a:ext cx="752004" cy="1183099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56070" y="3134930"/>
            <a:ext cx="710625" cy="111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sp>
        <p:nvSpPr>
          <p:cNvPr id="15" name="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3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2"/>
          <p:cNvSpPr/>
          <p:nvPr/>
        </p:nvSpPr>
        <p:spPr>
          <a:xfrm>
            <a:off x="5968618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1"/>
          <p:cNvSpPr/>
          <p:nvPr/>
        </p:nvSpPr>
        <p:spPr>
          <a:xfrm>
            <a:off x="5956197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5212" y="2681574"/>
            <a:ext cx="752880" cy="1184477"/>
          </a:xfrm>
          <a:prstGeom prst="rect">
            <a:avLst/>
          </a:prstGeom>
        </p:spPr>
      </p:pic>
      <p:pic>
        <p:nvPicPr>
          <p:cNvPr id="11" name="bensound-bud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51397" y="-876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6875 0.014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79101 0.022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57" y="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90156 -0.034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78" y="-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91445 -0.023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29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9" name="Hexagon 8">
            <a:hlinkClick r:id="rId9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859517" y="4030933"/>
            <a:ext cx="443671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A.Đúng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C.Sai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856011" y="5026355"/>
            <a:ext cx="441974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B.Sai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6522941" y="5026354"/>
            <a:ext cx="4533734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D.Sai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2759" y="873163"/>
            <a:ext cx="53329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nhập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9" name="Hexagon 8">
            <a:hlinkClick r:id="rId9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849996" y="5026354"/>
            <a:ext cx="443671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C.Sai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871218" y="4047494"/>
            <a:ext cx="441974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.Sai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6522941" y="5026354"/>
            <a:ext cx="4533734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D.Sai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2759" y="873163"/>
            <a:ext cx="53329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nhập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3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9" name="Hexagon 8">
            <a:hlinkClick r:id="rId9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6172469" y="3999975"/>
            <a:ext cx="4884206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514349" y="4004719"/>
            <a:ext cx="4761407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.Sai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514349" y="5026355"/>
            <a:ext cx="4761407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B.Sai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6172469" y="5026354"/>
            <a:ext cx="4884206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D.Sai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2759" y="873163"/>
            <a:ext cx="53329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nhập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9" name="Hexagon 8">
            <a:hlinkClick r:id="rId9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6454724" y="5001749"/>
            <a:ext cx="455344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A.Đúng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C.Sai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856011" y="5026355"/>
            <a:ext cx="441974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B.Sai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849996" y="4020528"/>
            <a:ext cx="4425761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D.Sai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2759" y="873163"/>
            <a:ext cx="53329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nhập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80</Words>
  <Application>Microsoft Office PowerPoint</Application>
  <PresentationFormat>Widescreen</PresentationFormat>
  <Paragraphs>41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12</cp:revision>
  <dcterms:created xsi:type="dcterms:W3CDTF">2020-02-26T02:09:02Z</dcterms:created>
  <dcterms:modified xsi:type="dcterms:W3CDTF">2020-06-09T03:03:46Z</dcterms:modified>
</cp:coreProperties>
</file>