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4"/>
  </p:notesMasterIdLst>
  <p:sldIdLst>
    <p:sldId id="385" r:id="rId2"/>
    <p:sldId id="393" r:id="rId3"/>
    <p:sldId id="383" r:id="rId4"/>
    <p:sldId id="411" r:id="rId5"/>
    <p:sldId id="430" r:id="rId6"/>
    <p:sldId id="408" r:id="rId7"/>
    <p:sldId id="373" r:id="rId8"/>
    <p:sldId id="434" r:id="rId9"/>
    <p:sldId id="435" r:id="rId10"/>
    <p:sldId id="444" r:id="rId11"/>
    <p:sldId id="441" r:id="rId12"/>
    <p:sldId id="438" r:id="rId13"/>
    <p:sldId id="414" r:id="rId14"/>
    <p:sldId id="439" r:id="rId15"/>
    <p:sldId id="442" r:id="rId16"/>
    <p:sldId id="443" r:id="rId17"/>
    <p:sldId id="400" r:id="rId18"/>
    <p:sldId id="407" r:id="rId19"/>
    <p:sldId id="429" r:id="rId20"/>
    <p:sldId id="402" r:id="rId21"/>
    <p:sldId id="403" r:id="rId22"/>
    <p:sldId id="3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3C7"/>
    <a:srgbClr val="E747D4"/>
    <a:srgbClr val="D25CB3"/>
    <a:srgbClr val="C7F977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64" y="6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3D8B3-4B26-44B1-86A7-1E1E0A195E1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37261-8E32-45CC-AD1E-DB0B68202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4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6044B5-ACB2-25C5-51EF-B21B0AD0B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A5914B3-4DF8-AD2D-DA39-94D57FE2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44DB63-64BC-C064-AC99-81BB0A637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317C61-1B2E-1520-16BE-861E8710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0E6542-8BF4-B193-E465-8FF34E85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7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ED4D42-F746-B5CE-0F47-5DFDB718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DDB192-0263-AB49-A301-8609D5A65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20832A-FFD3-C076-AA8C-D8E0BB00D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8EF0B6-17E6-4411-1F0D-108E0A7A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71209-FBCD-9EA5-9B85-C5BEF3EF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EAE07B6-42C4-50EC-89C6-A4B6E5C88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E7BB5CF-2A87-DEC8-E7B2-A86FAA98C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5A58A0-EF0E-83CA-8B6B-039839614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5B1B36-698F-B566-A495-9B387876A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3E6841-0232-6432-363A-CD6058B7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81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8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035912-0F4F-E36A-73E7-740859CC5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12425-3549-CED6-F418-2F77F1B88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2107D6-1FE1-8E0D-7494-B965573B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9C6D83-19A4-FE3C-DDBA-84152F56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8355169-FF15-EEA1-84E4-F408E355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9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6BB23-D602-BBBB-3597-D9AE4BEF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FF66FB-8D3F-1999-157F-AAEA2FC8A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2810B7F-D4A7-40F5-BCEF-0574C3E1F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C93295-6A9C-9354-398A-25F33872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884EBDE-F222-970E-5CD6-26123AE85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4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1A3F25-DFFB-CCE9-9CB4-B1CCFBD4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43BFCE5-E94A-47CD-5E96-D349581E9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06148B4-A33D-89BA-7B03-D4963B5F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DAD0D5B-E3FD-D6A5-D6ED-FA5F3533B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E5D315A-A973-48EC-8848-D49B8262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225AD23-48B2-C915-B862-ECD11779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4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603955-8513-07C0-357B-40EC334A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957297-D0C2-24B0-6923-EEA7199D9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26E564F-E95D-9039-B892-036711755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A65639C-F627-097D-3FFC-3EEAFFCB6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B54EFCF-00EE-E062-AD77-828790E27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C7B0ADA-E21E-C7CC-56CD-05754E611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ECA02D-D469-6647-8FB5-9D8B58B3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7568DCE-8393-0544-E8F4-D4171FF2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4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3DAA77-952A-39A3-174F-CD31374E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572C16F-9038-7B06-AB28-839F7FC5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C6370A4-40A1-14C0-3DA6-7AED635B8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395EBE8-9C95-5C57-E545-38F85CFF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0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5668E00-A4F9-2953-079A-B9C3EB9A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8F81B7F-C27A-A33F-5014-C8DF55C0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B057A1A-1ACE-D029-D9FC-4B9FB8AC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4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F93987-43F8-4485-E83C-6DC8D873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A2988A-475B-847D-8A5C-00C8105A9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7E6FBFC-24EE-D47E-C358-39E4B5D47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4DA3F07-2640-1949-2C8F-F25E48AB0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F9783D9-21BF-FD3C-CB17-2E14D0DE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265BEB-EB36-2A21-6F4C-B4F0DA54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7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D5A0EB-3FF2-158E-6BB6-87447DD7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22CB95A-6ACB-2FC0-D040-A7F6284CA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3836E64-24E6-47F3-60A1-6E100E3C7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64A5CE-8BCD-58AB-D343-FFE82EC9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14EAFF-A985-07A9-99A4-2DF27E11B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49FD2F-E9A1-7A92-2BF2-DE655DC9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0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45EC651-FF9A-DFF6-0CFC-0337864B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F8C13C8-A2E0-63CD-EF33-27DAEC777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EB9372-B029-6DBF-B7A4-71AF03DE5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5C6B8-9214-4D09-8805-243EF52D092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644DF0-34BB-BA08-FACB-26D3A9E49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C7C034-3A9B-717F-2087-D689D7CCE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3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jpeg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6.wav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jp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 tiết với hơn 60 về hình nền pp hoa hướng dương - cdgdbentre.edu.vn">
            <a:extLst>
              <a:ext uri="{FF2B5EF4-FFF2-40B4-BE49-F238E27FC236}">
                <a16:creationId xmlns:a16="http://schemas.microsoft.com/office/drawing/2014/main" id="{C26A9C74-D9EE-AC1D-46F5-F20CE763FC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r="20013"/>
          <a:stretch/>
        </p:blipFill>
        <p:spPr bwMode="auto">
          <a:xfrm>
            <a:off x="-2047172" y="-18573"/>
            <a:ext cx="14255782" cy="789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016D4A-29EA-9177-72F4-47AD47C02E79}"/>
              </a:ext>
            </a:extLst>
          </p:cNvPr>
          <p:cNvSpPr txBox="1">
            <a:spLocks/>
          </p:cNvSpPr>
          <p:nvPr/>
        </p:nvSpPr>
        <p:spPr>
          <a:xfrm>
            <a:off x="-673403" y="1349825"/>
            <a:ext cx="11892694" cy="3948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9600" b="1">
                <a:latin typeface="+mn-lt"/>
              </a:rPr>
              <a:t/>
            </a:r>
            <a:br>
              <a:rPr lang="vi-VN" sz="9600" b="1">
                <a:latin typeface="+mn-lt"/>
              </a:rPr>
            </a:br>
            <a:r>
              <a:rPr lang="en-US" sz="9600" b="1" ker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ỦY BAN NHÂN DÂN </a:t>
            </a:r>
            <a:r>
              <a:rPr lang="en-US" sz="9600" b="1" kern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PHƯỜNG </a:t>
            </a:r>
            <a:r>
              <a:rPr lang="en-US" sz="9600" b="1" ker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LONG BIÊN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vi-VN" sz="9600" b="1" kern="0">
                <a:solidFill>
                  <a:srgbClr val="0000CC"/>
                </a:solidFill>
                <a:ea typeface="+mn-ea"/>
                <a:cs typeface="Times New Roman" pitchFamily="18" charset="0"/>
                <a:sym typeface="Arial"/>
              </a:rPr>
              <a:t>T</a:t>
            </a:r>
            <a:r>
              <a:rPr lang="en-US" sz="9600" b="1" ker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RƯỜNG MẦM NON HOA ANH ĐÀO</a:t>
            </a:r>
            <a:endParaRPr lang="vi-VN" sz="35200" b="1" dirty="0">
              <a:latin typeface="+mn-lt"/>
            </a:endParaRPr>
          </a:p>
          <a:p>
            <a:pPr algn="ctr">
              <a:lnSpc>
                <a:spcPct val="120000"/>
              </a:lnSpc>
            </a:pPr>
            <a:endParaRPr lang="en-US" sz="12800" smtClean="0"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endParaRPr lang="en-US" sz="12800"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vi-VN" sz="12800" dirty="0">
                <a:solidFill>
                  <a:srgbClr val="FF0000"/>
                </a:solidFill>
              </a:rPr>
              <a:t/>
            </a:r>
            <a:br>
              <a:rPr lang="vi-VN" sz="12800" dirty="0">
                <a:solidFill>
                  <a:srgbClr val="FF0000"/>
                </a:solidFill>
              </a:rPr>
            </a:br>
            <a:r>
              <a:rPr lang="vi-VN" sz="8000" b="1" dirty="0"/>
              <a:t>LĨNH VỰC</a:t>
            </a:r>
          </a:p>
          <a:p>
            <a:pPr algn="ctr">
              <a:lnSpc>
                <a:spcPct val="120000"/>
              </a:lnSpc>
            </a:pPr>
            <a:r>
              <a:rPr lang="vi-VN" sz="8000" b="1" smtClean="0"/>
              <a:t>PHÁT </a:t>
            </a:r>
            <a:r>
              <a:rPr lang="vi-VN" sz="8000" b="1" dirty="0"/>
              <a:t>TRIỂN NHẬN THỨC</a:t>
            </a:r>
            <a:br>
              <a:rPr lang="vi-VN" sz="8000" b="1" dirty="0"/>
            </a:br>
            <a:r>
              <a:rPr lang="vi-VN" sz="9600" b="1" dirty="0">
                <a:solidFill>
                  <a:srgbClr val="FF0000"/>
                </a:solidFill>
              </a:rPr>
              <a:t>LQV Toán: Trò chơi với số lượng, chữ số trong phạm vi </a:t>
            </a:r>
            <a:r>
              <a:rPr lang="en-US" sz="9600" b="1" dirty="0">
                <a:solidFill>
                  <a:srgbClr val="FF0000"/>
                </a:solidFill>
              </a:rPr>
              <a:t>8</a:t>
            </a:r>
            <a:endParaRPr lang="vi-VN" sz="9600" b="1" dirty="0"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endParaRPr lang="vi-VN" sz="8000" b="1" dirty="0"/>
          </a:p>
          <a:p>
            <a:pPr algn="ctr">
              <a:lnSpc>
                <a:spcPct val="120000"/>
              </a:lnSpc>
            </a:pPr>
            <a:r>
              <a:rPr lang="vi-VN" sz="8000" b="1" dirty="0"/>
              <a:t>Lứa tuổi: Mẫu giáo 5-6 tuổi</a:t>
            </a:r>
            <a:r>
              <a:rPr lang="vi-VN" sz="8000" b="1"/>
              <a:t/>
            </a:r>
            <a:br>
              <a:rPr lang="vi-VN" sz="8000" b="1"/>
            </a:br>
            <a:r>
              <a:rPr lang="vi-VN" sz="1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1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9600" dirty="0">
                <a:solidFill>
                  <a:srgbClr val="FF0000"/>
                </a:solidFill>
              </a:rPr>
              <a:t/>
            </a:r>
            <a:br>
              <a:rPr lang="vi-VN" sz="9600" dirty="0">
                <a:solidFill>
                  <a:srgbClr val="FF0000"/>
                </a:solidFill>
              </a:rPr>
            </a:br>
            <a:r>
              <a:rPr lang="vi-VN" sz="9600" dirty="0">
                <a:solidFill>
                  <a:srgbClr val="FF0000"/>
                </a:solidFill>
              </a:rPr>
              <a:t/>
            </a:r>
            <a:br>
              <a:rPr lang="vi-VN" sz="9600" dirty="0">
                <a:solidFill>
                  <a:srgbClr val="FF0000"/>
                </a:solidFill>
              </a:rPr>
            </a:br>
            <a:r>
              <a:rPr lang="vi-VN" sz="1600" dirty="0">
                <a:solidFill>
                  <a:srgbClr val="FF0000"/>
                </a:solidFill>
              </a:rPr>
              <a:t/>
            </a:r>
            <a:br>
              <a:rPr lang="vi-VN" sz="1600" dirty="0">
                <a:solidFill>
                  <a:srgbClr val="FF0000"/>
                </a:solidFill>
              </a:rPr>
            </a:br>
            <a:r>
              <a:rPr lang="vi-VN" sz="1600" dirty="0">
                <a:solidFill>
                  <a:srgbClr val="FF0000"/>
                </a:solidFill>
              </a:rPr>
              <a:t/>
            </a:r>
            <a:br>
              <a:rPr lang="vi-VN" sz="1600" dirty="0">
                <a:solidFill>
                  <a:srgbClr val="FF0000"/>
                </a:solidFill>
              </a:rPr>
            </a:br>
            <a:r>
              <a:rPr lang="vi-VN" sz="1600" dirty="0">
                <a:solidFill>
                  <a:srgbClr val="FF0000"/>
                </a:solidFill>
              </a:rPr>
              <a:t/>
            </a:r>
            <a:br>
              <a:rPr lang="vi-VN" sz="1600" dirty="0">
                <a:solidFill>
                  <a:srgbClr val="FF0000"/>
                </a:solidFill>
              </a:rPr>
            </a:br>
            <a:r>
              <a:rPr lang="vi-VN" sz="1600" dirty="0">
                <a:solidFill>
                  <a:srgbClr val="FF0000"/>
                </a:solidFill>
              </a:rPr>
              <a:t/>
            </a:r>
            <a:br>
              <a:rPr lang="vi-VN" sz="1600" dirty="0">
                <a:solidFill>
                  <a:srgbClr val="FF0000"/>
                </a:solidFill>
              </a:rPr>
            </a:br>
            <a:r>
              <a:rPr lang="vi-VN" sz="1600" dirty="0">
                <a:solidFill>
                  <a:srgbClr val="FF0000"/>
                </a:solidFill>
              </a:rPr>
              <a:t/>
            </a:r>
            <a:br>
              <a:rPr lang="vi-VN" sz="1600" dirty="0">
                <a:solidFill>
                  <a:srgbClr val="FF0000"/>
                </a:solidFill>
              </a:rPr>
            </a:br>
            <a:r>
              <a:rPr lang="vi-VN" sz="1600" dirty="0">
                <a:solidFill>
                  <a:srgbClr val="FF0000"/>
                </a:solidFill>
              </a:rPr>
              <a:t/>
            </a:r>
            <a:br>
              <a:rPr lang="vi-VN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huyen">
            <a:extLst>
              <a:ext uri="{FF2B5EF4-FFF2-40B4-BE49-F238E27FC236}">
                <a16:creationId xmlns:a16="http://schemas.microsoft.com/office/drawing/2014/main" id="{A5EB07A0-AC12-9911-E825-E2D1AC30D6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9887" y="0"/>
            <a:ext cx="2569027" cy="1349829"/>
          </a:xfrm>
          <a:prstGeom prst="ellipse">
            <a:avLst/>
          </a:prstGeom>
        </p:spPr>
      </p:pic>
      <p:pic>
        <p:nvPicPr>
          <p:cNvPr id="6" name="Picture 8" descr="2 Bee Clipart, Bee Cards, Bee Pictures, Bee - Cartoon Bee - Png ...">
            <a:extLst>
              <a:ext uri="{FF2B5EF4-FFF2-40B4-BE49-F238E27FC236}">
                <a16:creationId xmlns:a16="http://schemas.microsoft.com/office/drawing/2014/main" id="{051783D9-A583-CEE8-F47A-3FC8E9178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10485729" y="522334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600D57-C315-9121-FE36-026349D4A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434287" y="4726443"/>
            <a:ext cx="1557288" cy="15104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49" y="1461767"/>
            <a:ext cx="2892658" cy="1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branch with green leaves&#10;&#10;Description automatically generated">
            <a:extLst>
              <a:ext uri="{FF2B5EF4-FFF2-40B4-BE49-F238E27FC236}">
                <a16:creationId xmlns:a16="http://schemas.microsoft.com/office/drawing/2014/main" id="{A4F385B7-28AD-41B0-8D33-0F14E8559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8353"/>
            <a:ext cx="12147609" cy="6496050"/>
          </a:xfrm>
          <a:prstGeom prst="rect">
            <a:avLst/>
          </a:prstGeom>
        </p:spPr>
      </p:pic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D8986DD-A82A-0029-77E5-6BBC657ED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3" y="1354263"/>
            <a:ext cx="2202357" cy="2272115"/>
          </a:xfrm>
          <a:prstGeom prst="rect">
            <a:avLst/>
          </a:prstGeom>
        </p:spPr>
      </p:pic>
      <p:pic>
        <p:nvPicPr>
          <p:cNvPr id="6" name="Hình ảnh 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0DFCD3AA-F5EE-1F21-D97D-CB54A3D49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58" y="3022112"/>
            <a:ext cx="2094212" cy="2160545"/>
          </a:xfrm>
          <a:prstGeom prst="rect">
            <a:avLst/>
          </a:prstGeom>
        </p:spPr>
      </p:pic>
      <p:pic>
        <p:nvPicPr>
          <p:cNvPr id="15" name="Hình ảnh 14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08FFE5D-0C3D-47F5-5660-ABB5D4ABD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18" y="3370800"/>
            <a:ext cx="2225871" cy="2296374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7B6C587-2984-3A6A-9A55-7221B693F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80" y="1518548"/>
            <a:ext cx="2252984" cy="2324346"/>
          </a:xfrm>
          <a:prstGeom prst="rect">
            <a:avLst/>
          </a:prstGeom>
        </p:spPr>
      </p:pic>
      <p:pic>
        <p:nvPicPr>
          <p:cNvPr id="17" name="Hình ảnh 1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FB7C38B-63F6-CCEE-18C7-E41DB841D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806" y="1271847"/>
            <a:ext cx="2173191" cy="2242025"/>
          </a:xfrm>
          <a:prstGeom prst="rect">
            <a:avLst/>
          </a:prstGeom>
        </p:spPr>
      </p:pic>
      <p:pic>
        <p:nvPicPr>
          <p:cNvPr id="18" name="Hình ảnh 17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1041D23A-7866-B2D6-C453-39E233369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31" y="977549"/>
            <a:ext cx="2120532" cy="2187698"/>
          </a:xfrm>
          <a:prstGeom prst="rect">
            <a:avLst/>
          </a:prstGeom>
        </p:spPr>
      </p:pic>
      <p:pic>
        <p:nvPicPr>
          <p:cNvPr id="2" name="Hình ảnh 1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FFE0BCD-2AD9-4E42-DD84-2E1D7E64C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227" y="3316512"/>
            <a:ext cx="2225871" cy="2296374"/>
          </a:xfrm>
          <a:prstGeom prst="rect">
            <a:avLst/>
          </a:prstGeom>
        </p:spPr>
      </p:pic>
      <p:sp>
        <p:nvSpPr>
          <p:cNvPr id="9" name="Flowchart: Alternate Process 23">
            <a:extLst>
              <a:ext uri="{FF2B5EF4-FFF2-40B4-BE49-F238E27FC236}">
                <a16:creationId xmlns:a16="http://schemas.microsoft.com/office/drawing/2014/main" id="{D0184A32-30F7-BE67-79A5-67AD86970C4D}"/>
              </a:ext>
            </a:extLst>
          </p:cNvPr>
          <p:cNvSpPr/>
          <p:nvPr/>
        </p:nvSpPr>
        <p:spPr>
          <a:xfrm>
            <a:off x="12615594" y="3022112"/>
            <a:ext cx="1329005" cy="184882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10" name="Hình ảnh 9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AECC4BC2-B0DB-9D80-6A45-9615863C4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60" y="3316133"/>
            <a:ext cx="2169458" cy="22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3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20612 -0.015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ft pastel red and white colour shining glittery blurry horizontal...">
            <a:extLst>
              <a:ext uri="{FF2B5EF4-FFF2-40B4-BE49-F238E27FC236}">
                <a16:creationId xmlns:a16="http://schemas.microsoft.com/office/drawing/2014/main" id="{5ECCB4A6-31EA-220A-5B06-5A112CB80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" y="-71167"/>
            <a:ext cx="12145607" cy="68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0CF6CF9-8D47-AF3E-4597-3BEE1C2E1F07}"/>
              </a:ext>
            </a:extLst>
          </p:cNvPr>
          <p:cNvSpPr txBox="1"/>
          <p:nvPr/>
        </p:nvSpPr>
        <p:spPr>
          <a:xfrm>
            <a:off x="572397" y="174727"/>
            <a:ext cx="9925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để được một phép tính đúng</a:t>
            </a:r>
            <a:r>
              <a:rPr lang="vi-VN" sz="4000" b="1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sz="40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E20282-EAD5-2106-96A6-786F1D9599B7}"/>
              </a:ext>
            </a:extLst>
          </p:cNvPr>
          <p:cNvSpPr txBox="1"/>
          <p:nvPr/>
        </p:nvSpPr>
        <p:spPr>
          <a:xfrm>
            <a:off x="209550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</a:rPr>
              <a:t>5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F169A6-F5B6-8080-0A34-43864BFBD643}"/>
              </a:ext>
            </a:extLst>
          </p:cNvPr>
          <p:cNvSpPr txBox="1"/>
          <p:nvPr/>
        </p:nvSpPr>
        <p:spPr>
          <a:xfrm>
            <a:off x="521970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669FF9E-559F-7661-3177-13991B6D8C67}"/>
              </a:ext>
            </a:extLst>
          </p:cNvPr>
          <p:cNvSpPr txBox="1"/>
          <p:nvPr/>
        </p:nvSpPr>
        <p:spPr>
          <a:xfrm>
            <a:off x="3962400" y="1716732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rgbClr val="FF0000"/>
                </a:solidFill>
              </a:rPr>
              <a:t>+</a:t>
            </a:r>
            <a:endParaRPr lang="en-US" sz="100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A8D374F-A2A1-888D-58F8-9755871F8040}"/>
              </a:ext>
            </a:extLst>
          </p:cNvPr>
          <p:cNvSpPr txBox="1"/>
          <p:nvPr/>
        </p:nvSpPr>
        <p:spPr>
          <a:xfrm>
            <a:off x="7181850" y="1716732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rgbClr val="FF0000"/>
                </a:solidFill>
              </a:rPr>
              <a:t>=</a:t>
            </a:r>
            <a:endParaRPr lang="en-US" sz="100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7FF4C41-C06F-D4B1-F0FF-5F86C91A49D3}"/>
              </a:ext>
            </a:extLst>
          </p:cNvPr>
          <p:cNvSpPr txBox="1"/>
          <p:nvPr/>
        </p:nvSpPr>
        <p:spPr>
          <a:xfrm>
            <a:off x="855345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135DFA67-EFDB-AD69-7B5B-5487588D3321}"/>
              </a:ext>
            </a:extLst>
          </p:cNvPr>
          <p:cNvSpPr txBox="1"/>
          <p:nvPr/>
        </p:nvSpPr>
        <p:spPr>
          <a:xfrm>
            <a:off x="2705098" y="418206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A. 6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33B02D7C-BAE9-9980-1571-80F0FEEDF8B2}"/>
              </a:ext>
            </a:extLst>
          </p:cNvPr>
          <p:cNvSpPr txBox="1"/>
          <p:nvPr/>
        </p:nvSpPr>
        <p:spPr>
          <a:xfrm>
            <a:off x="2705097" y="548999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B. 5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4A696D31-1C4E-9C28-DA6E-60B766425751}"/>
              </a:ext>
            </a:extLst>
          </p:cNvPr>
          <p:cNvSpPr txBox="1"/>
          <p:nvPr/>
        </p:nvSpPr>
        <p:spPr>
          <a:xfrm>
            <a:off x="7181852" y="5489998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D. 7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B6A0B42-35EC-4B16-C5E5-26DE7F085E60}"/>
              </a:ext>
            </a:extLst>
          </p:cNvPr>
          <p:cNvSpPr txBox="1"/>
          <p:nvPr/>
        </p:nvSpPr>
        <p:spPr>
          <a:xfrm>
            <a:off x="7181851" y="418206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C. 8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4A7D172B-5E69-8023-184C-6061153B8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7592" y="51449"/>
            <a:ext cx="1438015" cy="831164"/>
          </a:xfrm>
          <a:prstGeom prst="rect">
            <a:avLst/>
          </a:prstGeom>
        </p:spPr>
      </p:pic>
      <p:pic>
        <p:nvPicPr>
          <p:cNvPr id="31" name="Picture 4" descr="Káº¿t quáº£ hÃ¬nh áº£nh cho right icon">
            <a:extLst>
              <a:ext uri="{FF2B5EF4-FFF2-40B4-BE49-F238E27FC236}">
                <a16:creationId xmlns:a16="http://schemas.microsoft.com/office/drawing/2014/main" id="{97E424B4-0FAD-8312-0081-80DCC776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446" y="402817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F9C95C5-52FD-C60D-6EC8-AF62303F7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59300" y="406447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DAAA387-E4C0-DE56-06EA-2167BBE63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59300" y="534394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99DF025-E8C3-5F63-ED62-E050DF226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89530" y="53427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3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78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/>
      <p:bldP spid="16" grpId="0" animBg="1"/>
      <p:bldP spid="18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ft pastel red and white colour shining glittery blurry horizontal...">
            <a:extLst>
              <a:ext uri="{FF2B5EF4-FFF2-40B4-BE49-F238E27FC236}">
                <a16:creationId xmlns:a16="http://schemas.microsoft.com/office/drawing/2014/main" id="{BB871840-9705-0017-3F16-60E5EBDDB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" y="-71167"/>
            <a:ext cx="12145607" cy="68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E20282-EAD5-2106-96A6-786F1D9599B7}"/>
              </a:ext>
            </a:extLst>
          </p:cNvPr>
          <p:cNvSpPr txBox="1"/>
          <p:nvPr/>
        </p:nvSpPr>
        <p:spPr>
          <a:xfrm>
            <a:off x="78105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</a:rPr>
              <a:t>5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F169A6-F5B6-8080-0A34-43864BFBD643}"/>
              </a:ext>
            </a:extLst>
          </p:cNvPr>
          <p:cNvSpPr txBox="1"/>
          <p:nvPr/>
        </p:nvSpPr>
        <p:spPr>
          <a:xfrm>
            <a:off x="487680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669FF9E-559F-7661-3177-13991B6D8C67}"/>
              </a:ext>
            </a:extLst>
          </p:cNvPr>
          <p:cNvSpPr txBox="1"/>
          <p:nvPr/>
        </p:nvSpPr>
        <p:spPr>
          <a:xfrm>
            <a:off x="3371850" y="2171699"/>
            <a:ext cx="114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</a:rPr>
              <a:t>+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A8D374F-A2A1-888D-58F8-9755871F8040}"/>
              </a:ext>
            </a:extLst>
          </p:cNvPr>
          <p:cNvSpPr txBox="1"/>
          <p:nvPr/>
        </p:nvSpPr>
        <p:spPr>
          <a:xfrm>
            <a:off x="7572375" y="2171698"/>
            <a:ext cx="114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</a:rPr>
              <a:t>=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7FF4C41-C06F-D4B1-F0FF-5F86C91A49D3}"/>
              </a:ext>
            </a:extLst>
          </p:cNvPr>
          <p:cNvSpPr txBox="1"/>
          <p:nvPr/>
        </p:nvSpPr>
        <p:spPr>
          <a:xfrm>
            <a:off x="902970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1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>
            <a:extLst>
              <a:ext uri="{FF2B5EF4-FFF2-40B4-BE49-F238E27FC236}">
                <a16:creationId xmlns:a16="http://schemas.microsoft.com/office/drawing/2014/main" id="{2B1F0D3E-C522-4E77-B5E2-11A87ABE8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97D7D0E-2A66-AA84-B87E-3982697F5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774" y="3113778"/>
            <a:ext cx="2714627" cy="26319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C36A3D7-1BA6-56C7-6E5A-F714009DE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699" y="3031375"/>
            <a:ext cx="2714627" cy="263191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5A89283-6E00-55E5-F5EC-5FE8E6DEE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731" y="4292355"/>
            <a:ext cx="2714627" cy="26319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8152EE4-5860-FCAA-D971-D2FB711E1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1552" y="2956462"/>
            <a:ext cx="2714627" cy="263191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3D5CA0D-EDDB-596A-7B45-627AA871E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7693" y="2976400"/>
            <a:ext cx="2714627" cy="263191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C6023F0-3B57-0E47-C173-9F31AAA2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059" y="4390896"/>
            <a:ext cx="2714627" cy="263191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E9D72AC-1FFE-ADCF-552B-E0AF8F75C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5542" y="4390896"/>
            <a:ext cx="2714627" cy="263191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E5A80D1-6AB0-E474-DA04-DF012BA86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7685" y="4308493"/>
            <a:ext cx="2723399" cy="2631910"/>
          </a:xfrm>
          <a:prstGeom prst="rect">
            <a:avLst/>
          </a:prstGeom>
        </p:spPr>
      </p:pic>
      <p:sp>
        <p:nvSpPr>
          <p:cNvPr id="13" name="Flowchart: Alternate Process 19">
            <a:extLst>
              <a:ext uri="{FF2B5EF4-FFF2-40B4-BE49-F238E27FC236}">
                <a16:creationId xmlns:a16="http://schemas.microsoft.com/office/drawing/2014/main" id="{831C5122-AE29-ED7D-E208-A57351885EF0}"/>
              </a:ext>
            </a:extLst>
          </p:cNvPr>
          <p:cNvSpPr/>
          <p:nvPr/>
        </p:nvSpPr>
        <p:spPr>
          <a:xfrm>
            <a:off x="3458207" y="47022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Flowchart: Alternate Process 21">
            <a:extLst>
              <a:ext uri="{FF2B5EF4-FFF2-40B4-BE49-F238E27FC236}">
                <a16:creationId xmlns:a16="http://schemas.microsoft.com/office/drawing/2014/main" id="{EAD782BB-45D3-B613-D27F-D83767CEA2C5}"/>
              </a:ext>
            </a:extLst>
          </p:cNvPr>
          <p:cNvSpPr/>
          <p:nvPr/>
        </p:nvSpPr>
        <p:spPr>
          <a:xfrm>
            <a:off x="4768773" y="47022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Flowchart: Alternate Process 22">
            <a:extLst>
              <a:ext uri="{FF2B5EF4-FFF2-40B4-BE49-F238E27FC236}">
                <a16:creationId xmlns:a16="http://schemas.microsoft.com/office/drawing/2014/main" id="{7722292C-9D8B-9C1C-53E9-1011CB869CC7}"/>
              </a:ext>
            </a:extLst>
          </p:cNvPr>
          <p:cNvSpPr/>
          <p:nvPr/>
        </p:nvSpPr>
        <p:spPr>
          <a:xfrm>
            <a:off x="6039720" y="47022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Flowchart: Alternate Process 23">
            <a:extLst>
              <a:ext uri="{FF2B5EF4-FFF2-40B4-BE49-F238E27FC236}">
                <a16:creationId xmlns:a16="http://schemas.microsoft.com/office/drawing/2014/main" id="{6992B799-9A7C-53E4-6B38-6B46975C5074}"/>
              </a:ext>
            </a:extLst>
          </p:cNvPr>
          <p:cNvSpPr/>
          <p:nvPr/>
        </p:nvSpPr>
        <p:spPr>
          <a:xfrm>
            <a:off x="7310667" y="47022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743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>
            <a:extLst>
              <a:ext uri="{FF2B5EF4-FFF2-40B4-BE49-F238E27FC236}">
                <a16:creationId xmlns:a16="http://schemas.microsoft.com/office/drawing/2014/main" id="{2B1F0D3E-C522-4E77-B5E2-11A87ABE8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 bwMode="auto">
          <a:xfrm>
            <a:off x="0" y="-2834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97D7D0E-2A66-AA84-B87E-3982697F5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774" y="3113778"/>
            <a:ext cx="2714627" cy="26319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C36A3D7-1BA6-56C7-6E5A-F714009DE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699" y="3031375"/>
            <a:ext cx="2714627" cy="263191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5A89283-6E00-55E5-F5EC-5FE8E6DEE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731" y="4292355"/>
            <a:ext cx="2714627" cy="26319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8152EE4-5860-FCAA-D971-D2FB711E1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1552" y="2956462"/>
            <a:ext cx="2714627" cy="263191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C6023F0-3B57-0E47-C173-9F31AAA25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059" y="4390896"/>
            <a:ext cx="2714627" cy="263191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E9D72AC-1FFE-ADCF-552B-E0AF8F75C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5542" y="4390896"/>
            <a:ext cx="2714627" cy="2631910"/>
          </a:xfrm>
          <a:prstGeom prst="rect">
            <a:avLst/>
          </a:prstGeom>
        </p:spPr>
      </p:pic>
      <p:sp>
        <p:nvSpPr>
          <p:cNvPr id="13" name="Flowchart: Alternate Process 19">
            <a:extLst>
              <a:ext uri="{FF2B5EF4-FFF2-40B4-BE49-F238E27FC236}">
                <a16:creationId xmlns:a16="http://schemas.microsoft.com/office/drawing/2014/main" id="{831C5122-AE29-ED7D-E208-A57351885EF0}"/>
              </a:ext>
            </a:extLst>
          </p:cNvPr>
          <p:cNvSpPr/>
          <p:nvPr/>
        </p:nvSpPr>
        <p:spPr>
          <a:xfrm>
            <a:off x="2959189" y="561785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Flowchart: Alternate Process 21">
            <a:extLst>
              <a:ext uri="{FF2B5EF4-FFF2-40B4-BE49-F238E27FC236}">
                <a16:creationId xmlns:a16="http://schemas.microsoft.com/office/drawing/2014/main" id="{EAD782BB-45D3-B613-D27F-D83767CEA2C5}"/>
              </a:ext>
            </a:extLst>
          </p:cNvPr>
          <p:cNvSpPr/>
          <p:nvPr/>
        </p:nvSpPr>
        <p:spPr>
          <a:xfrm>
            <a:off x="4568844" y="52079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Flowchart: Alternate Process 22">
            <a:extLst>
              <a:ext uri="{FF2B5EF4-FFF2-40B4-BE49-F238E27FC236}">
                <a16:creationId xmlns:a16="http://schemas.microsoft.com/office/drawing/2014/main" id="{7722292C-9D8B-9C1C-53E9-1011CB869CC7}"/>
              </a:ext>
            </a:extLst>
          </p:cNvPr>
          <p:cNvSpPr/>
          <p:nvPr/>
        </p:nvSpPr>
        <p:spPr>
          <a:xfrm>
            <a:off x="6116178" y="52079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Flowchart: Alternate Process 23">
            <a:extLst>
              <a:ext uri="{FF2B5EF4-FFF2-40B4-BE49-F238E27FC236}">
                <a16:creationId xmlns:a16="http://schemas.microsoft.com/office/drawing/2014/main" id="{6992B799-9A7C-53E4-6B38-6B46975C5074}"/>
              </a:ext>
            </a:extLst>
          </p:cNvPr>
          <p:cNvSpPr/>
          <p:nvPr/>
        </p:nvSpPr>
        <p:spPr>
          <a:xfrm>
            <a:off x="7714819" y="484013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4" descr="Káº¿t quáº£ hÃ¬nh áº£nh cho right icon">
            <a:extLst>
              <a:ext uri="{FF2B5EF4-FFF2-40B4-BE49-F238E27FC236}">
                <a16:creationId xmlns:a16="http://schemas.microsoft.com/office/drawing/2014/main" id="{85FB5EAF-4A5B-EDAF-7E93-A374E1CD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35" y="54623"/>
            <a:ext cx="858779" cy="8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0A2848D2-7EB1-8392-D092-6A1C3E8D94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7592" y="51449"/>
            <a:ext cx="1438015" cy="8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243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4726 0.5092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ft pastel red and white colour shining glittery blurry horizontal...">
            <a:extLst>
              <a:ext uri="{FF2B5EF4-FFF2-40B4-BE49-F238E27FC236}">
                <a16:creationId xmlns:a16="http://schemas.microsoft.com/office/drawing/2014/main" id="{5ECCB4A6-31EA-220A-5B06-5A112CB80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18"/>
            <a:ext cx="12145607" cy="68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0CF6CF9-8D47-AF3E-4597-3BEE1C2E1F07}"/>
              </a:ext>
            </a:extLst>
          </p:cNvPr>
          <p:cNvSpPr txBox="1"/>
          <p:nvPr/>
        </p:nvSpPr>
        <p:spPr>
          <a:xfrm>
            <a:off x="572397" y="174727"/>
            <a:ext cx="9925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để được một phép tính đúng</a:t>
            </a:r>
            <a:r>
              <a:rPr lang="vi-VN" sz="4000" b="1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sz="40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E20282-EAD5-2106-96A6-786F1D9599B7}"/>
              </a:ext>
            </a:extLst>
          </p:cNvPr>
          <p:cNvSpPr txBox="1"/>
          <p:nvPr/>
        </p:nvSpPr>
        <p:spPr>
          <a:xfrm>
            <a:off x="209550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</a:rPr>
              <a:t>8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F169A6-F5B6-8080-0A34-43864BFBD643}"/>
              </a:ext>
            </a:extLst>
          </p:cNvPr>
          <p:cNvSpPr txBox="1"/>
          <p:nvPr/>
        </p:nvSpPr>
        <p:spPr>
          <a:xfrm>
            <a:off x="521970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669FF9E-559F-7661-3177-13991B6D8C67}"/>
              </a:ext>
            </a:extLst>
          </p:cNvPr>
          <p:cNvSpPr txBox="1"/>
          <p:nvPr/>
        </p:nvSpPr>
        <p:spPr>
          <a:xfrm>
            <a:off x="3942579" y="1518732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0" b="1" dirty="0">
                <a:solidFill>
                  <a:srgbClr val="FF0000"/>
                </a:solidFill>
              </a:rPr>
              <a:t>-</a:t>
            </a:r>
            <a:endParaRPr lang="en-US" sz="120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A8D374F-A2A1-888D-58F8-9755871F8040}"/>
              </a:ext>
            </a:extLst>
          </p:cNvPr>
          <p:cNvSpPr txBox="1"/>
          <p:nvPr/>
        </p:nvSpPr>
        <p:spPr>
          <a:xfrm>
            <a:off x="7181850" y="1716732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rgbClr val="FF0000"/>
                </a:solidFill>
              </a:rPr>
              <a:t>=</a:t>
            </a:r>
            <a:endParaRPr lang="en-US" sz="100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7FF4C41-C06F-D4B1-F0FF-5F86C91A49D3}"/>
              </a:ext>
            </a:extLst>
          </p:cNvPr>
          <p:cNvSpPr txBox="1"/>
          <p:nvPr/>
        </p:nvSpPr>
        <p:spPr>
          <a:xfrm>
            <a:off x="855345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135DFA67-EFDB-AD69-7B5B-5487588D3321}"/>
              </a:ext>
            </a:extLst>
          </p:cNvPr>
          <p:cNvSpPr txBox="1"/>
          <p:nvPr/>
        </p:nvSpPr>
        <p:spPr>
          <a:xfrm>
            <a:off x="2705098" y="418206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A. 3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33B02D7C-BAE9-9980-1571-80F0FEEDF8B2}"/>
              </a:ext>
            </a:extLst>
          </p:cNvPr>
          <p:cNvSpPr txBox="1"/>
          <p:nvPr/>
        </p:nvSpPr>
        <p:spPr>
          <a:xfrm>
            <a:off x="2705097" y="548999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B. 4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4A696D31-1C4E-9C28-DA6E-60B766425751}"/>
              </a:ext>
            </a:extLst>
          </p:cNvPr>
          <p:cNvSpPr txBox="1"/>
          <p:nvPr/>
        </p:nvSpPr>
        <p:spPr>
          <a:xfrm>
            <a:off x="7181852" y="5489998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D. 6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B6A0B42-35EC-4B16-C5E5-26DE7F085E60}"/>
              </a:ext>
            </a:extLst>
          </p:cNvPr>
          <p:cNvSpPr txBox="1"/>
          <p:nvPr/>
        </p:nvSpPr>
        <p:spPr>
          <a:xfrm>
            <a:off x="7181851" y="418206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C. 5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4A7D172B-5E69-8023-184C-6061153B8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7592" y="51449"/>
            <a:ext cx="1438015" cy="831164"/>
          </a:xfrm>
          <a:prstGeom prst="rect">
            <a:avLst/>
          </a:prstGeom>
        </p:spPr>
      </p:pic>
      <p:pic>
        <p:nvPicPr>
          <p:cNvPr id="31" name="Picture 4" descr="Káº¿t quáº£ hÃ¬nh áº£nh cho right icon">
            <a:extLst>
              <a:ext uri="{FF2B5EF4-FFF2-40B4-BE49-F238E27FC236}">
                <a16:creationId xmlns:a16="http://schemas.microsoft.com/office/drawing/2014/main" id="{97E424B4-0FAD-8312-0081-80DCC776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23" y="55213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F9C95C5-52FD-C60D-6EC8-AF62303F7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59300" y="406447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DAAA387-E4C0-DE56-06EA-2167BBE63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063688" y="54818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99DF025-E8C3-5F63-ED62-E050DF226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049523" y="409384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0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78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/>
      <p:bldP spid="16" grpId="0" animBg="1"/>
      <p:bldP spid="18" grpId="0" animBg="1"/>
      <p:bldP spid="19" grpId="0" animBg="1"/>
      <p:bldP spid="19" grpId="1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ft pastel red and white colour shining glittery blurry horizontal...">
            <a:extLst>
              <a:ext uri="{FF2B5EF4-FFF2-40B4-BE49-F238E27FC236}">
                <a16:creationId xmlns:a16="http://schemas.microsoft.com/office/drawing/2014/main" id="{17C759E3-9CA3-431C-D12C-303588608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18"/>
            <a:ext cx="12145607" cy="68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E20282-EAD5-2106-96A6-786F1D9599B7}"/>
              </a:ext>
            </a:extLst>
          </p:cNvPr>
          <p:cNvSpPr txBox="1"/>
          <p:nvPr/>
        </p:nvSpPr>
        <p:spPr>
          <a:xfrm>
            <a:off x="78105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</a:rPr>
              <a:t>8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F169A6-F5B6-8080-0A34-43864BFBD643}"/>
              </a:ext>
            </a:extLst>
          </p:cNvPr>
          <p:cNvSpPr txBox="1"/>
          <p:nvPr/>
        </p:nvSpPr>
        <p:spPr>
          <a:xfrm>
            <a:off x="487680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669FF9E-559F-7661-3177-13991B6D8C67}"/>
              </a:ext>
            </a:extLst>
          </p:cNvPr>
          <p:cNvSpPr txBox="1"/>
          <p:nvPr/>
        </p:nvSpPr>
        <p:spPr>
          <a:xfrm>
            <a:off x="3371850" y="2171699"/>
            <a:ext cx="114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</a:rPr>
              <a:t>-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A8D374F-A2A1-888D-58F8-9755871F8040}"/>
              </a:ext>
            </a:extLst>
          </p:cNvPr>
          <p:cNvSpPr txBox="1"/>
          <p:nvPr/>
        </p:nvSpPr>
        <p:spPr>
          <a:xfrm>
            <a:off x="7572375" y="2171698"/>
            <a:ext cx="114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</a:rPr>
              <a:t>=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7FF4C41-C06F-D4B1-F0FF-5F86C91A49D3}"/>
              </a:ext>
            </a:extLst>
          </p:cNvPr>
          <p:cNvSpPr txBox="1"/>
          <p:nvPr/>
        </p:nvSpPr>
        <p:spPr>
          <a:xfrm>
            <a:off x="902970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Tác phẩm nghệ thuật của trẻ con, hoa, hình mẫu, minh họa&#10;&#10;Mô tả được tạo tự động">
            <a:extLst>
              <a:ext uri="{FF2B5EF4-FFF2-40B4-BE49-F238E27FC236}">
                <a16:creationId xmlns:a16="http://schemas.microsoft.com/office/drawing/2014/main" id="{45064C01-CF70-5482-52FB-0495CC312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526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309FFF87-0518-33B5-C658-0721523F52EE}"/>
              </a:ext>
            </a:extLst>
          </p:cNvPr>
          <p:cNvSpPr txBox="1"/>
          <p:nvPr/>
        </p:nvSpPr>
        <p:spPr>
          <a:xfrm>
            <a:off x="1758298" y="1674672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3: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Thi xem đội nào nhanh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078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Tác phẩm nghệ thuật của trẻ con, hoa, hình mẫu, minh họa&#10;&#10;Mô tả được tạo tự động">
            <a:extLst>
              <a:ext uri="{FF2B5EF4-FFF2-40B4-BE49-F238E27FC236}">
                <a16:creationId xmlns:a16="http://schemas.microsoft.com/office/drawing/2014/main" id="{45064C01-CF70-5482-52FB-0495CC312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526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309FFF87-0518-33B5-C658-0721523F52EE}"/>
              </a:ext>
            </a:extLst>
          </p:cNvPr>
          <p:cNvSpPr txBox="1"/>
          <p:nvPr/>
        </p:nvSpPr>
        <p:spPr>
          <a:xfrm>
            <a:off x="1758298" y="1674672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3: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Thi xem đội nào nhanh</a:t>
            </a:r>
            <a:endParaRPr lang="en-US" sz="3600" b="1" dirty="0">
              <a:latin typeface="+mj-lt"/>
            </a:endParaRPr>
          </a:p>
        </p:txBody>
      </p:sp>
      <p:pic>
        <p:nvPicPr>
          <p:cNvPr id="2" name="mix_1m02s (audio-joiner.com)">
            <a:hlinkClick r:id="" action="ppaction://media"/>
            <a:extLst>
              <a:ext uri="{FF2B5EF4-FFF2-40B4-BE49-F238E27FC236}">
                <a16:creationId xmlns:a16="http://schemas.microsoft.com/office/drawing/2014/main" id="{2232CE9C-71FF-5167-DD9D-06862EEDF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7447" y="5471885"/>
            <a:ext cx="609600" cy="56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1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Tác phẩm nghệ thuật của trẻ con, hoa, hình mẫu, minh họa&#10;&#10;Mô tả được tạo tự động">
            <a:extLst>
              <a:ext uri="{FF2B5EF4-FFF2-40B4-BE49-F238E27FC236}">
                <a16:creationId xmlns:a16="http://schemas.microsoft.com/office/drawing/2014/main" id="{45064C01-CF70-5482-52FB-0495CC312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526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309FFF87-0518-33B5-C658-0721523F52EE}"/>
              </a:ext>
            </a:extLst>
          </p:cNvPr>
          <p:cNvSpPr txBox="1"/>
          <p:nvPr/>
        </p:nvSpPr>
        <p:spPr>
          <a:xfrm>
            <a:off x="1758298" y="1674672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3: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Thi xem đội nào nhanh</a:t>
            </a:r>
            <a:endParaRPr lang="en-US" sz="3600" b="1" dirty="0">
              <a:latin typeface="+mj-lt"/>
            </a:endParaRPr>
          </a:p>
        </p:txBody>
      </p:sp>
      <p:pic>
        <p:nvPicPr>
          <p:cNvPr id="2" name="mix_1m02s (audio-joiner.com)">
            <a:hlinkClick r:id="" action="ppaction://media"/>
            <a:extLst>
              <a:ext uri="{FF2B5EF4-FFF2-40B4-BE49-F238E27FC236}">
                <a16:creationId xmlns:a16="http://schemas.microsoft.com/office/drawing/2014/main" id="{2232CE9C-71FF-5167-DD9D-06862EEDF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2333" y="3428998"/>
            <a:ext cx="1707333" cy="15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200 mẫu Hình nền PowerPoint đẹp mầm non Miễn phí tải về">
            <a:extLst>
              <a:ext uri="{FF2B5EF4-FFF2-40B4-BE49-F238E27FC236}">
                <a16:creationId xmlns:a16="http://schemas.microsoft.com/office/drawing/2014/main" id="{7B6EAC78-FA99-AD71-1D8E-C58704D794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CA3DDE-BFAD-A118-2307-D4E2238548EA}"/>
              </a:ext>
            </a:extLst>
          </p:cNvPr>
          <p:cNvSpPr txBox="1"/>
          <p:nvPr/>
        </p:nvSpPr>
        <p:spPr>
          <a:xfrm>
            <a:off x="2177143" y="2533263"/>
            <a:ext cx="8166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Hoạt động 1: Mở đầu</a:t>
            </a:r>
            <a:endParaRPr lang="en-US" sz="60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y2mate.com - Nhạc làm ảo thuật">
            <a:hlinkClick r:id="" action="ppaction://media"/>
            <a:extLst>
              <a:ext uri="{FF2B5EF4-FFF2-40B4-BE49-F238E27FC236}">
                <a16:creationId xmlns:a16="http://schemas.microsoft.com/office/drawing/2014/main" id="{44D9AB1F-B012-4909-9978-886789FCE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0491" y="82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2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hình vẽ, Tác phẩm nghệ thuật của trẻ con, chữ viết tay, nghệ thuật gấp giấy origami&#10;&#10;Mô tả được tạo tự động">
            <a:extLst>
              <a:ext uri="{FF2B5EF4-FFF2-40B4-BE49-F238E27FC236}">
                <a16:creationId xmlns:a16="http://schemas.microsoft.com/office/drawing/2014/main" id="{0C98830C-B8D1-2E1E-F998-EFC782E04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1943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8B93BFD5-65DB-7474-B4D8-95A4B831B3A2}"/>
              </a:ext>
            </a:extLst>
          </p:cNvPr>
          <p:cNvSpPr txBox="1"/>
          <p:nvPr/>
        </p:nvSpPr>
        <p:spPr>
          <a:xfrm>
            <a:off x="1410669" y="2165778"/>
            <a:ext cx="82802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yêu trổ tài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hình vẽ, Tác phẩm nghệ thuật của trẻ con, chữ viết tay, nghệ thuật gấp giấy origami&#10;&#10;Mô tả được tạo tự động">
            <a:extLst>
              <a:ext uri="{FF2B5EF4-FFF2-40B4-BE49-F238E27FC236}">
                <a16:creationId xmlns:a16="http://schemas.microsoft.com/office/drawing/2014/main" id="{0C98830C-B8D1-2E1E-F998-EFC782E04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1943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8B93BFD5-65DB-7474-B4D8-95A4B831B3A2}"/>
              </a:ext>
            </a:extLst>
          </p:cNvPr>
          <p:cNvSpPr txBox="1"/>
          <p:nvPr/>
        </p:nvSpPr>
        <p:spPr>
          <a:xfrm>
            <a:off x="1454212" y="2122235"/>
            <a:ext cx="82802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70C0"/>
                </a:solidFill>
                <a:latin typeface="+mj-lt"/>
              </a:rPr>
              <a:t>Trò chơi </a:t>
            </a:r>
            <a:r>
              <a:rPr lang="en-US" sz="6600" b="1" dirty="0">
                <a:solidFill>
                  <a:srgbClr val="0070C0"/>
                </a:solidFill>
                <a:latin typeface="+mj-lt"/>
              </a:rPr>
              <a:t>4</a:t>
            </a:r>
            <a:r>
              <a:rPr lang="vi-VN" sz="6600" b="1" dirty="0">
                <a:solidFill>
                  <a:srgbClr val="0070C0"/>
                </a:solidFill>
                <a:latin typeface="+mj-lt"/>
              </a:rPr>
              <a:t>: 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+mj-lt"/>
              </a:rPr>
              <a:t>Bé yêu trổ tài</a:t>
            </a:r>
            <a:endParaRPr lang="en-US" sz="6600" b="1" dirty="0">
              <a:latin typeface="+mj-lt"/>
            </a:endParaRPr>
          </a:p>
        </p:txBody>
      </p:sp>
      <p:pic>
        <p:nvPicPr>
          <p:cNvPr id="3" name="nhạc troc chơi 4 - bé yêu trôe tài  (audio-joiner.com)">
            <a:hlinkClick r:id="" action="ppaction://media"/>
            <a:extLst>
              <a:ext uri="{FF2B5EF4-FFF2-40B4-BE49-F238E27FC236}">
                <a16:creationId xmlns:a16="http://schemas.microsoft.com/office/drawing/2014/main" id="{F65E2DC8-2F0D-6860-235F-241D8800A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3482" y="4245893"/>
            <a:ext cx="1121693" cy="11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F67864E0-B67F-56FA-1E21-55973B116E5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3"/>
          <a:stretch/>
        </p:blipFill>
        <p:spPr bwMode="auto">
          <a:xfrm>
            <a:off x="20" y="-2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791B6-822B-B56E-BE26-6BFF7B2D1648}"/>
              </a:ext>
            </a:extLst>
          </p:cNvPr>
          <p:cNvSpPr/>
          <p:nvPr/>
        </p:nvSpPr>
        <p:spPr>
          <a:xfrm>
            <a:off x="1483201" y="1805322"/>
            <a:ext cx="9225602" cy="27018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6600" b="0" cap="none" spc="0" dirty="0">
                <a:ln w="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Kính chúc các thầy, cô luôn mạnh khỏe, hạnh phúc </a:t>
            </a:r>
          </a:p>
          <a:p>
            <a:pPr algn="ctr"/>
            <a:r>
              <a:rPr lang="vi-VN" sz="6600" b="0" cap="none" spc="0" dirty="0">
                <a:ln w="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Xin chào và hẹn gặp lại</a:t>
            </a:r>
            <a:endParaRPr lang="en-US" sz="6600" b="0" cap="none" spc="0" dirty="0">
              <a:ln w="0">
                <a:solidFill>
                  <a:srgbClr val="00B0F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pic>
        <p:nvPicPr>
          <p:cNvPr id="7" name="huyen">
            <a:extLst>
              <a:ext uri="{FF2B5EF4-FFF2-40B4-BE49-F238E27FC236}">
                <a16:creationId xmlns:a16="http://schemas.microsoft.com/office/drawing/2014/main" id="{261DD2B2-A672-1CA2-5C6B-21A5F78F16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1375219" y="0"/>
            <a:ext cx="2569027" cy="1349829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EDFDD-16A3-FE83-D082-A3C073408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621" y="226885"/>
            <a:ext cx="1085182" cy="1194920"/>
          </a:xfrm>
          <a:prstGeom prst="rect">
            <a:avLst/>
          </a:prstGeom>
        </p:spPr>
      </p:pic>
      <p:pic>
        <p:nvPicPr>
          <p:cNvPr id="3076" name="Picture 4" descr="Tổng hợp với hơn 500 hình nền powerpoint tạm biệt mới nhất - CB">
            <a:extLst>
              <a:ext uri="{FF2B5EF4-FFF2-40B4-BE49-F238E27FC236}">
                <a16:creationId xmlns:a16="http://schemas.microsoft.com/office/drawing/2014/main" id="{F675C30F-E612-2A42-4B78-5E58F44D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52" y="2116282"/>
            <a:ext cx="32956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2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CD97-7249-FCDF-B792-558E28FA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E5292-CEAE-532C-4DFC-A218AB049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op với hơn 104 hình nền đẹp cho mầm non hay nhất - Tin học Đông Hòa">
            <a:extLst>
              <a:ext uri="{FF2B5EF4-FFF2-40B4-BE49-F238E27FC236}">
                <a16:creationId xmlns:a16="http://schemas.microsoft.com/office/drawing/2014/main" id="{4EC158D0-D25E-3073-4857-A48405E5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59568-CB18-39A4-B2CC-660418F321C0}"/>
              </a:ext>
            </a:extLst>
          </p:cNvPr>
          <p:cNvSpPr txBox="1"/>
          <p:nvPr/>
        </p:nvSpPr>
        <p:spPr>
          <a:xfrm>
            <a:off x="1437806" y="1674674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1: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Tìm nhanh đọc đúng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413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CD97-7249-FCDF-B792-558E28FA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alking Walking - Bài Hát Tiếng Anh Vừa Học Vừa Chơi Cho Bé Mầm Non (mp3cut.net)">
            <a:hlinkClick r:id="" action="ppaction://media"/>
            <a:extLst>
              <a:ext uri="{FF2B5EF4-FFF2-40B4-BE49-F238E27FC236}">
                <a16:creationId xmlns:a16="http://schemas.microsoft.com/office/drawing/2014/main" id="{4459587D-C9B6-33C5-071C-7C536A1DD3D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4" name="Picture 2" descr="Top với hơn 104 hình nền đẹp cho mầm non hay nhất - Tin học Đông Hòa">
            <a:extLst>
              <a:ext uri="{FF2B5EF4-FFF2-40B4-BE49-F238E27FC236}">
                <a16:creationId xmlns:a16="http://schemas.microsoft.com/office/drawing/2014/main" id="{4EC158D0-D25E-3073-4857-A48405E5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59568-CB18-39A4-B2CC-660418F321C0}"/>
              </a:ext>
            </a:extLst>
          </p:cNvPr>
          <p:cNvSpPr txBox="1"/>
          <p:nvPr/>
        </p:nvSpPr>
        <p:spPr>
          <a:xfrm>
            <a:off x="1437806" y="1674674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nhanh đọc đúng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CD97-7249-FCDF-B792-558E28FA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alking Walking - Bài Hát Tiếng Anh Vừa Học Vừa Chơi Cho Bé Mầm Non (mp3cut.net)">
            <a:hlinkClick r:id="" action="ppaction://media"/>
            <a:extLst>
              <a:ext uri="{FF2B5EF4-FFF2-40B4-BE49-F238E27FC236}">
                <a16:creationId xmlns:a16="http://schemas.microsoft.com/office/drawing/2014/main" id="{4459587D-C9B6-33C5-071C-7C536A1DD3D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4" name="Picture 2" descr="Top với hơn 104 hình nền đẹp cho mầm non hay nhất - Tin học Đông Hòa">
            <a:extLst>
              <a:ext uri="{FF2B5EF4-FFF2-40B4-BE49-F238E27FC236}">
                <a16:creationId xmlns:a16="http://schemas.microsoft.com/office/drawing/2014/main" id="{4EC158D0-D25E-3073-4857-A48405E5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59568-CB18-39A4-B2CC-660418F321C0}"/>
              </a:ext>
            </a:extLst>
          </p:cNvPr>
          <p:cNvSpPr txBox="1"/>
          <p:nvPr/>
        </p:nvSpPr>
        <p:spPr>
          <a:xfrm>
            <a:off x="1437806" y="1674674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nhanh đọc đúng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0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phim hoạt hình, minh họa, hình mẫu&#10;&#10;Mô tả được tạo tự động">
            <a:extLst>
              <a:ext uri="{FF2B5EF4-FFF2-40B4-BE49-F238E27FC236}">
                <a16:creationId xmlns:a16="http://schemas.microsoft.com/office/drawing/2014/main" id="{BFC5E580-8195-79B8-50CE-C318229A2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FEA8D3-AE87-168E-EE5F-5E77089C8643}"/>
              </a:ext>
            </a:extLst>
          </p:cNvPr>
          <p:cNvSpPr txBox="1"/>
          <p:nvPr/>
        </p:nvSpPr>
        <p:spPr>
          <a:xfrm>
            <a:off x="1843315" y="1727199"/>
            <a:ext cx="4673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+mj-lt"/>
              </a:rPr>
              <a:t>Trò chơi 2</a:t>
            </a:r>
            <a:endParaRPr lang="en-US" sz="5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6089704-4C93-2DBE-5C32-D40C61E394F1}"/>
              </a:ext>
            </a:extLst>
          </p:cNvPr>
          <p:cNvSpPr txBox="1"/>
          <p:nvPr/>
        </p:nvSpPr>
        <p:spPr>
          <a:xfrm>
            <a:off x="1313528" y="2864218"/>
            <a:ext cx="5638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branch with green leaves&#10;&#10;Description automatically generated">
            <a:extLst>
              <a:ext uri="{FF2B5EF4-FFF2-40B4-BE49-F238E27FC236}">
                <a16:creationId xmlns:a16="http://schemas.microsoft.com/office/drawing/2014/main" id="{A4F385B7-28AD-41B0-8D33-0F14E8559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9646" y="-638701"/>
            <a:ext cx="14392646" cy="7496701"/>
          </a:xfrm>
          <a:prstGeom prst="rect">
            <a:avLst/>
          </a:prstGeom>
        </p:spPr>
      </p:pic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D8986DD-A82A-0029-77E5-6BBC657ED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9" y="878077"/>
            <a:ext cx="2202357" cy="2272115"/>
          </a:xfrm>
          <a:prstGeom prst="rect">
            <a:avLst/>
          </a:prstGeom>
        </p:spPr>
      </p:pic>
      <p:pic>
        <p:nvPicPr>
          <p:cNvPr id="6" name="Hình ảnh 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0DFCD3AA-F5EE-1F21-D97D-CB54A3D49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23" y="2728280"/>
            <a:ext cx="2094212" cy="2160545"/>
          </a:xfrm>
          <a:prstGeom prst="rect">
            <a:avLst/>
          </a:prstGeom>
        </p:spPr>
      </p:pic>
      <p:pic>
        <p:nvPicPr>
          <p:cNvPr id="14" name="Hình ảnh 13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ABA07400-2670-4A51-3B72-B9A67E492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24" y="3022112"/>
            <a:ext cx="2169458" cy="2238174"/>
          </a:xfrm>
          <a:prstGeom prst="rect">
            <a:avLst/>
          </a:prstGeom>
        </p:spPr>
      </p:pic>
      <p:pic>
        <p:nvPicPr>
          <p:cNvPr id="15" name="Hình ảnh 14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08FFE5D-0C3D-47F5-5660-ABB5D4ABD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8" y="3112053"/>
            <a:ext cx="2225871" cy="2296374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7B6C587-2984-3A6A-9A55-7221B693F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29" y="989647"/>
            <a:ext cx="2169458" cy="2238174"/>
          </a:xfrm>
          <a:prstGeom prst="rect">
            <a:avLst/>
          </a:prstGeom>
        </p:spPr>
      </p:pic>
      <p:pic>
        <p:nvPicPr>
          <p:cNvPr id="17" name="Hình ảnh 1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FB7C38B-63F6-CCEE-18C7-E41DB841D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27" y="867624"/>
            <a:ext cx="2173191" cy="2242025"/>
          </a:xfrm>
          <a:prstGeom prst="rect">
            <a:avLst/>
          </a:prstGeom>
        </p:spPr>
      </p:pic>
      <p:pic>
        <p:nvPicPr>
          <p:cNvPr id="18" name="Hình ảnh 17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1041D23A-7866-B2D6-C453-39E23336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18" y="536109"/>
            <a:ext cx="2120532" cy="21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9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branch with green leaves&#10;&#10;Description automatically generated">
            <a:extLst>
              <a:ext uri="{FF2B5EF4-FFF2-40B4-BE49-F238E27FC236}">
                <a16:creationId xmlns:a16="http://schemas.microsoft.com/office/drawing/2014/main" id="{A4F385B7-28AD-41B0-8D33-0F14E8559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"/>
            <a:ext cx="12192001" cy="6956810"/>
          </a:xfrm>
          <a:prstGeom prst="rect">
            <a:avLst/>
          </a:prstGeom>
        </p:spPr>
      </p:pic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D8986DD-A82A-0029-77E5-6BBC657ED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0" y="1259810"/>
            <a:ext cx="2202357" cy="2272115"/>
          </a:xfrm>
          <a:prstGeom prst="rect">
            <a:avLst/>
          </a:prstGeom>
        </p:spPr>
      </p:pic>
      <p:pic>
        <p:nvPicPr>
          <p:cNvPr id="6" name="Hình ảnh 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0DFCD3AA-F5EE-1F21-D97D-CB54A3D49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90" y="2974066"/>
            <a:ext cx="2094212" cy="2160545"/>
          </a:xfrm>
          <a:prstGeom prst="rect">
            <a:avLst/>
          </a:prstGeom>
        </p:spPr>
      </p:pic>
      <p:pic>
        <p:nvPicPr>
          <p:cNvPr id="14" name="Hình ảnh 13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ABA07400-2670-4A51-3B72-B9A67E492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46" y="3306805"/>
            <a:ext cx="2169458" cy="2238174"/>
          </a:xfrm>
          <a:prstGeom prst="rect">
            <a:avLst/>
          </a:prstGeom>
        </p:spPr>
      </p:pic>
      <p:pic>
        <p:nvPicPr>
          <p:cNvPr id="15" name="Hình ảnh 14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08FFE5D-0C3D-47F5-5660-ABB5D4ABD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995" y="3393643"/>
            <a:ext cx="2225871" cy="2296374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7B6C587-2984-3A6A-9A55-7221B693F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00" y="1319958"/>
            <a:ext cx="2169458" cy="2238174"/>
          </a:xfrm>
          <a:prstGeom prst="rect">
            <a:avLst/>
          </a:prstGeom>
        </p:spPr>
      </p:pic>
      <p:pic>
        <p:nvPicPr>
          <p:cNvPr id="17" name="Hình ảnh 1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FB7C38B-63F6-CCEE-18C7-E41DB841D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2" y="1154930"/>
            <a:ext cx="2173191" cy="2242025"/>
          </a:xfrm>
          <a:prstGeom prst="rect">
            <a:avLst/>
          </a:prstGeom>
        </p:spPr>
      </p:pic>
      <p:pic>
        <p:nvPicPr>
          <p:cNvPr id="18" name="Hình ảnh 17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1041D23A-7866-B2D6-C453-39E23336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88" y="836187"/>
            <a:ext cx="2120532" cy="2187698"/>
          </a:xfrm>
          <a:prstGeom prst="rect">
            <a:avLst/>
          </a:prstGeom>
        </p:spPr>
      </p:pic>
      <p:pic>
        <p:nvPicPr>
          <p:cNvPr id="2" name="Hình ảnh 1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FFE0BCD-2AD9-4E42-DD84-2E1D7E64C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44" y="3315951"/>
            <a:ext cx="2225871" cy="2296374"/>
          </a:xfrm>
          <a:prstGeom prst="rect">
            <a:avLst/>
          </a:prstGeom>
        </p:spPr>
      </p:pic>
      <p:sp>
        <p:nvSpPr>
          <p:cNvPr id="4" name="Flowchart: Alternate Process 19">
            <a:extLst>
              <a:ext uri="{FF2B5EF4-FFF2-40B4-BE49-F238E27FC236}">
                <a16:creationId xmlns:a16="http://schemas.microsoft.com/office/drawing/2014/main" id="{4F4B0B02-ED37-E923-C1FF-C6CFDA9D1E56}"/>
              </a:ext>
            </a:extLst>
          </p:cNvPr>
          <p:cNvSpPr/>
          <p:nvPr/>
        </p:nvSpPr>
        <p:spPr>
          <a:xfrm>
            <a:off x="226993" y="5554118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" name="Flowchart: Alternate Process 21">
            <a:extLst>
              <a:ext uri="{FF2B5EF4-FFF2-40B4-BE49-F238E27FC236}">
                <a16:creationId xmlns:a16="http://schemas.microsoft.com/office/drawing/2014/main" id="{3E9119F8-C11C-FD47-9628-71C7F0E469FC}"/>
              </a:ext>
            </a:extLst>
          </p:cNvPr>
          <p:cNvSpPr/>
          <p:nvPr/>
        </p:nvSpPr>
        <p:spPr>
          <a:xfrm>
            <a:off x="1236727" y="5553148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8" name="Flowchart: Alternate Process 22">
            <a:extLst>
              <a:ext uri="{FF2B5EF4-FFF2-40B4-BE49-F238E27FC236}">
                <a16:creationId xmlns:a16="http://schemas.microsoft.com/office/drawing/2014/main" id="{52955144-9AF1-9F81-D49A-1755ACD45349}"/>
              </a:ext>
            </a:extLst>
          </p:cNvPr>
          <p:cNvSpPr/>
          <p:nvPr/>
        </p:nvSpPr>
        <p:spPr>
          <a:xfrm>
            <a:off x="2246461" y="5553650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9" name="Flowchart: Alternate Process 23">
            <a:extLst>
              <a:ext uri="{FF2B5EF4-FFF2-40B4-BE49-F238E27FC236}">
                <a16:creationId xmlns:a16="http://schemas.microsoft.com/office/drawing/2014/main" id="{D0184A32-30F7-BE67-79A5-67AD86970C4D}"/>
              </a:ext>
            </a:extLst>
          </p:cNvPr>
          <p:cNvSpPr/>
          <p:nvPr/>
        </p:nvSpPr>
        <p:spPr>
          <a:xfrm>
            <a:off x="3256195" y="5547791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6762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2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branch with green leaves&#10;&#10;Description automatically generated">
            <a:extLst>
              <a:ext uri="{FF2B5EF4-FFF2-40B4-BE49-F238E27FC236}">
                <a16:creationId xmlns:a16="http://schemas.microsoft.com/office/drawing/2014/main" id="{A4F385B7-28AD-41B0-8D33-0F14E8559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3400"/>
            <a:ext cx="12147607" cy="6324600"/>
          </a:xfrm>
          <a:prstGeom prst="rect">
            <a:avLst/>
          </a:prstGeom>
        </p:spPr>
      </p:pic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D8986DD-A82A-0029-77E5-6BBC657ED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17" y="1649894"/>
            <a:ext cx="2094212" cy="2160545"/>
          </a:xfrm>
          <a:prstGeom prst="rect">
            <a:avLst/>
          </a:prstGeom>
        </p:spPr>
      </p:pic>
      <p:pic>
        <p:nvPicPr>
          <p:cNvPr id="6" name="Hình ảnh 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0DFCD3AA-F5EE-1F21-D97D-CB54A3D49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88" y="3176392"/>
            <a:ext cx="1990882" cy="2053942"/>
          </a:xfrm>
          <a:prstGeom prst="rect">
            <a:avLst/>
          </a:prstGeom>
        </p:spPr>
      </p:pic>
      <p:pic>
        <p:nvPicPr>
          <p:cNvPr id="15" name="Hình ảnh 14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08FFE5D-0C3D-47F5-5660-ABB5D4ABD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66" y="3518738"/>
            <a:ext cx="2103623" cy="2170254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7B6C587-2984-3A6A-9A55-7221B693F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94" y="1673314"/>
            <a:ext cx="2102970" cy="2169580"/>
          </a:xfrm>
          <a:prstGeom prst="rect">
            <a:avLst/>
          </a:prstGeom>
        </p:spPr>
      </p:pic>
      <p:pic>
        <p:nvPicPr>
          <p:cNvPr id="17" name="Hình ảnh 1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FB7C38B-63F6-CCEE-18C7-E41DB841D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22" y="1508217"/>
            <a:ext cx="2046203" cy="2111015"/>
          </a:xfrm>
          <a:prstGeom prst="rect">
            <a:avLst/>
          </a:prstGeom>
        </p:spPr>
      </p:pic>
      <p:pic>
        <p:nvPicPr>
          <p:cNvPr id="18" name="Hình ảnh 17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1041D23A-7866-B2D6-C453-39E233369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97" y="1241286"/>
            <a:ext cx="1913803" cy="1974421"/>
          </a:xfrm>
          <a:prstGeom prst="rect">
            <a:avLst/>
          </a:prstGeom>
        </p:spPr>
      </p:pic>
      <p:pic>
        <p:nvPicPr>
          <p:cNvPr id="2" name="Hình ảnh 1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FFE0BCD-2AD9-4E42-DD84-2E1D7E64C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95" y="3377348"/>
            <a:ext cx="2166903" cy="2235538"/>
          </a:xfrm>
          <a:prstGeom prst="rect">
            <a:avLst/>
          </a:prstGeom>
        </p:spPr>
      </p:pic>
      <p:sp>
        <p:nvSpPr>
          <p:cNvPr id="4" name="Flowchart: Alternate Process 19">
            <a:extLst>
              <a:ext uri="{FF2B5EF4-FFF2-40B4-BE49-F238E27FC236}">
                <a16:creationId xmlns:a16="http://schemas.microsoft.com/office/drawing/2014/main" id="{4F4B0B02-ED37-E923-C1FF-C6CFDA9D1E56}"/>
              </a:ext>
            </a:extLst>
          </p:cNvPr>
          <p:cNvSpPr/>
          <p:nvPr/>
        </p:nvSpPr>
        <p:spPr>
          <a:xfrm>
            <a:off x="226993" y="5532051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" name="Flowchart: Alternate Process 21">
            <a:extLst>
              <a:ext uri="{FF2B5EF4-FFF2-40B4-BE49-F238E27FC236}">
                <a16:creationId xmlns:a16="http://schemas.microsoft.com/office/drawing/2014/main" id="{3E9119F8-C11C-FD47-9628-71C7F0E469FC}"/>
              </a:ext>
            </a:extLst>
          </p:cNvPr>
          <p:cNvSpPr/>
          <p:nvPr/>
        </p:nvSpPr>
        <p:spPr>
          <a:xfrm>
            <a:off x="1236727" y="5533750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8" name="Flowchart: Alternate Process 22">
            <a:extLst>
              <a:ext uri="{FF2B5EF4-FFF2-40B4-BE49-F238E27FC236}">
                <a16:creationId xmlns:a16="http://schemas.microsoft.com/office/drawing/2014/main" id="{52955144-9AF1-9F81-D49A-1755ACD45349}"/>
              </a:ext>
            </a:extLst>
          </p:cNvPr>
          <p:cNvSpPr/>
          <p:nvPr/>
        </p:nvSpPr>
        <p:spPr>
          <a:xfrm>
            <a:off x="2246461" y="5534252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9" name="Flowchart: Alternate Process 23">
            <a:extLst>
              <a:ext uri="{FF2B5EF4-FFF2-40B4-BE49-F238E27FC236}">
                <a16:creationId xmlns:a16="http://schemas.microsoft.com/office/drawing/2014/main" id="{D0184A32-30F7-BE67-79A5-67AD86970C4D}"/>
              </a:ext>
            </a:extLst>
          </p:cNvPr>
          <p:cNvSpPr/>
          <p:nvPr/>
        </p:nvSpPr>
        <p:spPr>
          <a:xfrm>
            <a:off x="3256195" y="5528393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10" name="Hình ảnh 9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AECC4BC2-B0DB-9D80-6A45-9615863C4A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28" y="3423395"/>
            <a:ext cx="2065489" cy="213091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672E9F-F41C-B736-5A9E-FE040276E6E9}"/>
              </a:ext>
            </a:extLst>
          </p:cNvPr>
          <p:cNvSpPr txBox="1"/>
          <p:nvPr/>
        </p:nvSpPr>
        <p:spPr>
          <a:xfrm>
            <a:off x="3657600" y="213020"/>
            <a:ext cx="6623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7 con chim, thêm 1 con chim bay tới. Hỏi có tất cả bao nhiêu con chim đậu trên cành cây?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A7256D8C-8276-E261-41BF-2F566CDE1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7592" y="51449"/>
            <a:ext cx="1438015" cy="831164"/>
          </a:xfrm>
          <a:prstGeom prst="rect">
            <a:avLst/>
          </a:prstGeom>
        </p:spPr>
      </p:pic>
      <p:pic>
        <p:nvPicPr>
          <p:cNvPr id="32" name="Picture 4" descr="Káº¿t quáº£ hÃ¬nh áº£nh cho right icon">
            <a:extLst>
              <a:ext uri="{FF2B5EF4-FFF2-40B4-BE49-F238E27FC236}">
                <a16:creationId xmlns:a16="http://schemas.microsoft.com/office/drawing/2014/main" id="{7AB5DE38-DE1F-C82F-62EB-7861DF468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97" y="50064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6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3083</TotalTime>
  <Words>265</Words>
  <Application>Microsoft Office PowerPoint</Application>
  <PresentationFormat>Widescreen</PresentationFormat>
  <Paragraphs>77</Paragraphs>
  <Slides>22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UTM Avo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THÀNH PHỐ LAI CHÂU TRƯỜNG MẦM NON SAN THÀNG    LĨNH VỰC GIÁO DỤC PHÁT TRIỂN NGÔN NGỮ LQVCC: Làm quen với chữ cái h, k Lứa tuổi: Mẫu giáo lớn (5-6 tuổi) Giáo viên thực hiện:</dc:title>
  <dc:creator>Admin</dc:creator>
  <cp:lastModifiedBy>Techsi.vn</cp:lastModifiedBy>
  <cp:revision>97</cp:revision>
  <dcterms:created xsi:type="dcterms:W3CDTF">2023-08-10T07:59:53Z</dcterms:created>
  <dcterms:modified xsi:type="dcterms:W3CDTF">2025-10-07T09:27:30Z</dcterms:modified>
</cp:coreProperties>
</file>