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9" r:id="rId4"/>
    <p:sldId id="257" r:id="rId5"/>
    <p:sldId id="263" r:id="rId6"/>
    <p:sldId id="256" r:id="rId7"/>
    <p:sldId id="264" r:id="rId8"/>
    <p:sldId id="258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6044B5-ACB2-25C5-51EF-B21B0AD0B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A5914B3-4DF8-AD2D-DA39-94D57FE2A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44DB63-64BC-C064-AC99-81BB0A63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317C61-1B2E-1520-16BE-861E8710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0E6542-8BF4-B193-E465-8FF34E85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0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035912-0F4F-E36A-73E7-740859CC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12425-3549-CED6-F418-2F77F1B8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2107D6-1FE1-8E0D-7494-B965573B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9C6D83-19A4-FE3C-DDBA-84152F56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355169-FF15-EEA1-84E4-F408E355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3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6BB23-D602-BBBB-3597-D9AE4BEF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FF66FB-8D3F-1999-157F-AAEA2FC8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2810B7F-D4A7-40F5-BCEF-0574C3E1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C93295-6A9C-9354-398A-25F33872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884EBDE-F222-970E-5CD6-26123AE8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A3F25-DFFB-CCE9-9CB4-B1CCFBD4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43BFCE5-E94A-47CD-5E96-D349581E9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06148B4-A33D-89BA-7B03-D4963B5F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AD0D5B-E3FD-D6A5-D6ED-FA5F3533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5D315A-A973-48EC-8848-D49B8262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225AD23-48B2-C915-B862-ECD11779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603955-8513-07C0-357B-40EC334A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957297-D0C2-24B0-6923-EEA7199D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26E564F-E95D-9039-B892-036711755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A65639C-F627-097D-3FFC-3EEAFFCB6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B54EFCF-00EE-E062-AD77-828790E27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C7B0ADA-E21E-C7CC-56CD-05754E61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3ECA02D-D469-6647-8FB5-9D8B58B3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7568DCE-8393-0544-E8F4-D4171FF2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3DAA77-952A-39A3-174F-CD31374E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572C16F-9038-7B06-AB28-839F7FC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C6370A4-40A1-14C0-3DA6-7AED635B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395EBE8-9C95-5C57-E545-38F85CFF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6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5668E00-A4F9-2953-079A-B9C3EB9A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8F81B7F-C27A-A33F-5014-C8DF55C0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B057A1A-1ACE-D029-D9FC-4B9FB8AC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F93987-43F8-4485-E83C-6DC8D873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A2988A-475B-847D-8A5C-00C8105A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7E6FBFC-24EE-D47E-C358-39E4B5D47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DA3F07-2640-1949-2C8F-F25E48AB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F9783D9-21BF-FD3C-CB17-2E14D0DE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8265BEB-EB36-2A21-6F4C-B4F0DA54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6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D5A0EB-3FF2-158E-6BB6-87447DD7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22CB95A-6ACB-2FC0-D040-A7F6284CA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3836E64-24E6-47F3-60A1-6E100E3C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64A5CE-8BCD-58AB-D343-FFE82EC9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14EAFF-A985-07A9-99A4-2DF27E11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349FD2F-E9A1-7A92-2BF2-DE655DC9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D4D42-F746-B5CE-0F47-5DFDB718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DDB192-0263-AB49-A301-8609D5A65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20832A-FFD3-C076-AA8C-D8E0BB00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8EF0B6-17E6-4411-1F0D-108E0A7A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71209-FBCD-9EA5-9B85-C5BEF3EF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9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EAE07B6-42C4-50EC-89C6-A4B6E5C88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E7BB5CF-2A87-DEC8-E7B2-A86FAA98C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5A58A0-EF0E-83CA-8B6B-03983961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5B1B36-698F-B566-A495-9B387876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E6841-0232-6432-363A-CD6058B7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5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2E40-FB56-43DC-A0FE-0CDBA38A80E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D100-0DBF-4CA2-8042-4F92883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45EC651-FF9A-DFF6-0CFC-0337864B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F8C13C8-A2E0-63CD-EF33-27DAEC777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EB9372-B029-6DBF-B7A4-71AF03DE5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C6B8-9214-4D09-8805-243EF52D092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644DF0-34BB-BA08-FACB-26D3A9E49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C7C034-3A9B-717F-2087-D689D7CC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7556-EB70-4BF0-863A-E43F7EE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 tiết với hơn 60 về hình nền pp hoa hướng dương - cdgdbentre.edu.vn">
            <a:extLst>
              <a:ext uri="{FF2B5EF4-FFF2-40B4-BE49-F238E27FC236}">
                <a16:creationId xmlns:a16="http://schemas.microsoft.com/office/drawing/2014/main" id="{C26A9C74-D9EE-AC1D-46F5-F20CE763F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20013"/>
          <a:stretch/>
        </p:blipFill>
        <p:spPr bwMode="auto">
          <a:xfrm>
            <a:off x="0" y="0"/>
            <a:ext cx="9144000" cy="68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016D4A-29EA-9177-72F4-47AD47C02E79}"/>
              </a:ext>
            </a:extLst>
          </p:cNvPr>
          <p:cNvSpPr txBox="1">
            <a:spLocks/>
          </p:cNvSpPr>
          <p:nvPr/>
        </p:nvSpPr>
        <p:spPr>
          <a:xfrm>
            <a:off x="197760" y="1249001"/>
            <a:ext cx="8919521" cy="2961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7200" b="1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vi-VN" sz="7200" b="1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7200" b="1" ker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ỦY BAN NHÂN DÂN </a:t>
            </a:r>
            <a:r>
              <a:rPr lang="en-US" sz="7200" b="1" kern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PHƯỜNG</a:t>
            </a:r>
            <a:r>
              <a:rPr lang="en-US" sz="7200" b="1" kern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7200" b="1" ker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LONG BIÊN</a:t>
            </a:r>
          </a:p>
          <a:p>
            <a:pPr algn="ctr" defTabSz="6858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vi-VN" sz="7200" b="1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</a:t>
            </a:r>
            <a:r>
              <a:rPr lang="en-US" sz="7200" b="1" ker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RƯỜNG MẦM NON HOA ANH ĐÀO</a:t>
            </a:r>
            <a:endParaRPr lang="vi-VN" sz="264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685800">
              <a:lnSpc>
                <a:spcPct val="120000"/>
              </a:lnSpc>
            </a:pPr>
            <a:endParaRPr lang="en-US" sz="9600">
              <a:solidFill>
                <a:srgbClr val="FF0000"/>
              </a:solidFill>
              <a:latin typeface="Calibri Light" panose="020F0302020204030204"/>
            </a:endParaRPr>
          </a:p>
          <a:p>
            <a:pPr algn="ctr" defTabSz="685800">
              <a:lnSpc>
                <a:spcPct val="120000"/>
              </a:lnSpc>
            </a:pPr>
            <a:endParaRPr lang="en-US" sz="9600">
              <a:solidFill>
                <a:srgbClr val="FF0000"/>
              </a:solidFill>
              <a:latin typeface="Calibri Light" panose="020F0302020204030204"/>
            </a:endParaRPr>
          </a:p>
          <a:p>
            <a:pPr algn="ctr" defTabSz="685800">
              <a:lnSpc>
                <a:spcPct val="120000"/>
              </a:lnSpc>
            </a:pPr>
            <a:r>
              <a:rPr lang="vi-VN" sz="9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9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LĨNH VỰC</a:t>
            </a:r>
          </a:p>
          <a:p>
            <a:pPr algn="ctr" defTabSz="685800">
              <a:lnSpc>
                <a:spcPct val="120000"/>
              </a:lnSpc>
            </a:pPr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</a:rPr>
              <a:t>PHÁT </a:t>
            </a:r>
            <a:r>
              <a:rPr lang="vi-VN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TRIỂN NHẬN THỨC</a:t>
            </a:r>
            <a:br>
              <a:rPr lang="vi-VN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7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LQV Toán</a:t>
            </a:r>
            <a:r>
              <a:rPr lang="vi-VN" sz="7200" b="1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7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Tách 7 đối tượng thành 2 nhóm bằng các cách khác nhau</a:t>
            </a:r>
            <a:endParaRPr lang="vi-VN" sz="7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defTabSz="685800">
              <a:lnSpc>
                <a:spcPct val="120000"/>
              </a:lnSpc>
            </a:pPr>
            <a:endParaRPr lang="vi-VN" sz="6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defTabSz="685800">
              <a:lnSpc>
                <a:spcPct val="120000"/>
              </a:lnSpc>
            </a:pPr>
            <a:r>
              <a:rPr lang="vi-VN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Lứa tuổi: Mẫu giáo 5-6 tuổi</a:t>
            </a:r>
            <a:r>
              <a:rPr lang="vi-VN" sz="6000" b="1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vi-VN" sz="6000" b="1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vi-VN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sz="1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12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6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id="{051783D9-A583-CEE8-F47A-3FC8E9178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/>
        </p:blipFill>
        <p:spPr bwMode="auto">
          <a:xfrm>
            <a:off x="7864297" y="1249001"/>
            <a:ext cx="814825" cy="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600D57-C315-9121-FE36-026349D4A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6325715" y="4402083"/>
            <a:ext cx="1167966" cy="11328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49001"/>
            <a:ext cx="2467180" cy="13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ữ liệu ổ cứng cũ\E\khung powpoi\hinh-nen-Powerpoint-cay-va-ho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2" y="153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0290" y="2514600"/>
            <a:ext cx="88685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Tách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7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đối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thành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nhóm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bằng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cách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khác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nhau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8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3200400"/>
            <a:ext cx="0" cy="3657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67267" y="419100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3761" y="436748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134356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tx2"/>
                </a:solidFill>
              </a:rPr>
              <a:t>7</a:t>
            </a:r>
            <a:endParaRPr lang="en-US" sz="8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06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04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29" y="129181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54" y="129181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97" y="1315852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0052 0.4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13281 0.404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3438 0.4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1754 0.4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9983 0.404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8212 0.40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6667 0.40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7059" y="3200399"/>
            <a:ext cx="0" cy="3657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48214" y="392240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1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6246" y="392240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6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96240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29" y="393469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06" y="3966894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94603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71" y="3966894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57" y="4015385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934690"/>
            <a:ext cx="1076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7709" y="3124200"/>
            <a:ext cx="9116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3124200"/>
            <a:ext cx="0" cy="3733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8662" y="38100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2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7062" y="3803073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2913" y="16764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7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4564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7236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181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4181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1818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6238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967020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0335 0.318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04184 0.318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415 0.31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2483 0.3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1649 0.31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0816 0.31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00017 0.30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7709" y="3124200"/>
            <a:ext cx="91162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3039" y="3122950"/>
            <a:ext cx="0" cy="3733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28625" y="39624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2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6101" y="40395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" y="4398171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0" y="439549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00" y="4370462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35" y="4370461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35" y="4370460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9" y="4370462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441" y="4370459"/>
            <a:ext cx="1069330" cy="8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3131127"/>
            <a:ext cx="0" cy="3657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2588" y="4114800"/>
            <a:ext cx="809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3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6121" y="4038600"/>
            <a:ext cx="677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4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3637" y="1773464"/>
            <a:ext cx="809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.VnAvant" pitchFamily="34" charset="0"/>
              </a:rPr>
              <a:t>7</a:t>
            </a:r>
            <a:endParaRPr lang="en-US" sz="8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81" y="2170077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19" y="2157627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2133600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66395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40" y="2170077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78941 0.32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79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53628 0.321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28628 0.326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5833 0.326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0313 0.323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54913 0.32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80538 0.326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7479" y="3177777"/>
            <a:ext cx="0" cy="3657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60564" y="3983927"/>
            <a:ext cx="809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3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983927"/>
            <a:ext cx="677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.VnAvant" pitchFamily="34" charset="0"/>
              </a:rPr>
              <a:t>4</a:t>
            </a:r>
            <a:endParaRPr lang="en-US" sz="88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4217459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02" y="4217459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03604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19" y="4217459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19" y="4203352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03352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29" y="4203604"/>
            <a:ext cx="1275281" cy="10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ữ liệu ổ cứng cũ\E\khung powpoi\khung-vien-powerpoint-vang_022301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7526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46482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7237" y="836197"/>
            <a:ext cx="294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9492" y="1896070"/>
            <a:ext cx="408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1 - 6 hay 6 - 1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9492" y="3272135"/>
            <a:ext cx="421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– 5 hay 5 - 2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4378" y="4719935"/>
            <a:ext cx="421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– 4 hay 4 - 3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8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112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Techsi.vn</cp:lastModifiedBy>
  <cp:revision>29</cp:revision>
  <dcterms:created xsi:type="dcterms:W3CDTF">2020-11-21T09:44:04Z</dcterms:created>
  <dcterms:modified xsi:type="dcterms:W3CDTF">2025-10-07T09:23:50Z</dcterms:modified>
</cp:coreProperties>
</file>