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90" r:id="rId3"/>
    <p:sldId id="392" r:id="rId4"/>
    <p:sldId id="393" r:id="rId5"/>
    <p:sldId id="375" r:id="rId6"/>
    <p:sldId id="340" r:id="rId7"/>
    <p:sldId id="378" r:id="rId8"/>
    <p:sldId id="376" r:id="rId9"/>
    <p:sldId id="380" r:id="rId10"/>
    <p:sldId id="368" r:id="rId11"/>
    <p:sldId id="381" r:id="rId12"/>
    <p:sldId id="342" r:id="rId13"/>
    <p:sldId id="383" r:id="rId14"/>
    <p:sldId id="367" r:id="rId15"/>
    <p:sldId id="359" r:id="rId16"/>
    <p:sldId id="360" r:id="rId17"/>
    <p:sldId id="361" r:id="rId18"/>
    <p:sldId id="364" r:id="rId19"/>
    <p:sldId id="385" r:id="rId20"/>
    <p:sldId id="365" r:id="rId21"/>
    <p:sldId id="391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009900"/>
    <a:srgbClr val="FFFF00"/>
    <a:srgbClr val="00FF00"/>
    <a:srgbClr val="F8A6FA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2" autoAdjust="0"/>
  </p:normalViewPr>
  <p:slideViewPr>
    <p:cSldViewPr showGuides="1">
      <p:cViewPr varScale="1">
        <p:scale>
          <a:sx n="96" d="100"/>
          <a:sy n="96" d="100"/>
        </p:scale>
        <p:origin x="1206" y="90"/>
      </p:cViewPr>
      <p:guideLst>
        <p:guide pos="416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633101-5904-4A18-A14D-29622D1BAA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607DBDF-3BC6-4226-A4F1-00E05CE6DEC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E9BEC4E9-6D23-47D2-BE02-B16311ADEC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CE104F9-89DE-4619-931D-CE194F2673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EFF162B-5726-4CB9-B8DE-E934E48764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14DDB84-82A4-4111-B9EB-6806555B12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B19B977-C160-4C06-B9D4-3672709AB2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C855993-FD6F-4BE3-9E1D-3E1CF845E4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ABBBD1B-EE82-46B6-9C10-1D8040A16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85B61-934A-47E0-9E44-967ADC748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9BF0E1-B119-4218-9006-B6E875DD3D94}" type="slidenum">
              <a:rPr lang="en-US" altLang="en-US" sz="1200"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DBF0F-BC5A-4876-9092-9A0C21AF70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BBA046-49B1-42EF-A1D8-D41652BD9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F7A50C-DE25-4E4C-B30A-533F0FFD1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78A6C-2DF0-4D7A-B7DE-ED16307AB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381962"/>
      </p:ext>
    </p:extLst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3A6AF7-35F4-4E93-8E69-2E7CC05080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9A5E45-76BD-4152-AE04-E29D072EC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1A8678-9034-49C5-9A4B-34318C7AAF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1FA67-B51A-4744-AAEF-877BA98B4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049929"/>
      </p:ext>
    </p:extLst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79F1EF-EFAD-4ED3-AE63-9C29066EC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345018-2368-47D1-BB10-1082CC39A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D5DBA7-1026-4C91-AA47-0A185EC1B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10C97-744F-4FD8-9E5E-98ABA65D1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059175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1E9EA2-22D6-4A01-BC4D-D72CDEEC8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9F0CFD-0B98-4FE5-B0AF-1F384C9D3C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1C82D6-BAB1-463C-94F8-E328206A9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FBDCF-36A9-4E42-AF26-010B5BF6F1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937932"/>
      </p:ext>
    </p:extLst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E87A4A-6895-45B4-BDD1-421311B18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DE21AA-4F9D-4BE3-B6A7-ACC42C22E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324707-A2AD-49EE-B5C3-90B207508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985CA-C8E8-4E4D-8A7D-8CEEC3BCE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772708"/>
      </p:ext>
    </p:extLst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C01486-FA92-4DAF-958F-D12C14C91A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44925-BB55-4437-93CB-B929D1ACD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7BEB7B-16CF-4E2D-9ECB-F67F07EDF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8F297-AA71-4972-B3D6-1633273D4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221543"/>
      </p:ext>
    </p:extLst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BB74B4-3F71-406B-B0B6-CAB277418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E0A6EA-9687-4BA3-9404-EC7C90C53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354E86-FB0B-43B5-889A-C607196C3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6CE57-9915-4881-9DBD-D5A034972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411654"/>
      </p:ext>
    </p:extLst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8E9CE3-5CFC-42D0-BCD7-CD87E4FDB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4A044A-C8A1-4490-AE41-F96318557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8B9048-571B-44B9-B6F1-844B94916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36C71-4FBE-489E-9AA9-28BCD740C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172345"/>
      </p:ext>
    </p:extLst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168A12-89EC-4EE6-BBFC-F32322F8B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B4136C-EE81-4340-80DB-0405EB08F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EA1B0A-A288-4989-97B1-737B99746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81DAF-400B-4223-931C-73CF6BFAB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748210"/>
      </p:ext>
    </p:extLst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D007A-343A-41F6-B404-D0FF24AE7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EC3AB2-ED61-43CA-9662-412DED272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25D66A-578D-4BD5-9EFA-356BE2FED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41EA6-D407-405A-988E-677DEB77D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416986"/>
      </p:ext>
    </p:extLst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78B6AB-FEE9-4208-8D5A-1171F4B7D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15929-7490-447F-8CD7-8695F1863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6EC87-7EC3-49BB-8AE1-1E511BBA6A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5D770-2CAB-4093-8B57-CB8BA1004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947045"/>
      </p:ext>
    </p:extLst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4C13B1-E7AD-40C3-AA56-638AB304F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F1B9F6-6C83-4EF7-BABF-EFF4C19BB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3304C3-FA05-4EDD-A3AD-4B8D547EC9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AEB602-3193-4AAB-BA54-40FE26A5C7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0CB842-02DD-4F43-B6ED-5AC7EDFF1F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42BB545A-5731-4D96-B812-7776CA2A3D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-914400"/>
            <a:ext cx="9753600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3135266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69685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Tìm hiểu về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công việc của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chú bộ đội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( 5-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518832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</a:p>
          <a:p>
            <a:pPr algn="ctr"/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NONHOA ANH ĐÀO</a:t>
            </a:r>
            <a:endParaRPr 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12123"/>
            <a:ext cx="1349284" cy="13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54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ky, outdoor, person&#10;&#10;Description automatically generated">
            <a:extLst>
              <a:ext uri="{FF2B5EF4-FFF2-40B4-BE49-F238E27FC236}">
                <a16:creationId xmlns:a16="http://schemas.microsoft.com/office/drawing/2014/main" id="{67DBDA92-80D7-47B8-B30A-172B169D8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BD66690-7C00-4CF9-9921-EBE1199F322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2CEB0D2-B644-475C-8CE1-1E27E7DDA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" name="Picture 6" descr="sung">
              <a:extLst>
                <a:ext uri="{FF2B5EF4-FFF2-40B4-BE49-F238E27FC236}">
                  <a16:creationId xmlns:a16="http://schemas.microsoft.com/office/drawing/2014/main" id="{246BB96F-8741-4407-B1ED-E40F72EB6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20" y="130328"/>
              <a:ext cx="4038600" cy="292450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" name="Picture 7" descr="nyj1287146354">
              <a:extLst>
                <a:ext uri="{FF2B5EF4-FFF2-40B4-BE49-F238E27FC236}">
                  <a16:creationId xmlns:a16="http://schemas.microsoft.com/office/drawing/2014/main" id="{BF3075FF-9FB6-4846-9CE6-EABBC85EE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510" y="102738"/>
              <a:ext cx="4398580" cy="292450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TS4">
              <a:extLst>
                <a:ext uri="{FF2B5EF4-FFF2-40B4-BE49-F238E27FC236}">
                  <a16:creationId xmlns:a16="http://schemas.microsoft.com/office/drawing/2014/main" id="{1B5959ED-CF44-405D-BF6B-D295C1211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10" y="3276600"/>
              <a:ext cx="8818180" cy="3451072"/>
            </a:xfrm>
            <a:prstGeom prst="rect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>
            <a:extLst>
              <a:ext uri="{FF2B5EF4-FFF2-40B4-BE49-F238E27FC236}">
                <a16:creationId xmlns:a16="http://schemas.microsoft.com/office/drawing/2014/main" id="{732AD080-AA20-44E7-B6B6-6244824DF4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6477000" cy="25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ảnh công việc của bộ đội hải quân </a:t>
            </a:r>
          </a:p>
        </p:txBody>
      </p:sp>
      <p:pic>
        <p:nvPicPr>
          <p:cNvPr id="101383" name="Picture 7" descr="images1176853_Linh_dao_Truong_Sa_luyen_tap_datviet">
            <a:extLst>
              <a:ext uri="{FF2B5EF4-FFF2-40B4-BE49-F238E27FC236}">
                <a16:creationId xmlns:a16="http://schemas.microsoft.com/office/drawing/2014/main" id="{1214D019-7585-4FBC-B67E-317D6DC60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4495800" cy="332898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5" name="Picture 9" descr="Dan-quan-Truong-Sa-2">
            <a:extLst>
              <a:ext uri="{FF2B5EF4-FFF2-40B4-BE49-F238E27FC236}">
                <a16:creationId xmlns:a16="http://schemas.microsoft.com/office/drawing/2014/main" id="{1F06767E-73D7-436F-9DD8-D16408E6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324350" cy="29718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8" name="Picture 12" descr="t421088">
            <a:extLst>
              <a:ext uri="{FF2B5EF4-FFF2-40B4-BE49-F238E27FC236}">
                <a16:creationId xmlns:a16="http://schemas.microsoft.com/office/drawing/2014/main" id="{E384A157-4969-4827-AFD3-CA8D8E62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5720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1 (1)">
            <a:extLst>
              <a:ext uri="{FF2B5EF4-FFF2-40B4-BE49-F238E27FC236}">
                <a16:creationId xmlns:a16="http://schemas.microsoft.com/office/drawing/2014/main" id="{B63ACE40-3FB1-4D81-9A43-AE38040B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1063"/>
            <a:ext cx="449580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110113090406-234-870">
            <a:extLst>
              <a:ext uri="{FF2B5EF4-FFF2-40B4-BE49-F238E27FC236}">
                <a16:creationId xmlns:a16="http://schemas.microsoft.com/office/drawing/2014/main" id="{4C830F08-8D67-4583-A273-8FFF1920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363"/>
            <a:ext cx="9067800" cy="6681787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ai quan">
            <a:extLst>
              <a:ext uri="{FF2B5EF4-FFF2-40B4-BE49-F238E27FC236}">
                <a16:creationId xmlns:a16="http://schemas.microsoft.com/office/drawing/2014/main" id="{8DCF1F86-74CF-4DF7-B0EC-060C2A10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7950"/>
            <a:ext cx="9144000" cy="66802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883B97-3105-452E-A310-CE766BF90D40}"/>
              </a:ext>
            </a:extLst>
          </p:cNvPr>
          <p:cNvGrpSpPr/>
          <p:nvPr/>
        </p:nvGrpSpPr>
        <p:grpSpPr>
          <a:xfrm>
            <a:off x="0" y="-30480"/>
            <a:ext cx="9144000" cy="6858000"/>
            <a:chOff x="0" y="-30480"/>
            <a:chExt cx="9144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4C03A2-00BA-4522-B093-D6FA324BA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0480"/>
              <a:ext cx="9144000" cy="6858000"/>
            </a:xfrm>
            <a:prstGeom prst="rect">
              <a:avLst/>
            </a:prstGeom>
          </p:spPr>
        </p:pic>
        <p:sp>
          <p:nvSpPr>
            <p:cNvPr id="14339" name="Rectangle 2">
              <a:extLst>
                <a:ext uri="{FF2B5EF4-FFF2-40B4-BE49-F238E27FC236}">
                  <a16:creationId xmlns:a16="http://schemas.microsoft.com/office/drawing/2014/main" id="{BC29A24B-E629-4B8D-917B-EB94D26C9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914400"/>
              <a:ext cx="5105400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l-PL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"Chú bay trên cao</a:t>
              </a:r>
              <a:endParaRPr lang="vi-VN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Canh giữ bầu trời</a:t>
              </a:r>
              <a:endParaRPr lang="vi-VN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Chú bộ đội ơi!</a:t>
              </a:r>
              <a:endParaRPr lang="vi-VN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Cháu yêu chú lắm</a:t>
              </a:r>
              <a:r>
                <a:rPr lang="vi-VN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’’</a:t>
              </a:r>
            </a:p>
            <a:p>
              <a:pPr eaLnBrk="1" hangingPunct="1"/>
              <a:r>
                <a:rPr lang="vi-VN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(Đoạn thơ nói về chú bộ đội nào?)</a:t>
              </a:r>
            </a:p>
          </p:txBody>
        </p:sp>
      </p:grpSp>
    </p:spTree>
  </p:cSld>
  <p:clrMapOvr>
    <a:masterClrMapping/>
  </p:clrMapOvr>
  <p:transition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2012-06-16-04-36-14phi-cong-477x315">
            <a:extLst>
              <a:ext uri="{FF2B5EF4-FFF2-40B4-BE49-F238E27FC236}">
                <a16:creationId xmlns:a16="http://schemas.microsoft.com/office/drawing/2014/main" id="{DCBB2EAA-5D40-4E0D-9448-979C7AF91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5" descr="230819_480">
            <a:extLst>
              <a:ext uri="{FF2B5EF4-FFF2-40B4-BE49-F238E27FC236}">
                <a16:creationId xmlns:a16="http://schemas.microsoft.com/office/drawing/2014/main" id="{17F5BCBB-16DC-436A-BED8-EFE667D1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2" name="Picture 6" descr="0_68070_720253a_XL">
            <a:extLst>
              <a:ext uri="{FF2B5EF4-FFF2-40B4-BE49-F238E27FC236}">
                <a16:creationId xmlns:a16="http://schemas.microsoft.com/office/drawing/2014/main" id="{1A31C3D5-891D-4098-8A79-ADDF7E17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472940" cy="3370881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3" name="Picture 7" descr="pkkq">
            <a:extLst>
              <a:ext uri="{FF2B5EF4-FFF2-40B4-BE49-F238E27FC236}">
                <a16:creationId xmlns:a16="http://schemas.microsoft.com/office/drawing/2014/main" id="{ACA23273-C9F7-4C80-A8B6-86078E677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" y="3523281"/>
            <a:ext cx="4472940" cy="3258519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4" name="Picture 8" descr="images414961_4a">
            <a:extLst>
              <a:ext uri="{FF2B5EF4-FFF2-40B4-BE49-F238E27FC236}">
                <a16:creationId xmlns:a16="http://schemas.microsoft.com/office/drawing/2014/main" id="{46780578-D8F0-4ED3-B2D2-A7B06DBFF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60" y="3522279"/>
            <a:ext cx="4396740" cy="3259521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5" name="Picture 9" descr="kq1">
            <a:extLst>
              <a:ext uri="{FF2B5EF4-FFF2-40B4-BE49-F238E27FC236}">
                <a16:creationId xmlns:a16="http://schemas.microsoft.com/office/drawing/2014/main" id="{A3B05912-6A37-47D8-9C14-ADD2DEA3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76200"/>
            <a:ext cx="4404360" cy="339210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QD45">
            <a:extLst>
              <a:ext uri="{FF2B5EF4-FFF2-40B4-BE49-F238E27FC236}">
                <a16:creationId xmlns:a16="http://schemas.microsoft.com/office/drawing/2014/main" id="{3A90D96D-AD6E-4303-BF78-09C51CC87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4495800" cy="28956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3" name="Picture 3" descr="53_t10">
            <a:extLst>
              <a:ext uri="{FF2B5EF4-FFF2-40B4-BE49-F238E27FC236}">
                <a16:creationId xmlns:a16="http://schemas.microsoft.com/office/drawing/2014/main" id="{1584967C-EDD6-49AB-B2F8-F258F4E3F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4286250" cy="28956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4" name="Picture 4" descr="1956910320120827172552671">
            <a:extLst>
              <a:ext uri="{FF2B5EF4-FFF2-40B4-BE49-F238E27FC236}">
                <a16:creationId xmlns:a16="http://schemas.microsoft.com/office/drawing/2014/main" id="{B96C54E7-1E9C-4A18-A3B2-D5DF6114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267200" cy="28194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6" name="Picture 6" descr="Truong sa hat0">
            <a:extLst>
              <a:ext uri="{FF2B5EF4-FFF2-40B4-BE49-F238E27FC236}">
                <a16:creationId xmlns:a16="http://schemas.microsoft.com/office/drawing/2014/main" id="{588062D8-0017-49A0-A9EB-6871B8F3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495800" cy="27559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WordArt 8">
            <a:extLst>
              <a:ext uri="{FF2B5EF4-FFF2-40B4-BE49-F238E27FC236}">
                <a16:creationId xmlns:a16="http://schemas.microsoft.com/office/drawing/2014/main" id="{194D1338-4C14-446A-93DE-70540A3CBF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762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cùng chiến sĩ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Bo%20doi%20giup%20dan%20o%20Ha%20Hoa">
            <a:extLst>
              <a:ext uri="{FF2B5EF4-FFF2-40B4-BE49-F238E27FC236}">
                <a16:creationId xmlns:a16="http://schemas.microsoft.com/office/drawing/2014/main" id="{E80144D4-F1C9-4F4B-A03D-5D8C4D93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4495800" cy="34290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7" name="Picture 3" descr="images1740377_nguoiChut4">
            <a:extLst>
              <a:ext uri="{FF2B5EF4-FFF2-40B4-BE49-F238E27FC236}">
                <a16:creationId xmlns:a16="http://schemas.microsoft.com/office/drawing/2014/main" id="{B10D6555-95C5-4581-8AC7-59F5B63F1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419600" cy="3276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8" name="Picture 4" descr="images282146_b1a">
            <a:extLst>
              <a:ext uri="{FF2B5EF4-FFF2-40B4-BE49-F238E27FC236}">
                <a16:creationId xmlns:a16="http://schemas.microsoft.com/office/drawing/2014/main" id="{367A2B29-97A1-4980-9E2B-15EA5586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4314825" cy="3276600"/>
          </a:xfrm>
          <a:prstGeom prst="rect">
            <a:avLst/>
          </a:prstGeom>
          <a:solidFill>
            <a:srgbClr val="FF0000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9033" name="Picture 9" descr="gatlua---8-a4f4e">
            <a:extLst>
              <a:ext uri="{FF2B5EF4-FFF2-40B4-BE49-F238E27FC236}">
                <a16:creationId xmlns:a16="http://schemas.microsoft.com/office/drawing/2014/main" id="{F851CDCD-A525-487F-9076-5457FB49E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419600" cy="3276600"/>
          </a:xfrm>
          <a:prstGeom prst="rect">
            <a:avLst/>
          </a:prstGeom>
          <a:solidFill>
            <a:srgbClr val="FF0000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9034" name="Picture 10" descr="12102010huyen24-634225173807868750">
            <a:extLst>
              <a:ext uri="{FF2B5EF4-FFF2-40B4-BE49-F238E27FC236}">
                <a16:creationId xmlns:a16="http://schemas.microsoft.com/office/drawing/2014/main" id="{D5AF3FC5-6CDC-46FC-AB12-697E3F6AC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4343400" cy="3429000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 descr="chien 1">
            <a:extLst>
              <a:ext uri="{FF2B5EF4-FFF2-40B4-BE49-F238E27FC236}">
                <a16:creationId xmlns:a16="http://schemas.microsoft.com/office/drawing/2014/main" id="{A2372C0E-5E34-45CB-8412-68EB432DA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ai quan">
            <a:extLst>
              <a:ext uri="{FF2B5EF4-FFF2-40B4-BE49-F238E27FC236}">
                <a16:creationId xmlns:a16="http://schemas.microsoft.com/office/drawing/2014/main" id="{A5D400E8-5933-4E53-8AA8-250E0D482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38600" cy="43434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7" name="Picture 3" descr="221209 bodoi">
            <a:extLst>
              <a:ext uri="{FF2B5EF4-FFF2-40B4-BE49-F238E27FC236}">
                <a16:creationId xmlns:a16="http://schemas.microsoft.com/office/drawing/2014/main" id="{6619CE27-3209-4327-9116-553C4F07D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191000" cy="43434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WordArt 4">
            <a:extLst>
              <a:ext uri="{FF2B5EF4-FFF2-40B4-BE49-F238E27FC236}">
                <a16:creationId xmlns:a16="http://schemas.microsoft.com/office/drawing/2014/main" id="{FCBB5ABA-8CD5-4C3E-A7BD-2FF35101C3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30163"/>
            <a:ext cx="6553200" cy="88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chiến sĩ : (So sánh)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93D134-2670-48B0-8E04-19E2F88E3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40" y="0"/>
            <a:ext cx="971804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838199"/>
            <a:ext cx="8569960" cy="135421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63036"/>
              </a:avLst>
            </a:prstTxWarp>
            <a:spAutoFit/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latin typeface="UVN Phuong Tay" panose="04040805070802020D02" pitchFamily="82" charset="0"/>
                <a:cs typeface="Times New Roman" panose="02020603050405020304" pitchFamily="18" charset="0"/>
              </a:rPr>
              <a:t>Chào mừng các</a:t>
            </a:r>
            <a:r>
              <a:rPr lang="vi-VN" sz="4400">
                <a:solidFill>
                  <a:srgbClr val="FF0000"/>
                </a:solidFill>
                <a:latin typeface="UVN Phuong Tay" panose="04040805070802020D02" pitchFamily="82" charset="0"/>
                <a:cs typeface="Times New Roman" panose="02020603050405020304" pitchFamily="18" charset="0"/>
              </a:rPr>
              <a:t> </a:t>
            </a:r>
            <a:r>
              <a:rPr lang="vi-VN" sz="3600">
                <a:solidFill>
                  <a:srgbClr val="FF0000"/>
                </a:solidFill>
                <a:latin typeface="UVN Phuong Tay" panose="04040805070802020D02" pitchFamily="82" charset="0"/>
                <a:cs typeface="Times New Roman" panose="02020603050405020304" pitchFamily="18" charset="0"/>
              </a:rPr>
              <a:t>bạn đến với chương trình</a:t>
            </a:r>
            <a:endParaRPr lang="en-US" sz="3600">
              <a:solidFill>
                <a:srgbClr val="FF0000"/>
              </a:solidFill>
              <a:latin typeface="UVN Phuong Tay" panose="040408050708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38887"/>
            <a:ext cx="7924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>
                <a:solidFill>
                  <a:srgbClr val="009900"/>
                </a:solidFill>
                <a:latin typeface="#9Slide03 SVNCintra" pitchFamily="2" charset="0"/>
                <a:cs typeface="#9Slide03 SVNCintra" pitchFamily="2" charset="0"/>
              </a:rPr>
              <a:t>Chúng tôi là chiến sĩ</a:t>
            </a:r>
            <a:endParaRPr lang="en-US" sz="5400">
              <a:solidFill>
                <a:srgbClr val="009900"/>
              </a:solidFill>
              <a:latin typeface="#9Slide03 SVNCintra" pitchFamily="2" charset="0"/>
              <a:cs typeface="#9Slide03 SVNCintra" pitchFamily="2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51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>
            <a:extLst>
              <a:ext uri="{FF2B5EF4-FFF2-40B4-BE49-F238E27FC236}">
                <a16:creationId xmlns:a16="http://schemas.microsoft.com/office/drawing/2014/main" id="{05C55584-DC82-4CC2-B3CA-7B316217D5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715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cùng chiến sĩ</a:t>
            </a:r>
          </a:p>
        </p:txBody>
      </p:sp>
      <p:sp>
        <p:nvSpPr>
          <p:cNvPr id="21507" name="Rectangle 11">
            <a:extLst>
              <a:ext uri="{FF2B5EF4-FFF2-40B4-BE49-F238E27FC236}">
                <a16:creationId xmlns:a16="http://schemas.microsoft.com/office/drawing/2014/main" id="{0B12369F-31EF-4768-88A3-83681E32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4114800" cy="27432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Hát một bài hát </a:t>
            </a:r>
          </a:p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về chú bộ đội </a:t>
            </a:r>
          </a:p>
        </p:txBody>
      </p:sp>
      <p:sp>
        <p:nvSpPr>
          <p:cNvPr id="21508" name="Rectangle 20">
            <a:extLst>
              <a:ext uri="{FF2B5EF4-FFF2-40B4-BE49-F238E27FC236}">
                <a16:creationId xmlns:a16="http://schemas.microsoft.com/office/drawing/2014/main" id="{A6AC291E-6FA1-4D72-8DE5-A92D4815C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990600"/>
            <a:ext cx="4114800" cy="27432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Đi đều bước  </a:t>
            </a:r>
          </a:p>
        </p:txBody>
      </p:sp>
      <p:sp>
        <p:nvSpPr>
          <p:cNvPr id="21509" name="Rectangle 21">
            <a:extLst>
              <a:ext uri="{FF2B5EF4-FFF2-40B4-BE49-F238E27FC236}">
                <a16:creationId xmlns:a16="http://schemas.microsoft.com/office/drawing/2014/main" id="{293E98BF-D538-4D84-8A2B-E3F6F466B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810000"/>
            <a:ext cx="4191000" cy="28956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Đọc một bài thơ</a:t>
            </a:r>
          </a:p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về chú bộ đội</a:t>
            </a:r>
          </a:p>
        </p:txBody>
      </p:sp>
      <p:sp>
        <p:nvSpPr>
          <p:cNvPr id="21510" name="Rectangle 22">
            <a:extLst>
              <a:ext uri="{FF2B5EF4-FFF2-40B4-BE49-F238E27FC236}">
                <a16:creationId xmlns:a16="http://schemas.microsoft.com/office/drawing/2014/main" id="{E231EA20-8FF5-4EEB-8BEC-5DD35A4C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0"/>
            <a:ext cx="4114800" cy="28956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Luyện tập </a:t>
            </a:r>
          </a:p>
        </p:txBody>
      </p:sp>
      <p:sp>
        <p:nvSpPr>
          <p:cNvPr id="133143" name="Rectangle 23">
            <a:extLst>
              <a:ext uri="{FF2B5EF4-FFF2-40B4-BE49-F238E27FC236}">
                <a16:creationId xmlns:a16="http://schemas.microsoft.com/office/drawing/2014/main" id="{21FA46A5-743B-4E56-BF7C-341063836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0"/>
            <a:ext cx="4114800" cy="2895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33144" name="Rectangle 24">
            <a:extLst>
              <a:ext uri="{FF2B5EF4-FFF2-40B4-BE49-F238E27FC236}">
                <a16:creationId xmlns:a16="http://schemas.microsoft.com/office/drawing/2014/main" id="{6671D213-E95D-43EB-9B18-5C5C0D38D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3733800"/>
            <a:ext cx="4114800" cy="2895600"/>
          </a:xfrm>
          <a:prstGeom prst="rect">
            <a:avLst/>
          </a:prstGeom>
          <a:solidFill>
            <a:srgbClr val="FF00FF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145" name="Rectangle 25">
            <a:extLst>
              <a:ext uri="{FF2B5EF4-FFF2-40B4-BE49-F238E27FC236}">
                <a16:creationId xmlns:a16="http://schemas.microsoft.com/office/drawing/2014/main" id="{51E261D3-F2CD-4852-B43B-F5E638D3A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90600"/>
            <a:ext cx="4114800" cy="2743200"/>
          </a:xfrm>
          <a:prstGeom prst="rect">
            <a:avLst/>
          </a:prstGeom>
          <a:solidFill>
            <a:srgbClr val="00FFFF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155" name="Rectangle 35">
            <a:extLst>
              <a:ext uri="{FF2B5EF4-FFF2-40B4-BE49-F238E27FC236}">
                <a16:creationId xmlns:a16="http://schemas.microsoft.com/office/drawing/2014/main" id="{9AD072B4-6E58-40E1-850C-9FA6A27DE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89013"/>
            <a:ext cx="4114800" cy="2743200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5"/>
                  </p:tgtEl>
                </p:cond>
              </p:nextCondLst>
            </p:seq>
          </p:childTnLst>
        </p:cTn>
      </p:par>
    </p:tnLst>
    <p:bldLst>
      <p:bldP spid="133143" grpId="0" animBg="1"/>
      <p:bldP spid="133144" grpId="0" animBg="1"/>
      <p:bldP spid="133145" grpId="0" animBg="1"/>
      <p:bldP spid="1331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399" y="838200"/>
            <a:ext cx="7848601" cy="15696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99" y="2687598"/>
            <a:ext cx="8229600" cy="11079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598521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room&#10;&#10;Description automatically generated">
            <a:extLst>
              <a:ext uri="{FF2B5EF4-FFF2-40B4-BE49-F238E27FC236}">
                <a16:creationId xmlns:a16="http://schemas.microsoft.com/office/drawing/2014/main" id="{6918E1A6-D6E3-4CA2-80F0-96CE71646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295400"/>
            <a:ext cx="8763000" cy="150661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  <a:latin typeface="UVN Phuong Tay" panose="04040805070802020D02" pitchFamily="82" charset="0"/>
                <a:cs typeface="Times New Roman" panose="02020603050405020304" pitchFamily="18" charset="0"/>
              </a:rPr>
              <a:t>Phần 1:</a:t>
            </a:r>
            <a:endParaRPr lang="en-US" sz="6000">
              <a:solidFill>
                <a:srgbClr val="FF0000"/>
              </a:solidFill>
              <a:latin typeface="UVN Phuong Tay" panose="040408050708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75098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>
                <a:solidFill>
                  <a:srgbClr val="009900"/>
                </a:solidFill>
                <a:latin typeface="#9Slide03 SVNCintra" pitchFamily="2" charset="0"/>
                <a:cs typeface="#9Slide03 SVNCintra" pitchFamily="2" charset="0"/>
              </a:rPr>
              <a:t>TÔI LÀ AI?</a:t>
            </a:r>
            <a:endParaRPr lang="en-US" sz="8000">
              <a:solidFill>
                <a:srgbClr val="009900"/>
              </a:solidFill>
              <a:latin typeface="#9Slide03 SVNCintra" pitchFamily="2" charset="0"/>
              <a:cs typeface="#9Slide03 SVNCintra" pitchFamily="2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35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8E0B4F2-5801-44F9-AAF9-706EC0BA2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400" y="60960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"Canh vùng biên giới</a:t>
            </a:r>
            <a:endParaRPr lang="vi-VN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pl-PL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Dũng cảm hi sinh </a:t>
            </a:r>
            <a:endParaRPr lang="vi-VN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pl-PL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Để nước chúng mình</a:t>
            </a:r>
            <a:endParaRPr lang="vi-VN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pl-PL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Hoà bình độc lập?"  </a:t>
            </a:r>
            <a:endParaRPr lang="en-US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(Là chú bộ đội gì?)</a:t>
            </a:r>
            <a:endParaRPr lang="en-US" b="1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19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grass, mountain&#10;&#10;Description automatically generated">
            <a:extLst>
              <a:ext uri="{FF2B5EF4-FFF2-40B4-BE49-F238E27FC236}">
                <a16:creationId xmlns:a16="http://schemas.microsoft.com/office/drawing/2014/main" id="{451AC32E-2923-4582-8788-6241B7100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ot air balloon in the sky&#10;&#10;Description automatically generated with medium confidence">
            <a:extLst>
              <a:ext uri="{FF2B5EF4-FFF2-40B4-BE49-F238E27FC236}">
                <a16:creationId xmlns:a16="http://schemas.microsoft.com/office/drawing/2014/main" id="{768629FD-5FAF-4F18-8A30-0EB07AE7B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4" descr="IMG_00101">
            <a:extLst>
              <a:ext uri="{FF2B5EF4-FFF2-40B4-BE49-F238E27FC236}">
                <a16:creationId xmlns:a16="http://schemas.microsoft.com/office/drawing/2014/main" id="{21958784-911B-4EA6-BD58-E4BEA425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0" y="876936"/>
            <a:ext cx="4011100" cy="27815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0" name="Picture 6" descr="5d0dc5b6-b7d1-4">
            <a:extLst>
              <a:ext uri="{FF2B5EF4-FFF2-40B4-BE49-F238E27FC236}">
                <a16:creationId xmlns:a16="http://schemas.microsoft.com/office/drawing/2014/main" id="{C58552A3-F90F-4268-B592-33E7D36D6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53" y="854882"/>
            <a:ext cx="4476072" cy="2803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172" name="WordArt 8">
            <a:extLst>
              <a:ext uri="{FF2B5EF4-FFF2-40B4-BE49-F238E27FC236}">
                <a16:creationId xmlns:a16="http://schemas.microsoft.com/office/drawing/2014/main" id="{A4B80047-AF4F-4A07-A5B4-0738D1C0B3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103823"/>
            <a:ext cx="7315200" cy="560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ảnh công việc của các chú bộ đội biên phòng</a:t>
            </a:r>
          </a:p>
        </p:txBody>
      </p:sp>
      <p:sp>
        <p:nvSpPr>
          <p:cNvPr id="7173" name="AutoShape 10" descr="Kết quả hình ảnh cho hình ảnh bộ đội biên phòng">
            <a:extLst>
              <a:ext uri="{FF2B5EF4-FFF2-40B4-BE49-F238E27FC236}">
                <a16:creationId xmlns:a16="http://schemas.microsoft.com/office/drawing/2014/main" id="{068E9806-F5C0-4BF4-866D-155C5D81A9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7174" name="Picture 11" descr="C:\Users\user\Downloads\bp123.jpg">
            <a:extLst>
              <a:ext uri="{FF2B5EF4-FFF2-40B4-BE49-F238E27FC236}">
                <a16:creationId xmlns:a16="http://schemas.microsoft.com/office/drawing/2014/main" id="{52DF5C33-63FD-4118-82D5-49614A10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5" y="3972670"/>
            <a:ext cx="4038600" cy="2837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13" descr="C:\Users\user\Downloads\6-8dd45-crop1397816938810p.jpg">
            <a:extLst>
              <a:ext uri="{FF2B5EF4-FFF2-40B4-BE49-F238E27FC236}">
                <a16:creationId xmlns:a16="http://schemas.microsoft.com/office/drawing/2014/main" id="{DCE5CF9D-3F4C-4A0E-AA22-9C9A16DAF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916816"/>
            <a:ext cx="4405312" cy="28035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8" name="Picture 6" descr="1956910320120827172552671">
            <a:extLst>
              <a:ext uri="{FF2B5EF4-FFF2-40B4-BE49-F238E27FC236}">
                <a16:creationId xmlns:a16="http://schemas.microsoft.com/office/drawing/2014/main" id="{9D3EA88F-DE66-4BE7-B993-400D71549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915400" cy="675322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30" name="Picture 18" descr="images715285_6_Bo_doi_2">
            <a:extLst>
              <a:ext uri="{FF2B5EF4-FFF2-40B4-BE49-F238E27FC236}">
                <a16:creationId xmlns:a16="http://schemas.microsoft.com/office/drawing/2014/main" id="{087CAB81-A294-422A-B7D7-AD196791C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2" y="-7374"/>
            <a:ext cx="8915400" cy="6684963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31" name="Picture 19" descr="3">
            <a:extLst>
              <a:ext uri="{FF2B5EF4-FFF2-40B4-BE49-F238E27FC236}">
                <a16:creationId xmlns:a16="http://schemas.microsoft.com/office/drawing/2014/main" id="{E5C2ACE7-3F25-41B4-9DCC-59DD5379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48"/>
            <a:ext cx="9144000" cy="683577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25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71B76AC0-56A9-4301-AABB-0A18AF62B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0" descr="sung">
            <a:extLst>
              <a:ext uri="{FF2B5EF4-FFF2-40B4-BE49-F238E27FC236}">
                <a16:creationId xmlns:a16="http://schemas.microsoft.com/office/drawing/2014/main" id="{307CCF58-89F8-4A05-B05E-061F9EC5E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957"/>
            <a:ext cx="4011612" cy="34198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11" descr="69276863">
            <a:extLst>
              <a:ext uri="{FF2B5EF4-FFF2-40B4-BE49-F238E27FC236}">
                <a16:creationId xmlns:a16="http://schemas.microsoft.com/office/drawing/2014/main" id="{81228548-26BF-4C18-90CB-14CA3977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32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images (9)">
            <a:extLst>
              <a:ext uri="{FF2B5EF4-FFF2-40B4-BE49-F238E27FC236}">
                <a16:creationId xmlns:a16="http://schemas.microsoft.com/office/drawing/2014/main" id="{77DE2B32-D2A1-4594-9F36-5C1EFE52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267200" cy="2798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nyj1287146354">
            <a:extLst>
              <a:ext uri="{FF2B5EF4-FFF2-40B4-BE49-F238E27FC236}">
                <a16:creationId xmlns:a16="http://schemas.microsoft.com/office/drawing/2014/main" id="{D40762A3-210F-4248-B3CF-62BC78D91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5924"/>
            <a:ext cx="426339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B4F808F-25DF-4858-B747-2D6B1991970E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5F37937-36D0-4AB4-8CFD-662ABF4C6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213FAE-BEAF-405B-953D-422F7DC3E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533401"/>
              <a:ext cx="3581400" cy="224028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l-PL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"Biển xanh bao la</a:t>
              </a: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Xa ngoài hải đảo</a:t>
              </a: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Thấp thoáng màu áo </a:t>
              </a: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 Cháu hằng mến yêu." </a:t>
              </a: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(Là chú bộ đội gì?)</a:t>
              </a: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cover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327&quot;/&gt;&lt;/object&gt;&lt;object type=&quot;3&quot; unique_id=&quot;10007&quot;&gt;&lt;property id=&quot;20148&quot; value=&quot;5&quot;/&gt;&lt;property id=&quot;20300&quot; value=&quot;Slide 3&quot;/&gt;&lt;property id=&quot;20307&quot; value=&quot;296&quot;/&gt;&lt;/object&gt;&lt;object type=&quot;3&quot; unique_id=&quot;10022&quot;&gt;&lt;property id=&quot;20148&quot; value=&quot;5&quot;/&gt;&lt;property id=&quot;20300&quot; value=&quot;Slide 15&quot;/&gt;&lt;property id=&quot;20307&quot; value=&quot;336&quot;/&gt;&lt;/object&gt;&lt;object type=&quot;3&quot; unique_id=&quot;10023&quot;&gt;&lt;property id=&quot;20148&quot; value=&quot;5&quot;/&gt;&lt;property id=&quot;20300&quot; value=&quot;Slide 16&quot;/&gt;&lt;property id=&quot;20307&quot; value=&quot;337&quot;/&gt;&lt;/object&gt;&lt;object type=&quot;3&quot; unique_id=&quot;10024&quot;&gt;&lt;property id=&quot;20148&quot; value=&quot;5&quot;/&gt;&lt;property id=&quot;20300&quot; value=&quot;Slide 18&quot;/&gt;&lt;property id=&quot;20307&quot; value=&quot;338&quot;/&gt;&lt;/object&gt;&lt;object type=&quot;3&quot; unique_id=&quot;10493&quot;&gt;&lt;property id=&quot;20148&quot; value=&quot;5&quot;/&gt;&lt;property id=&quot;20300&quot; value=&quot;Slide 4&quot;/&gt;&lt;property id=&quot;20307&quot; value=&quot;340&quot;/&gt;&lt;/object&gt;&lt;object type=&quot;3&quot; unique_id=&quot;10495&quot;&gt;&lt;property id=&quot;20148&quot; value=&quot;5&quot;/&gt;&lt;property id=&quot;20300&quot; value=&quot;Slide 8&quot;/&gt;&lt;property id=&quot;20307&quot; value=&quot;342&quot;/&gt;&lt;/object&gt;&lt;object type=&quot;3&quot; unique_id=&quot;10499&quot;&gt;&lt;property id=&quot;20148&quot; value=&quot;5&quot;/&gt;&lt;property id=&quot;20300&quot; value=&quot;Slide 17 - &amp;quot;Binh chñng th«ng tin –liªn l¹c&amp;quot;&quot;/&gt;&lt;property id=&quot;20307&quot; value=&quot;347&quot;/&gt;&lt;/object&gt;&lt;object type=&quot;3&quot; unique_id=&quot;10847&quot;&gt;&lt;property id=&quot;20148&quot; value=&quot;5&quot;/&gt;&lt;property id=&quot;20300&quot; value=&quot;Slide 5&quot;/&gt;&lt;property id=&quot;20307&quot; value=&quot;349&quot;/&gt;&lt;/object&gt;&lt;object type=&quot;3&quot; unique_id=&quot;10849&quot;&gt;&lt;property id=&quot;20148&quot; value=&quot;5&quot;/&gt;&lt;property id=&quot;20300&quot; value=&quot;Slide 7&quot;/&gt;&lt;property id=&quot;20307&quot; value=&quot;354&quot;/&gt;&lt;/object&gt;&lt;object type=&quot;3&quot; unique_id=&quot;10850&quot;&gt;&lt;property id=&quot;20148&quot; value=&quot;5&quot;/&gt;&lt;property id=&quot;20300&quot; value=&quot;Slide 10&quot;/&gt;&lt;property id=&quot;20307&quot; value=&quot;359&quot;/&gt;&lt;/object&gt;&lt;object type=&quot;3&quot; unique_id=&quot;10852&quot;&gt;&lt;property id=&quot;20148&quot; value=&quot;5&quot;/&gt;&lt;property id=&quot;20300&quot; value=&quot;Slide 12&quot;/&gt;&lt;property id=&quot;20307&quot; value=&quot;360&quot;/&gt;&lt;/object&gt;&lt;object type=&quot;3&quot; unique_id=&quot;10853&quot;&gt;&lt;property id=&quot;20148&quot; value=&quot;5&quot;/&gt;&lt;property id=&quot;20300&quot; value=&quot;Slide 13&quot;/&gt;&lt;property id=&quot;20307&quot; value=&quot;361&quot;/&gt;&lt;/object&gt;&lt;object type=&quot;3&quot; unique_id=&quot;10855&quot;&gt;&lt;property id=&quot;20148&quot; value=&quot;5&quot;/&gt;&lt;property id=&quot;20300&quot; value=&quot;Slide 6&quot;/&gt;&lt;property id=&quot;20307&quot; value=&quot;368&quot;/&gt;&lt;/object&gt;&lt;object type=&quot;3&quot; unique_id=&quot;10856&quot;&gt;&lt;property id=&quot;20148&quot; value=&quot;5&quot;/&gt;&lt;property id=&quot;20300&quot; value=&quot;Slide 9&quot;/&gt;&lt;property id=&quot;20307&quot; value=&quot;367&quot;/&gt;&lt;/object&gt;&lt;object type=&quot;3&quot; unique_id=&quot;10857&quot;&gt;&lt;property id=&quot;20148&quot; value=&quot;5&quot;/&gt;&lt;property id=&quot;20300&quot; value=&quot;Slide 11&quot;/&gt;&lt;property id=&quot;20307&quot; value=&quot;366&quot;/&gt;&lt;/object&gt;&lt;object type=&quot;3&quot; unique_id=&quot;10858&quot;&gt;&lt;property id=&quot;20148&quot; value=&quot;5&quot;/&gt;&lt;property id=&quot;20300&quot; value=&quot;Slide 14&quot;/&gt;&lt;property id=&quot;20307&quot; value=&quot;364&quot;/&gt;&lt;/object&gt;&lt;object type=&quot;3&quot; unique_id=&quot;10859&quot;&gt;&lt;property id=&quot;20148&quot; value=&quot;5&quot;/&gt;&lt;property id=&quot;20300&quot; value=&quot;Slide 19&quot;/&gt;&lt;property id=&quot;20307&quot; value=&quot;369&quot;/&gt;&lt;/object&gt;&lt;object type=&quot;3&quot; unique_id=&quot;10860&quot;&gt;&lt;property id=&quot;20148&quot; value=&quot;5&quot;/&gt;&lt;property id=&quot;20300&quot; value=&quot;Slide 20&quot;/&gt;&lt;property id=&quot;20307&quot; value=&quot;3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2045</TotalTime>
  <Words>227</Words>
  <Application>Microsoft Office PowerPoint</Application>
  <PresentationFormat>On-screen Show (4:3)</PresentationFormat>
  <Paragraphs>41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#9Slide03 SVNCintra</vt:lpstr>
      <vt:lpstr>.VnTime</vt:lpstr>
      <vt:lpstr>Arial</vt:lpstr>
      <vt:lpstr>Times New Roman</vt:lpstr>
      <vt:lpstr>UVN Phuong Tay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Techsi.vn</cp:lastModifiedBy>
  <cp:revision>132</cp:revision>
  <dcterms:created xsi:type="dcterms:W3CDTF">2010-11-11T12:54:58Z</dcterms:created>
  <dcterms:modified xsi:type="dcterms:W3CDTF">2025-11-25T08:34:41Z</dcterms:modified>
</cp:coreProperties>
</file>