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  <p:sldId id="261" r:id="rId3"/>
    <p:sldId id="268" r:id="rId4"/>
    <p:sldId id="292" r:id="rId5"/>
    <p:sldId id="275" r:id="rId6"/>
    <p:sldId id="269" r:id="rId7"/>
    <p:sldId id="278" r:id="rId8"/>
    <p:sldId id="304" r:id="rId9"/>
    <p:sldId id="288" r:id="rId10"/>
    <p:sldId id="271" r:id="rId11"/>
    <p:sldId id="283" r:id="rId12"/>
    <p:sldId id="277" r:id="rId13"/>
    <p:sldId id="284" r:id="rId14"/>
    <p:sldId id="282" r:id="rId15"/>
    <p:sldId id="285" r:id="rId16"/>
    <p:sldId id="307" r:id="rId17"/>
  </p:sldIdLst>
  <p:sldSz cx="9144000" cy="6858000" type="screen4x3"/>
  <p:notesSz cx="6858000" cy="9144000"/>
  <p:embeddedFontLst>
    <p:embeddedFont>
      <p:font typeface=".VnUniverseH" panose="020B7200000000000000" pitchFamily="34" charset="0"/>
      <p:regular r:id="rId18"/>
    </p:embeddedFon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EB81"/>
    <a:srgbClr val="DBF070"/>
    <a:srgbClr val="CC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ình ả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36532" y="555625"/>
            <a:ext cx="3670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vi-VN" alt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</a:t>
            </a:r>
            <a:r>
              <a:rPr lang="en-US" alt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</a:p>
          <a:p>
            <a:pPr algn="ctr" eaLnBrk="1" hangingPunct="1"/>
            <a:r>
              <a:rPr lang="vi-VN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ANH ĐÀO</a:t>
            </a:r>
            <a:endParaRPr lang="en-US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335371" y="2790115"/>
            <a:ext cx="468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27773" y="3773503"/>
            <a:ext cx="330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5-6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6" y="1196216"/>
            <a:ext cx="1140016" cy="11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67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su ha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676400"/>
            <a:ext cx="11049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921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28800"/>
            <a:ext cx="11049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9219" descr="bi n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981200"/>
            <a:ext cx="1181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9220" descr="bi 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133600"/>
            <a:ext cx="11811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221" descr="cai b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81200"/>
            <a:ext cx="12192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222" descr="cai bap"/>
          <p:cNvPicPr>
            <a:picLocks noChangeAspect="1"/>
          </p:cNvPicPr>
          <p:nvPr/>
        </p:nvPicPr>
        <p:blipFill>
          <a:blip r:embed="rId4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057400"/>
            <a:ext cx="1066800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085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41" descr="su hao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905000"/>
            <a:ext cx="11049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0242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52600"/>
            <a:ext cx="11049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0243" descr="bi n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133600"/>
            <a:ext cx="1181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0244" descr="bi 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81200"/>
            <a:ext cx="11811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0245" descr="cai ba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1219200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0246" descr="cai bap"/>
          <p:cNvPicPr>
            <a:picLocks noChangeAspect="1"/>
          </p:cNvPicPr>
          <p:nvPr/>
        </p:nvPicPr>
        <p:blipFill>
          <a:blip r:embed="rId4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981200"/>
            <a:ext cx="1066800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Rectangles 10247"/>
          <p:cNvSpPr/>
          <p:nvPr/>
        </p:nvSpPr>
        <p:spPr>
          <a:xfrm>
            <a:off x="609600" y="4572000"/>
            <a:ext cx="80010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1 -1</a:t>
            </a:r>
          </a:p>
        </p:txBody>
      </p:sp>
      <p:sp>
        <p:nvSpPr>
          <p:cNvPr id="10249" name="Left Arrow 10248">
            <a:hlinkClick r:id="rId5" action="ppaction://hlinksldjump"/>
          </p:cNvPr>
          <p:cNvSpPr/>
          <p:nvPr/>
        </p:nvSpPr>
        <p:spPr>
          <a:xfrm>
            <a:off x="0" y="5943600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5756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8208E-6 L 0.1916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832 L -0.15625 -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265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2438400" y="22860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1266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1295400" y="2286000"/>
            <a:ext cx="1143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1267" descr="ca chu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1371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1268" descr="c¶ot"/>
          <p:cNvPicPr>
            <a:picLocks noChangeAspect="1"/>
          </p:cNvPicPr>
          <p:nvPr/>
        </p:nvPicPr>
        <p:blipFill>
          <a:blip r:embed="rId4"/>
          <a:srcRect l="60001"/>
          <a:stretch>
            <a:fillRect/>
          </a:stretch>
        </p:blipFill>
        <p:spPr>
          <a:xfrm>
            <a:off x="3505200" y="21336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269" descr="ca chu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38400"/>
            <a:ext cx="14859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1270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6858000" y="22098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1271" descr="cai chip"/>
          <p:cNvPicPr>
            <a:picLocks noChangeAspect="1"/>
          </p:cNvPicPr>
          <p:nvPr/>
        </p:nvPicPr>
        <p:blipFill>
          <a:blip r:embed="rId2"/>
          <a:srcRect l="23438" t="3125" r="10938" b="21875"/>
          <a:stretch>
            <a:fillRect/>
          </a:stretch>
        </p:blipFill>
        <p:spPr>
          <a:xfrm>
            <a:off x="5791200" y="22860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1272" descr="c¶ot"/>
          <p:cNvPicPr>
            <a:picLocks noChangeAspect="1"/>
          </p:cNvPicPr>
          <p:nvPr/>
        </p:nvPicPr>
        <p:blipFill>
          <a:blip r:embed="rId4"/>
          <a:srcRect l="60001"/>
          <a:stretch>
            <a:fillRect/>
          </a:stretch>
        </p:blipFill>
        <p:spPr>
          <a:xfrm>
            <a:off x="8077200" y="21336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317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289" descr="cai chip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77778" l="24444" r="85556">
                        <a14:foregroundMark x1="30000" y1="6667" x2="30000" y2="6667"/>
                        <a14:foregroundMark x1="30000" y1="6667" x2="30000" y2="6667"/>
                        <a14:foregroundMark x1="85556" y1="20741" x2="85556" y2="20741"/>
                        <a14:foregroundMark x1="85556" y1="20741" x2="85556" y2="20741"/>
                        <a14:foregroundMark x1="48889" y1="71852" x2="48889" y2="71852"/>
                        <a14:foregroundMark x1="48889" y1="71852" x2="48889" y2="71852"/>
                        <a14:foregroundMark x1="50000" y1="64444" x2="50000" y2="64444"/>
                        <a14:foregroundMark x1="50000" y1="64444" x2="50000" y2="64444"/>
                        <a14:foregroundMark x1="57778" y1="63704" x2="57778" y2="63704"/>
                        <a14:foregroundMark x1="57778" y1="63704" x2="57778" y2="63704"/>
                        <a14:foregroundMark x1="45556" y1="76296" x2="45556" y2="76296"/>
                        <a14:foregroundMark x1="45556" y1="76296" x2="45556" y2="76296"/>
                        <a14:foregroundMark x1="43333" y1="77037" x2="43333" y2="77037"/>
                        <a14:foregroundMark x1="43333" y1="77037" x2="43333" y2="77037"/>
                        <a14:foregroundMark x1="52222" y1="77037" x2="52222" y2="77037"/>
                        <a14:foregroundMark x1="52222" y1="77037" x2="52222" y2="77037"/>
                        <a14:foregroundMark x1="57778" y1="68889" x2="57778" y2="68889"/>
                        <a14:foregroundMark x1="57778" y1="68889" x2="57778" y2="68889"/>
                        <a14:foregroundMark x1="57778" y1="74074" x2="57778" y2="74074"/>
                        <a14:foregroundMark x1="57778" y1="74074" x2="57778" y2="74074"/>
                        <a14:foregroundMark x1="54444" y1="77778" x2="54444" y2="77778"/>
                        <a14:foregroundMark x1="32222" y1="31852" x2="32222" y2="31852"/>
                        <a14:foregroundMark x1="32222" y1="31852" x2="32222" y2="31852"/>
                        <a14:foregroundMark x1="25556" y1="24444" x2="25556" y2="24444"/>
                        <a14:foregroundMark x1="25556" y1="24444" x2="25556" y2="24444"/>
                        <a14:foregroundMark x1="25556" y1="24444" x2="30000" y2="32593"/>
                        <a14:foregroundMark x1="24444" y1="20741" x2="24444" y2="22222"/>
                      </a14:backgroundRemoval>
                    </a14:imgEffect>
                  </a14:imgLayer>
                </a14:imgProps>
              </a:ext>
            </a:extLst>
          </a:blip>
          <a:srcRect l="23438" t="3125" r="10938" b="21875"/>
          <a:stretch>
            <a:fillRect/>
          </a:stretch>
        </p:blipFill>
        <p:spPr>
          <a:xfrm>
            <a:off x="2362200" y="2133600"/>
            <a:ext cx="1066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12290" descr="cai chip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80741" l="22222" r="80000">
                        <a14:foregroundMark x1="27778" y1="12593" x2="27778" y2="12593"/>
                        <a14:foregroundMark x1="50000" y1="64444" x2="50000" y2="64444"/>
                        <a14:foregroundMark x1="50000" y1="64444" x2="50000" y2="64444"/>
                        <a14:foregroundMark x1="50000" y1="64444" x2="48889" y2="62222"/>
                        <a14:foregroundMark x1="47778" y1="66667" x2="56667" y2="62963"/>
                        <a14:foregroundMark x1="46667" y1="74074" x2="52222" y2="65926"/>
                        <a14:foregroundMark x1="30000" y1="5185" x2="30000" y2="5185"/>
                        <a14:foregroundMark x1="30000" y1="5185" x2="30000" y2="5185"/>
                        <a14:foregroundMark x1="82222" y1="21481" x2="82222" y2="21481"/>
                        <a14:foregroundMark x1="52222" y1="78519" x2="52222" y2="78519"/>
                        <a14:foregroundMark x1="41111" y1="42963" x2="41111" y2="42963"/>
                        <a14:foregroundMark x1="41111" y1="42963" x2="41111" y2="42963"/>
                        <a14:foregroundMark x1="35556" y1="36296" x2="35556" y2="36296"/>
                        <a14:foregroundMark x1="35556" y1="36296" x2="35556" y2="36296"/>
                        <a14:foregroundMark x1="27778" y1="25926" x2="27778" y2="25926"/>
                        <a14:foregroundMark x1="27778" y1="25926" x2="27778" y2="25926"/>
                        <a14:foregroundMark x1="25556" y1="22222" x2="25556" y2="22222"/>
                        <a14:foregroundMark x1="25556" y1="22222" x2="25556" y2="22222"/>
                        <a14:foregroundMark x1="23333" y1="21481" x2="28889" y2="29630"/>
                        <a14:foregroundMark x1="43333" y1="70370" x2="53333" y2="76296"/>
                        <a14:foregroundMark x1="42222" y1="75556" x2="42222" y2="75556"/>
                        <a14:foregroundMark x1="42222" y1="75556" x2="42222" y2="75556"/>
                        <a14:foregroundMark x1="42222" y1="78519" x2="42222" y2="78519"/>
                        <a14:foregroundMark x1="42222" y1="78519" x2="42222" y2="78519"/>
                        <a14:foregroundMark x1="40000" y1="78519" x2="40000" y2="78519"/>
                        <a14:foregroundMark x1="40000" y1="78519" x2="40000" y2="78519"/>
                        <a14:foregroundMark x1="54444" y1="80741" x2="54444" y2="80741"/>
                        <a14:foregroundMark x1="55556" y1="74815" x2="55556" y2="74815"/>
                        <a14:foregroundMark x1="55556" y1="74815" x2="55556" y2="74815"/>
                      </a14:backgroundRemoval>
                    </a14:imgEffect>
                  </a14:imgLayer>
                </a14:imgProps>
              </a:ext>
            </a:extLst>
          </a:blip>
          <a:srcRect l="23438" t="3125" r="10938" b="21875"/>
          <a:stretch>
            <a:fillRect/>
          </a:stretch>
        </p:blipFill>
        <p:spPr>
          <a:xfrm>
            <a:off x="1219200" y="2133600"/>
            <a:ext cx="1143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2291" descr="ca chu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400"/>
            <a:ext cx="1371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292" descr="c¶ot"/>
          <p:cNvPicPr>
            <a:picLocks noChangeAspect="1"/>
          </p:cNvPicPr>
          <p:nvPr/>
        </p:nvPicPr>
        <p:blipFill>
          <a:blip r:embed="rId6"/>
          <a:srcRect l="60001"/>
          <a:stretch>
            <a:fillRect/>
          </a:stretch>
        </p:blipFill>
        <p:spPr>
          <a:xfrm>
            <a:off x="3505200" y="19812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2293" descr="ca chu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981200"/>
            <a:ext cx="14859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2294" descr="c¶ot"/>
          <p:cNvPicPr>
            <a:picLocks noChangeAspect="1"/>
          </p:cNvPicPr>
          <p:nvPr/>
        </p:nvPicPr>
        <p:blipFill>
          <a:blip r:embed="rId6"/>
          <a:srcRect l="60001"/>
          <a:stretch>
            <a:fillRect/>
          </a:stretch>
        </p:blipFill>
        <p:spPr>
          <a:xfrm>
            <a:off x="8077200" y="1828800"/>
            <a:ext cx="7620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s 12295"/>
          <p:cNvSpPr/>
          <p:nvPr/>
        </p:nvSpPr>
        <p:spPr>
          <a:xfrm>
            <a:off x="533400" y="4724400"/>
            <a:ext cx="80010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2 -1</a:t>
            </a:r>
          </a:p>
        </p:txBody>
      </p:sp>
      <p:grpSp>
        <p:nvGrpSpPr>
          <p:cNvPr id="12297" name="Group 12296"/>
          <p:cNvGrpSpPr/>
          <p:nvPr/>
        </p:nvGrpSpPr>
        <p:grpSpPr>
          <a:xfrm>
            <a:off x="4267200" y="2057400"/>
            <a:ext cx="2209800" cy="1828800"/>
            <a:chOff x="3600" y="384"/>
            <a:chExt cx="1392" cy="1152"/>
          </a:xfrm>
        </p:grpSpPr>
        <p:pic>
          <p:nvPicPr>
            <p:cNvPr id="12298" name="Picture 12297" descr="cai chip"/>
            <p:cNvPicPr>
              <a:picLocks noChangeAspect="1"/>
            </p:cNvPicPr>
            <p:nvPr/>
          </p:nvPicPr>
          <p:blipFill>
            <a:blip r:embed="rId7"/>
            <a:srcRect l="23438" t="3125" r="10938" b="21875"/>
            <a:stretch>
              <a:fillRect/>
            </a:stretch>
          </p:blipFill>
          <p:spPr>
            <a:xfrm>
              <a:off x="4320" y="384"/>
              <a:ext cx="672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9" name="Picture 12298" descr="cai chip"/>
            <p:cNvPicPr>
              <a:picLocks noChangeAspect="1"/>
            </p:cNvPicPr>
            <p:nvPr/>
          </p:nvPicPr>
          <p:blipFill>
            <a:blip r:embed="rId7"/>
            <a:srcRect l="23438" t="3125" r="10938" b="21875"/>
            <a:stretch>
              <a:fillRect/>
            </a:stretch>
          </p:blipFill>
          <p:spPr>
            <a:xfrm>
              <a:off x="3600" y="384"/>
              <a:ext cx="672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00" name="Left Arrow 12299">
            <a:hlinkClick r:id="rId8" action="ppaction://hlinksldjump"/>
          </p:cNvPr>
          <p:cNvSpPr/>
          <p:nvPr/>
        </p:nvSpPr>
        <p:spPr>
          <a:xfrm>
            <a:off x="0" y="6324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993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0.1625 -1.8497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31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1331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35" y="218488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3315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5610">
            <a:off x="7766424" y="2362757"/>
            <a:ext cx="1289080" cy="1149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3316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135188" y="2435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3317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0574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3318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646" y="2157177"/>
            <a:ext cx="990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319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70" y="22860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3320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098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304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4339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5610">
            <a:off x="7781925" y="1741488"/>
            <a:ext cx="1219200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4340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211388" y="1673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4341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3716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4342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447800"/>
            <a:ext cx="990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434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434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478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Rectangles 14345"/>
          <p:cNvSpPr/>
          <p:nvPr/>
        </p:nvSpPr>
        <p:spPr>
          <a:xfrm>
            <a:off x="952500" y="4343400"/>
            <a:ext cx="7239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800" b="1" dirty="0" err="1">
                <a:latin typeface=".VnTime" panose="020B7200000000000000" pitchFamily="34" charset="0"/>
              </a:rPr>
              <a:t>Quy</a:t>
            </a:r>
            <a:r>
              <a:rPr sz="4800" b="1" dirty="0">
                <a:latin typeface=".VnTime" panose="020B7200000000000000" pitchFamily="34" charset="0"/>
              </a:rPr>
              <a:t> t¾c s¾p </a:t>
            </a:r>
            <a:r>
              <a:rPr sz="4800" b="1" dirty="0" err="1">
                <a:latin typeface=".VnTime" panose="020B7200000000000000" pitchFamily="34" charset="0"/>
              </a:rPr>
              <a:t>xÕp</a:t>
            </a:r>
            <a:r>
              <a:rPr sz="4800" b="1" dirty="0">
                <a:latin typeface=".VnTime" panose="020B7200000000000000" pitchFamily="34" charset="0"/>
              </a:rPr>
              <a:t>: 2 - 1 - 1</a:t>
            </a:r>
          </a:p>
        </p:txBody>
      </p:sp>
    </p:spTree>
  </p:cSld>
  <p:clrMapOvr>
    <a:masterClrMapping/>
  </p:clrMapOvr>
  <p:transition spd="slow" advTm="1010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1387E-6 L 0.10417 1.213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4.68208E-6 L -0.12378 4.6820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148" descr="rau c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149" descr="rau c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0668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6150" descr="c¶ot"/>
          <p:cNvPicPr>
            <a:picLocks noChangeAspect="1"/>
          </p:cNvPicPr>
          <p:nvPr/>
        </p:nvPicPr>
        <p:blipFill>
          <a:blip r:embed="rId3"/>
          <a:srcRect l="60001"/>
          <a:stretch>
            <a:fillRect/>
          </a:stretch>
        </p:blipFill>
        <p:spPr>
          <a:xfrm>
            <a:off x="4572000" y="10668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151" descr="c¶ot"/>
          <p:cNvPicPr>
            <a:picLocks noChangeAspect="1"/>
          </p:cNvPicPr>
          <p:nvPr/>
        </p:nvPicPr>
        <p:blipFill>
          <a:blip r:embed="rId3"/>
          <a:srcRect l="60001"/>
          <a:stretch>
            <a:fillRect/>
          </a:stretch>
        </p:blipFill>
        <p:spPr>
          <a:xfrm>
            <a:off x="685800" y="10668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6152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240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6153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3716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6145">
            <a:extLst>
              <a:ext uri="{FF2B5EF4-FFF2-40B4-BE49-F238E27FC236}">
                <a16:creationId xmlns:a16="http://schemas.microsoft.com/office/drawing/2014/main" id="{986DDBF1-D581-7983-C98F-684898122DEA}"/>
              </a:ext>
            </a:extLst>
          </p:cNvPr>
          <p:cNvSpPr/>
          <p:nvPr/>
        </p:nvSpPr>
        <p:spPr>
          <a:xfrm>
            <a:off x="1108364" y="4314825"/>
            <a:ext cx="71628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1 -1</a:t>
            </a:r>
          </a:p>
        </p:txBody>
      </p:sp>
    </p:spTree>
  </p:cSld>
  <p:clrMapOvr>
    <a:masterClrMapping/>
  </p:clrMapOvr>
  <p:transition spd="slow" advTm="2021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169" descr="c¶ot"/>
          <p:cNvPicPr>
            <a:picLocks noChangeAspect="1"/>
          </p:cNvPicPr>
          <p:nvPr/>
        </p:nvPicPr>
        <p:blipFill>
          <a:blip r:embed="rId2"/>
          <a:srcRect l="60001"/>
          <a:stretch>
            <a:fillRect/>
          </a:stretch>
        </p:blipFill>
        <p:spPr>
          <a:xfrm>
            <a:off x="3429000" y="762000"/>
            <a:ext cx="6889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7170" descr="rau 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156368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171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990600"/>
            <a:ext cx="113506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172" descr="cachu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066800"/>
            <a:ext cx="1219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173" descr="rau c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16002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174" descr="c¶ot"/>
          <p:cNvPicPr>
            <a:picLocks noChangeAspect="1"/>
          </p:cNvPicPr>
          <p:nvPr/>
        </p:nvPicPr>
        <p:blipFill>
          <a:blip r:embed="rId2"/>
          <a:srcRect l="60001"/>
          <a:stretch>
            <a:fillRect/>
          </a:stretch>
        </p:blipFill>
        <p:spPr>
          <a:xfrm>
            <a:off x="8229600" y="609600"/>
            <a:ext cx="709613" cy="266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7" name="Group 7176"/>
          <p:cNvGrpSpPr/>
          <p:nvPr/>
        </p:nvGrpSpPr>
        <p:grpSpPr>
          <a:xfrm>
            <a:off x="5486400" y="990600"/>
            <a:ext cx="2590800" cy="2057400"/>
            <a:chOff x="3456" y="384"/>
            <a:chExt cx="1728" cy="1392"/>
          </a:xfrm>
        </p:grpSpPr>
        <p:pic>
          <p:nvPicPr>
            <p:cNvPr id="7178" name="Picture 7177" descr="cach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6" y="384"/>
              <a:ext cx="912" cy="13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Picture 7178" descr="cach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" y="384"/>
              <a:ext cx="912" cy="13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ectangles 7175">
            <a:extLst>
              <a:ext uri="{FF2B5EF4-FFF2-40B4-BE49-F238E27FC236}">
                <a16:creationId xmlns:a16="http://schemas.microsoft.com/office/drawing/2014/main" id="{8C16E569-8F76-A4DE-13DC-FEEAAFF1D071}"/>
              </a:ext>
            </a:extLst>
          </p:cNvPr>
          <p:cNvSpPr/>
          <p:nvPr/>
        </p:nvSpPr>
        <p:spPr>
          <a:xfrm>
            <a:off x="609600" y="4267200"/>
            <a:ext cx="8001000" cy="1066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2 - 1</a:t>
            </a:r>
          </a:p>
        </p:txBody>
      </p:sp>
    </p:spTree>
  </p:cSld>
  <p:clrMapOvr>
    <a:masterClrMapping/>
  </p:clrMapOvr>
  <p:transition spd="slow" advTm="2092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37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1" y="1600200"/>
            <a:ext cx="11049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4338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00200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4340" descr="ca t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2211388" y="1673225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4341" descr="rau c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1395177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4343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70" y="152320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4344" descr="su ha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26" y="1523206"/>
            <a:ext cx="11049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Rectangles 14345"/>
          <p:cNvSpPr/>
          <p:nvPr/>
        </p:nvSpPr>
        <p:spPr>
          <a:xfrm>
            <a:off x="838200" y="3733800"/>
            <a:ext cx="7239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2 - 1 - 1</a:t>
            </a:r>
          </a:p>
        </p:txBody>
      </p:sp>
      <p:pic>
        <p:nvPicPr>
          <p:cNvPr id="2" name="Picture 14340" descr="ca tim">
            <a:extLst>
              <a:ext uri="{FF2B5EF4-FFF2-40B4-BE49-F238E27FC236}">
                <a16:creationId xmlns:a16="http://schemas.microsoft.com/office/drawing/2014/main" id="{604C97AA-C71F-6E27-E813-FF9E7AAD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8205">
            <a:off x="6799262" y="1750219"/>
            <a:ext cx="13716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341" descr="rau cai">
            <a:extLst>
              <a:ext uri="{FF2B5EF4-FFF2-40B4-BE49-F238E27FC236}">
                <a16:creationId xmlns:a16="http://schemas.microsoft.com/office/drawing/2014/main" id="{44189E80-B376-20B1-8464-FC4A6E41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428173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10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Text Box 27">
            <a:extLst>
              <a:ext uri="{FF2B5EF4-FFF2-40B4-BE49-F238E27FC236}">
                <a16:creationId xmlns:a16="http://schemas.microsoft.com/office/drawing/2014/main" id="{1116BC95-A424-39B5-A63A-E98B8E22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" y="1766212"/>
            <a:ext cx="762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x-none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97" name="Group 45">
            <a:extLst>
              <a:ext uri="{FF2B5EF4-FFF2-40B4-BE49-F238E27FC236}">
                <a16:creationId xmlns:a16="http://schemas.microsoft.com/office/drawing/2014/main" id="{07A237FB-F00B-3E16-DF1E-B2A56657FB2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514600"/>
            <a:ext cx="2895600" cy="2133600"/>
            <a:chOff x="3744" y="1440"/>
            <a:chExt cx="1824" cy="1344"/>
          </a:xfrm>
        </p:grpSpPr>
        <p:sp>
          <p:nvSpPr>
            <p:cNvPr id="23576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E64330B-B8BB-3C24-2C30-3483D2058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91" name="Picture 39">
              <a:extLst>
                <a:ext uri="{FF2B5EF4-FFF2-40B4-BE49-F238E27FC236}">
                  <a16:creationId xmlns:a16="http://schemas.microsoft.com/office/drawing/2014/main" id="{EA2D086C-9DFD-E24A-CF19-BBB80796B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84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>
              <a:extLst>
                <a:ext uri="{FF2B5EF4-FFF2-40B4-BE49-F238E27FC236}">
                  <a16:creationId xmlns:a16="http://schemas.microsoft.com/office/drawing/2014/main" id="{D568B6D0-A263-276B-5665-311BC246A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36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>
              <a:extLst>
                <a:ext uri="{FF2B5EF4-FFF2-40B4-BE49-F238E27FC236}">
                  <a16:creationId xmlns:a16="http://schemas.microsoft.com/office/drawing/2014/main" id="{19093169-6A0F-84F9-3EE8-9081F94A6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4800" y="1488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5" name="Text Box 43">
              <a:extLst>
                <a:ext uri="{FF2B5EF4-FFF2-40B4-BE49-F238E27FC236}">
                  <a16:creationId xmlns:a16="http://schemas.microsoft.com/office/drawing/2014/main" id="{163475A3-5ACD-C23C-8E33-F3C42DCEF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256"/>
              <a:ext cx="2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>
            <a:extLst>
              <a:ext uri="{FF2B5EF4-FFF2-40B4-BE49-F238E27FC236}">
                <a16:creationId xmlns:a16="http://schemas.microsoft.com/office/drawing/2014/main" id="{99245FB4-D6F9-0113-1259-B4799A306A6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86400"/>
            <a:ext cx="2438400" cy="1600200"/>
            <a:chOff x="0" y="3168"/>
            <a:chExt cx="1728" cy="1008"/>
          </a:xfrm>
        </p:grpSpPr>
        <p:sp>
          <p:nvSpPr>
            <p:cNvPr id="23602" name="AutoShape 50">
              <a:extLst>
                <a:ext uri="{FF2B5EF4-FFF2-40B4-BE49-F238E27FC236}">
                  <a16:creationId xmlns:a16="http://schemas.microsoft.com/office/drawing/2014/main" id="{9B8B1C42-AAD4-45A8-F868-C2086454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WordArt 51">
              <a:extLst>
                <a:ext uri="{FF2B5EF4-FFF2-40B4-BE49-F238E27FC236}">
                  <a16:creationId xmlns:a16="http://schemas.microsoft.com/office/drawing/2014/main" id="{B0F2B6B3-824F-D76F-5151-ED6C1866DD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605" name="WordArt 53">
            <a:extLst>
              <a:ext uri="{FF2B5EF4-FFF2-40B4-BE49-F238E27FC236}">
                <a16:creationId xmlns:a16="http://schemas.microsoft.com/office/drawing/2014/main" id="{00C240BF-60BC-C21E-DA90-7E31128F6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23606" name="WordArt 54">
            <a:extLst>
              <a:ext uri="{FF2B5EF4-FFF2-40B4-BE49-F238E27FC236}">
                <a16:creationId xmlns:a16="http://schemas.microsoft.com/office/drawing/2014/main" id="{CEEE1D17-8011-E6AE-EE26-DD9A3C058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23608" name="WordArt 56">
            <a:extLst>
              <a:ext uri="{FF2B5EF4-FFF2-40B4-BE49-F238E27FC236}">
                <a16:creationId xmlns:a16="http://schemas.microsoft.com/office/drawing/2014/main" id="{AE522721-426F-D882-197E-946B6F048C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23607" name="WordArt 55">
            <a:extLst>
              <a:ext uri="{FF2B5EF4-FFF2-40B4-BE49-F238E27FC236}">
                <a16:creationId xmlns:a16="http://schemas.microsoft.com/office/drawing/2014/main" id="{7252D773-026D-F9A1-B66D-4D136589B8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23609" name="AutoShape 57">
            <a:extLst>
              <a:ext uri="{FF2B5EF4-FFF2-40B4-BE49-F238E27FC236}">
                <a16:creationId xmlns:a16="http://schemas.microsoft.com/office/drawing/2014/main" id="{92BEFFEF-A5ED-0BD8-A377-4C5CC9FE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>
            <a:extLst>
              <a:ext uri="{FF2B5EF4-FFF2-40B4-BE49-F238E27FC236}">
                <a16:creationId xmlns:a16="http://schemas.microsoft.com/office/drawing/2014/main" id="{70A7C6C2-8986-6F92-4BE8-1EF69370A4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pic>
        <p:nvPicPr>
          <p:cNvPr id="23612" name="Picture 60">
            <a:extLst>
              <a:ext uri="{FF2B5EF4-FFF2-40B4-BE49-F238E27FC236}">
                <a16:creationId xmlns:a16="http://schemas.microsoft.com/office/drawing/2014/main" id="{0C64662C-4D93-649B-FBAF-F6A6AEC5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5" name="Picture 63">
            <a:extLst>
              <a:ext uri="{FF2B5EF4-FFF2-40B4-BE49-F238E27FC236}">
                <a16:creationId xmlns:a16="http://schemas.microsoft.com/office/drawing/2014/main" id="{D1B7ADCE-2691-274E-39AA-5C36EEEA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669"/>
            <a:ext cx="8115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6" name="Picture 64">
            <a:extLst>
              <a:ext uri="{FF2B5EF4-FFF2-40B4-BE49-F238E27FC236}">
                <a16:creationId xmlns:a16="http://schemas.microsoft.com/office/drawing/2014/main" id="{7B76C099-1BFA-2850-F740-25EA869B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819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3159 0.007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3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579" grpId="0"/>
      <p:bldP spid="235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>
            <a:extLst>
              <a:ext uri="{FF2B5EF4-FFF2-40B4-BE49-F238E27FC236}">
                <a16:creationId xmlns:a16="http://schemas.microsoft.com/office/drawing/2014/main" id="{4850F568-F027-D535-52FA-353EAACFE5C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17444" name="AutoShape 36">
              <a:extLst>
                <a:ext uri="{FF2B5EF4-FFF2-40B4-BE49-F238E27FC236}">
                  <a16:creationId xmlns:a16="http://schemas.microsoft.com/office/drawing/2014/main" id="{F4703673-FD4D-40F2-DB1F-27165197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WordArt 37">
              <a:extLst>
                <a:ext uri="{FF2B5EF4-FFF2-40B4-BE49-F238E27FC236}">
                  <a16:creationId xmlns:a16="http://schemas.microsoft.com/office/drawing/2014/main" id="{94FAEB71-0792-103D-CD7B-D4F720818E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416" name="Text Box 8">
            <a:extLst>
              <a:ext uri="{FF2B5EF4-FFF2-40B4-BE49-F238E27FC236}">
                <a16:creationId xmlns:a16="http://schemas.microsoft.com/office/drawing/2014/main" id="{6A2F11B9-A7F0-7435-6A6D-A8F84250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73" y="178489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x-none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31" name="Group 23">
            <a:extLst>
              <a:ext uri="{FF2B5EF4-FFF2-40B4-BE49-F238E27FC236}">
                <a16:creationId xmlns:a16="http://schemas.microsoft.com/office/drawing/2014/main" id="{7A7E3D3C-1D73-80FC-1408-8E2BDEDF176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438400"/>
            <a:ext cx="2667000" cy="2311400"/>
            <a:chOff x="2160" y="2496"/>
            <a:chExt cx="1680" cy="1716"/>
          </a:xfrm>
        </p:grpSpPr>
        <p:sp>
          <p:nvSpPr>
            <p:cNvPr id="17418" name="AutoShape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4B82E2-352C-2755-2416-92FC94A5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680" cy="15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5" name="Picture 7">
              <a:extLst>
                <a:ext uri="{FF2B5EF4-FFF2-40B4-BE49-F238E27FC236}">
                  <a16:creationId xmlns:a16="http://schemas.microsoft.com/office/drawing/2014/main" id="{05C65D2B-7EC2-650C-F912-3EC56EB32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640"/>
              <a:ext cx="144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7" name="Text Box 19">
              <a:extLst>
                <a:ext uri="{FF2B5EF4-FFF2-40B4-BE49-F238E27FC236}">
                  <a16:creationId xmlns:a16="http://schemas.microsoft.com/office/drawing/2014/main" id="{3CC15CE7-CC41-06AB-68F9-218192699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432" name="Group 24">
            <a:extLst>
              <a:ext uri="{FF2B5EF4-FFF2-40B4-BE49-F238E27FC236}">
                <a16:creationId xmlns:a16="http://schemas.microsoft.com/office/drawing/2014/main" id="{B25AC96F-2A77-1E41-D678-E22461EE09D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662488"/>
            <a:ext cx="2514600" cy="2195512"/>
            <a:chOff x="480" y="1632"/>
            <a:chExt cx="1584" cy="1383"/>
          </a:xfrm>
        </p:grpSpPr>
        <p:sp>
          <p:nvSpPr>
            <p:cNvPr id="17433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038FE95-1A3F-03B5-0C80-45CB2F94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pic>
          <p:nvPicPr>
            <p:cNvPr id="17434" name="Picture 26">
              <a:extLst>
                <a:ext uri="{FF2B5EF4-FFF2-40B4-BE49-F238E27FC236}">
                  <a16:creationId xmlns:a16="http://schemas.microsoft.com/office/drawing/2014/main" id="{D9FF7EAF-CE8D-817C-B5F5-A7F6699BE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127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5" name="Text Box 27">
              <a:extLst>
                <a:ext uri="{FF2B5EF4-FFF2-40B4-BE49-F238E27FC236}">
                  <a16:creationId xmlns:a16="http://schemas.microsoft.com/office/drawing/2014/main" id="{A654CF16-781C-39BB-07DF-BE80DF085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496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437" name="Group 29">
            <a:extLst>
              <a:ext uri="{FF2B5EF4-FFF2-40B4-BE49-F238E27FC236}">
                <a16:creationId xmlns:a16="http://schemas.microsoft.com/office/drawing/2014/main" id="{D19AE87B-7B8B-46DA-47E2-BFA1E775CDB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2438400" cy="2295525"/>
            <a:chOff x="3984" y="1584"/>
            <a:chExt cx="1488" cy="1497"/>
          </a:xfrm>
        </p:grpSpPr>
        <p:sp>
          <p:nvSpPr>
            <p:cNvPr id="17438" name="AutoShape 3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8A76F2B-7F32-CFA8-5704-5BDB426E9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488" cy="13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39" name="Picture 31">
              <a:extLst>
                <a:ext uri="{FF2B5EF4-FFF2-40B4-BE49-F238E27FC236}">
                  <a16:creationId xmlns:a16="http://schemas.microsoft.com/office/drawing/2014/main" id="{229D757E-225D-E8FB-34E2-40E0B8BC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80"/>
              <a:ext cx="1200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32">
              <a:extLst>
                <a:ext uri="{FF2B5EF4-FFF2-40B4-BE49-F238E27FC236}">
                  <a16:creationId xmlns:a16="http://schemas.microsoft.com/office/drawing/2014/main" id="{C4593A5E-C885-36BF-360C-1F6B63449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544"/>
              <a:ext cx="240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446" name="WordArt 38">
            <a:extLst>
              <a:ext uri="{FF2B5EF4-FFF2-40B4-BE49-F238E27FC236}">
                <a16:creationId xmlns:a16="http://schemas.microsoft.com/office/drawing/2014/main" id="{246402EE-099F-D32B-3B93-4F677020CE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17447" name="WordArt 39">
            <a:extLst>
              <a:ext uri="{FF2B5EF4-FFF2-40B4-BE49-F238E27FC236}">
                <a16:creationId xmlns:a16="http://schemas.microsoft.com/office/drawing/2014/main" id="{7969F23C-0995-7454-5E3D-187DE94F74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7448" name="WordArt 40">
            <a:extLst>
              <a:ext uri="{FF2B5EF4-FFF2-40B4-BE49-F238E27FC236}">
                <a16:creationId xmlns:a16="http://schemas.microsoft.com/office/drawing/2014/main" id="{4025BC4F-0BA1-EA08-8CC3-32B18CF9C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7449" name="WordArt 41">
            <a:extLst>
              <a:ext uri="{FF2B5EF4-FFF2-40B4-BE49-F238E27FC236}">
                <a16:creationId xmlns:a16="http://schemas.microsoft.com/office/drawing/2014/main" id="{9FD739F5-1EDD-9F80-1684-980DE5EBC1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7450" name="WordArt 42">
            <a:extLst>
              <a:ext uri="{FF2B5EF4-FFF2-40B4-BE49-F238E27FC236}">
                <a16:creationId xmlns:a16="http://schemas.microsoft.com/office/drawing/2014/main" id="{41ECB14F-E1A8-7513-57B0-FBA05F400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17442" name="AutoShape 34">
            <a:extLst>
              <a:ext uri="{FF2B5EF4-FFF2-40B4-BE49-F238E27FC236}">
                <a16:creationId xmlns:a16="http://schemas.microsoft.com/office/drawing/2014/main" id="{75BDC796-24D1-2990-7DAB-DA12D02E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52" name="Picture 44">
            <a:extLst>
              <a:ext uri="{FF2B5EF4-FFF2-40B4-BE49-F238E27FC236}">
                <a16:creationId xmlns:a16="http://schemas.microsoft.com/office/drawing/2014/main" id="{F1AB31B6-30B2-7E6D-D9D3-D317BFB1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133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3" name="Picture 45">
            <a:extLst>
              <a:ext uri="{FF2B5EF4-FFF2-40B4-BE49-F238E27FC236}">
                <a16:creationId xmlns:a16="http://schemas.microsoft.com/office/drawing/2014/main" id="{A781D28C-0238-99C4-274C-0C2DB2A6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438400"/>
            <a:ext cx="3324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4" name="Picture 46">
            <a:extLst>
              <a:ext uri="{FF2B5EF4-FFF2-40B4-BE49-F238E27FC236}">
                <a16:creationId xmlns:a16="http://schemas.microsoft.com/office/drawing/2014/main" id="{260457F2-D5D4-87D4-3C0D-93E3AFBB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3095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5" name="Picture 47">
            <a:extLst>
              <a:ext uri="{FF2B5EF4-FFF2-40B4-BE49-F238E27FC236}">
                <a16:creationId xmlns:a16="http://schemas.microsoft.com/office/drawing/2014/main" id="{AE7B6326-5354-4E2A-FAD2-4A22D9FA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28504"/>
            <a:ext cx="9144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988E-6 L -0.0125 -0.215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77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3" name="Text Box 23">
            <a:extLst>
              <a:ext uri="{FF2B5EF4-FFF2-40B4-BE49-F238E27FC236}">
                <a16:creationId xmlns:a16="http://schemas.microsoft.com/office/drawing/2014/main" id="{AABF4577-77B0-3AEB-E7CD-26DD5E91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83" name="Group 63">
            <a:extLst>
              <a:ext uri="{FF2B5EF4-FFF2-40B4-BE49-F238E27FC236}">
                <a16:creationId xmlns:a16="http://schemas.microsoft.com/office/drawing/2014/main" id="{8AD592EF-F2CB-2449-EF7D-C62B554F1E6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0"/>
            <a:ext cx="8763000" cy="1371600"/>
            <a:chOff x="336" y="144"/>
            <a:chExt cx="5136" cy="864"/>
          </a:xfrm>
        </p:grpSpPr>
        <p:sp>
          <p:nvSpPr>
            <p:cNvPr id="30737" name="Rectangle 17">
              <a:extLst>
                <a:ext uri="{FF2B5EF4-FFF2-40B4-BE49-F238E27FC236}">
                  <a16:creationId xmlns:a16="http://schemas.microsoft.com/office/drawing/2014/main" id="{DDF2ACF5-52FC-7694-BB27-60C535EF4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4"/>
              <a:ext cx="513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4" name="Picture 14">
              <a:extLst>
                <a:ext uri="{FF2B5EF4-FFF2-40B4-BE49-F238E27FC236}">
                  <a16:creationId xmlns:a16="http://schemas.microsoft.com/office/drawing/2014/main" id="{3148F511-0C5B-C44C-2AB8-E5C10C470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5" name="Picture 15">
              <a:extLst>
                <a:ext uri="{FF2B5EF4-FFF2-40B4-BE49-F238E27FC236}">
                  <a16:creationId xmlns:a16="http://schemas.microsoft.com/office/drawing/2014/main" id="{BBDE772D-CC88-B47D-A68B-CEEA71AD9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6" name="Picture 16">
              <a:extLst>
                <a:ext uri="{FF2B5EF4-FFF2-40B4-BE49-F238E27FC236}">
                  <a16:creationId xmlns:a16="http://schemas.microsoft.com/office/drawing/2014/main" id="{193310B5-1B58-BD26-EBCF-441D6D2DA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8" name="Picture 18">
              <a:extLst>
                <a:ext uri="{FF2B5EF4-FFF2-40B4-BE49-F238E27FC236}">
                  <a16:creationId xmlns:a16="http://schemas.microsoft.com/office/drawing/2014/main" id="{542748C4-D469-A3E8-4C32-571094863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9" name="Picture 19">
              <a:extLst>
                <a:ext uri="{FF2B5EF4-FFF2-40B4-BE49-F238E27FC236}">
                  <a16:creationId xmlns:a16="http://schemas.microsoft.com/office/drawing/2014/main" id="{2B8D67DB-6992-D1B5-AF43-C495934DC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0" name="Picture 20">
              <a:extLst>
                <a:ext uri="{FF2B5EF4-FFF2-40B4-BE49-F238E27FC236}">
                  <a16:creationId xmlns:a16="http://schemas.microsoft.com/office/drawing/2014/main" id="{145FCD31-3688-C3BC-B668-E6D7B8B6F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1" name="Picture 21">
              <a:extLst>
                <a:ext uri="{FF2B5EF4-FFF2-40B4-BE49-F238E27FC236}">
                  <a16:creationId xmlns:a16="http://schemas.microsoft.com/office/drawing/2014/main" id="{F1A606ED-AE5A-BF9B-ABA3-55B9AE418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2" name="Picture 22">
              <a:extLst>
                <a:ext uri="{FF2B5EF4-FFF2-40B4-BE49-F238E27FC236}">
                  <a16:creationId xmlns:a16="http://schemas.microsoft.com/office/drawing/2014/main" id="{BAB0456F-1C14-6377-E3CF-2A96F7E3D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4" name="Picture 24">
              <a:extLst>
                <a:ext uri="{FF2B5EF4-FFF2-40B4-BE49-F238E27FC236}">
                  <a16:creationId xmlns:a16="http://schemas.microsoft.com/office/drawing/2014/main" id="{958A8559-EC4B-EC52-B84A-719682749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0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5" name="Picture 25">
              <a:extLst>
                <a:ext uri="{FF2B5EF4-FFF2-40B4-BE49-F238E27FC236}">
                  <a16:creationId xmlns:a16="http://schemas.microsoft.com/office/drawing/2014/main" id="{9C05ECEF-988C-6A6E-C8F6-8E69CC19C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6" name="Picture 26">
              <a:extLst>
                <a:ext uri="{FF2B5EF4-FFF2-40B4-BE49-F238E27FC236}">
                  <a16:creationId xmlns:a16="http://schemas.microsoft.com/office/drawing/2014/main" id="{22A48998-2365-5729-0B24-427C6D9B1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40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7" name="Picture 27">
              <a:extLst>
                <a:ext uri="{FF2B5EF4-FFF2-40B4-BE49-F238E27FC236}">
                  <a16:creationId xmlns:a16="http://schemas.microsoft.com/office/drawing/2014/main" id="{BC746E77-ABF9-1EFF-2E34-DA36054EF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9" name="Picture 39">
            <a:extLst>
              <a:ext uri="{FF2B5EF4-FFF2-40B4-BE49-F238E27FC236}">
                <a16:creationId xmlns:a16="http://schemas.microsoft.com/office/drawing/2014/main" id="{10BCFEAA-693A-9ECE-E56B-8783E50A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2819400"/>
            <a:ext cx="5810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5" name="Group 65">
            <a:extLst>
              <a:ext uri="{FF2B5EF4-FFF2-40B4-BE49-F238E27FC236}">
                <a16:creationId xmlns:a16="http://schemas.microsoft.com/office/drawing/2014/main" id="{D2B949B2-30CB-AAEB-BD10-EB9B7DBD325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257800"/>
            <a:ext cx="2438400" cy="1600200"/>
            <a:chOff x="0" y="3168"/>
            <a:chExt cx="1728" cy="1008"/>
          </a:xfrm>
        </p:grpSpPr>
        <p:sp>
          <p:nvSpPr>
            <p:cNvPr id="30786" name="AutoShape 66">
              <a:extLst>
                <a:ext uri="{FF2B5EF4-FFF2-40B4-BE49-F238E27FC236}">
                  <a16:creationId xmlns:a16="http://schemas.microsoft.com/office/drawing/2014/main" id="{411D1C6D-D525-39D3-6F47-70911900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WordArt 67">
              <a:extLst>
                <a:ext uri="{FF2B5EF4-FFF2-40B4-BE49-F238E27FC236}">
                  <a16:creationId xmlns:a16="http://schemas.microsoft.com/office/drawing/2014/main" id="{25A2F8B2-1416-455D-C6F5-B79A374038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0788" name="WordArt 68">
            <a:extLst>
              <a:ext uri="{FF2B5EF4-FFF2-40B4-BE49-F238E27FC236}">
                <a16:creationId xmlns:a16="http://schemas.microsoft.com/office/drawing/2014/main" id="{DA0638FB-29B7-7A97-E9AD-31A46F4B1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30789" name="WordArt 69">
            <a:extLst>
              <a:ext uri="{FF2B5EF4-FFF2-40B4-BE49-F238E27FC236}">
                <a16:creationId xmlns:a16="http://schemas.microsoft.com/office/drawing/2014/main" id="{878248C9-FA06-74F3-3712-040D7D594D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30790" name="WordArt 70">
            <a:extLst>
              <a:ext uri="{FF2B5EF4-FFF2-40B4-BE49-F238E27FC236}">
                <a16:creationId xmlns:a16="http://schemas.microsoft.com/office/drawing/2014/main" id="{F06F7A02-77FF-26AB-C56E-672A39C83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0791" name="WordArt 71">
            <a:extLst>
              <a:ext uri="{FF2B5EF4-FFF2-40B4-BE49-F238E27FC236}">
                <a16:creationId xmlns:a16="http://schemas.microsoft.com/office/drawing/2014/main" id="{7112C80B-73FE-37BD-7EF7-01AC4452B5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0792" name="WordArt 72">
            <a:extLst>
              <a:ext uri="{FF2B5EF4-FFF2-40B4-BE49-F238E27FC236}">
                <a16:creationId xmlns:a16="http://schemas.microsoft.com/office/drawing/2014/main" id="{BE9195F9-CAC6-4784-75BB-2736127D5A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30793" name="AutoShape 73">
            <a:extLst>
              <a:ext uri="{FF2B5EF4-FFF2-40B4-BE49-F238E27FC236}">
                <a16:creationId xmlns:a16="http://schemas.microsoft.com/office/drawing/2014/main" id="{BCBCC44B-8267-F52B-75D6-53C3F601B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1143000" cy="8382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94" name="Picture 74">
            <a:extLst>
              <a:ext uri="{FF2B5EF4-FFF2-40B4-BE49-F238E27FC236}">
                <a16:creationId xmlns:a16="http://schemas.microsoft.com/office/drawing/2014/main" id="{20E9C06D-9048-BE40-FD23-77D080E5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99" y="45720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5" name="Picture 75">
            <a:extLst>
              <a:ext uri="{FF2B5EF4-FFF2-40B4-BE49-F238E27FC236}">
                <a16:creationId xmlns:a16="http://schemas.microsoft.com/office/drawing/2014/main" id="{A494B144-345D-4080-585F-F71AB4B2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27" y="2495698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6" name="Picture 76">
            <a:extLst>
              <a:ext uri="{FF2B5EF4-FFF2-40B4-BE49-F238E27FC236}">
                <a16:creationId xmlns:a16="http://schemas.microsoft.com/office/drawing/2014/main" id="{D2A6BF34-0FAC-85AF-1DA7-E1C3FB1A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7" y="2538413"/>
            <a:ext cx="25146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7" name="Picture 77">
            <a:extLst>
              <a:ext uri="{FF2B5EF4-FFF2-40B4-BE49-F238E27FC236}">
                <a16:creationId xmlns:a16="http://schemas.microsoft.com/office/drawing/2014/main" id="{774561FF-EC01-1A95-F071-7FAED3B7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9219 0.003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s 8196"/>
          <p:cNvSpPr/>
          <p:nvPr/>
        </p:nvSpPr>
        <p:spPr>
          <a:xfrm>
            <a:off x="1658908" y="471055"/>
            <a:ext cx="5962073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x-none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rò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UniverseH" panose="020B7200000000000000" pitchFamily="34" charset="0"/>
                <a:cs typeface="Times New Roman" panose="02020603050405020304" pitchFamily="18" charset="0"/>
              </a:rPr>
              <a:t>gì</a:t>
            </a:r>
            <a:endParaRPr lang="en-US" sz="40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.VnUniverse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2573" y="2553854"/>
            <a:ext cx="7939463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/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/>
          </a:p>
        </p:txBody>
      </p:sp>
      <p:pic>
        <p:nvPicPr>
          <p:cNvPr id="8196" name="Picture 8195" descr="131015khung-hinh-ong-mat-troi-de-th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Cube 8197">
            <a:hlinkClick r:id="rId3" action="ppaction://hlinksldjump"/>
          </p:cNvPr>
          <p:cNvSpPr/>
          <p:nvPr/>
        </p:nvSpPr>
        <p:spPr>
          <a:xfrm>
            <a:off x="2438400" y="1981200"/>
            <a:ext cx="1752600" cy="17526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9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9" name="Cube 8198">
            <a:hlinkClick r:id="rId4" action="ppaction://hlinksldjump"/>
          </p:cNvPr>
          <p:cNvSpPr/>
          <p:nvPr/>
        </p:nvSpPr>
        <p:spPr>
          <a:xfrm>
            <a:off x="5410200" y="2438400"/>
            <a:ext cx="1676400" cy="1752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0600">
                <a:solidFill>
                  <a:srgbClr val="0066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0" name="Cube 8199">
            <a:hlinkClick r:id="rId5" action="ppaction://hlinksldjump"/>
          </p:cNvPr>
          <p:cNvSpPr/>
          <p:nvPr/>
        </p:nvSpPr>
        <p:spPr>
          <a:xfrm>
            <a:off x="3048000" y="3962400"/>
            <a:ext cx="1524000" cy="1676400"/>
          </a:xfrm>
          <a:prstGeom prst="cube">
            <a:avLst>
              <a:gd name="adj" fmla="val 25000"/>
            </a:avLst>
          </a:prstGeom>
          <a:solidFill>
            <a:srgbClr val="39EB8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11700">
                <a:solidFill>
                  <a:srgbClr val="CC00FF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 advTm="905">
    <p:comb dir="vert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208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.VnUniverseH</vt:lpstr>
      <vt:lpstr>.VnTime</vt:lpstr>
      <vt:lpstr>Times New Roman</vt:lpstr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1979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HATUANPHUONG</dc:creator>
  <cp:lastModifiedBy>Techsi.vn</cp:lastModifiedBy>
  <cp:revision>55</cp:revision>
  <dcterms:created xsi:type="dcterms:W3CDTF">2015-01-24T14:19:49Z</dcterms:created>
  <dcterms:modified xsi:type="dcterms:W3CDTF">2025-11-25T08:44:09Z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1033-11.2.0.9934</vt:lpwstr>
  </property>
</Properties>
</file>