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125" d="100"/>
          <a:sy n="125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7CB81-E44F-4E3E-86B6-4CFDF6D5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0"/>
            <a:ext cx="770485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E3615-C1AB-42A4-B882-25080680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261" y="115888"/>
            <a:ext cx="479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68F7B-8FF7-43B8-B5A5-5500F8AB8FC7}"/>
              </a:ext>
            </a:extLst>
          </p:cNvPr>
          <p:cNvSpPr txBox="1"/>
          <p:nvPr/>
        </p:nvSpPr>
        <p:spPr>
          <a:xfrm>
            <a:off x="2406035" y="3887140"/>
            <a:ext cx="49685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VĂN MINH KHI ĐI THANG MÁY </a:t>
            </a: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FAB0A-3918-43AC-A3C1-94E6B27C6C7A}"/>
              </a:ext>
            </a:extLst>
          </p:cNvPr>
          <p:cNvSpPr txBox="1"/>
          <p:nvPr/>
        </p:nvSpPr>
        <p:spPr>
          <a:xfrm>
            <a:off x="3419475" y="6475413"/>
            <a:ext cx="2392001" cy="380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75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7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75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7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1875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187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75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1875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D09AE-1303-435A-BA48-E9BE9442C7F5}"/>
              </a:ext>
            </a:extLst>
          </p:cNvPr>
          <p:cNvSpPr txBox="1"/>
          <p:nvPr/>
        </p:nvSpPr>
        <p:spPr>
          <a:xfrm>
            <a:off x="952853" y="2984489"/>
            <a:ext cx="7325244" cy="180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/>
          </a:p>
        </p:txBody>
      </p:sp>
      <p:pic>
        <p:nvPicPr>
          <p:cNvPr id="9" name="Picture 8" descr="C:\Users\Techsi.vn\AppData\Local\Temp\Rar$DIa19904.46539\LOGO TRƯỜ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1513817" cy="155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72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110</cp:revision>
  <dcterms:created xsi:type="dcterms:W3CDTF">2016-11-01T06:02:57Z</dcterms:created>
  <dcterms:modified xsi:type="dcterms:W3CDTF">2025-11-25T08:26:50Z</dcterms:modified>
</cp:coreProperties>
</file>