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D96E59-2C19-4A05-8564-C2F789C3AA92}"/>
              </a:ext>
            </a:extLst>
          </p:cNvPr>
          <p:cNvSpPr/>
          <p:nvPr/>
        </p:nvSpPr>
        <p:spPr>
          <a:xfrm>
            <a:off x="1028483" y="2324451"/>
            <a:ext cx="76583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PHƯỜNG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HOA ANH ĐÀO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1665011"/>
            <a:ext cx="678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D233-B9ED-4704-9A73-4933DB992D93}"/>
              </a:ext>
            </a:extLst>
          </p:cNvPr>
          <p:cNvSpPr txBox="1"/>
          <p:nvPr/>
        </p:nvSpPr>
        <p:spPr>
          <a:xfrm>
            <a:off x="3457426" y="555113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Techsi.vn\AppData\Local\Temp\Rar$DIa19904.46539\LOGO TRƯỜN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81" y="1402574"/>
            <a:ext cx="1165543" cy="936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1381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385219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" y="263916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63917"/>
            <a:ext cx="4190998" cy="3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8442"/>
            <a:ext cx="4058653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407478"/>
            <a:ext cx="4572000" cy="37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581400"/>
            <a:ext cx="762000" cy="7620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1649"/>
            <a:ext cx="4331478" cy="29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67000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86A250-BCAF-433C-BE03-BE86D99479E2}"/>
              </a:ext>
            </a:extLst>
          </p:cNvPr>
          <p:cNvSpPr/>
          <p:nvPr/>
        </p:nvSpPr>
        <p:spPr>
          <a:xfrm>
            <a:off x="894080" y="2708240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BE98E-7815-407A-9BDC-319AA8C113FD}"/>
              </a:ext>
            </a:extLst>
          </p:cNvPr>
          <p:cNvSpPr/>
          <p:nvPr/>
        </p:nvSpPr>
        <p:spPr>
          <a:xfrm>
            <a:off x="5801360" y="2708239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415CA0-FA3F-47F9-BA55-9E56B62366BD}"/>
              </a:ext>
            </a:extLst>
          </p:cNvPr>
          <p:cNvSpPr/>
          <p:nvPr/>
        </p:nvSpPr>
        <p:spPr>
          <a:xfrm>
            <a:off x="894080" y="4973003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66637-5497-4B69-9F02-DEF8B1DB9889}"/>
              </a:ext>
            </a:extLst>
          </p:cNvPr>
          <p:cNvSpPr/>
          <p:nvPr/>
        </p:nvSpPr>
        <p:spPr>
          <a:xfrm>
            <a:off x="5801360" y="4850130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449</Words>
  <Application>Microsoft Office PowerPoint</Application>
  <PresentationFormat>On-screen Show (4:3)</PresentationFormat>
  <Paragraphs>30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70</cp:revision>
  <dcterms:created xsi:type="dcterms:W3CDTF">2016-04-10T13:01:26Z</dcterms:created>
  <dcterms:modified xsi:type="dcterms:W3CDTF">2025-11-25T08:28:44Z</dcterms:modified>
</cp:coreProperties>
</file>