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media/media2.WAV" ContentType="audio/x-wav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media/media3.WAV" ContentType="audio/x-wav"/>
  <Override PartName="/ppt/media/media4.WAV" ContentType="audio/x-wav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media/media5.WAV" ContentType="audio/x-wav"/>
  <Override PartName="/ppt/media/media6.WAV" ContentType="audio/x-wav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media/media7.WAV" ContentType="audio/x-wav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1"/>
  </p:notesMasterIdLst>
  <p:sldIdLst>
    <p:sldId id="292" r:id="rId2"/>
    <p:sldId id="291" r:id="rId3"/>
    <p:sldId id="274" r:id="rId4"/>
    <p:sldId id="275" r:id="rId5"/>
    <p:sldId id="276" r:id="rId6"/>
    <p:sldId id="277" r:id="rId7"/>
    <p:sldId id="259" r:id="rId8"/>
    <p:sldId id="287" r:id="rId9"/>
    <p:sldId id="264" r:id="rId10"/>
    <p:sldId id="263" r:id="rId11"/>
    <p:sldId id="281" r:id="rId12"/>
    <p:sldId id="278" r:id="rId13"/>
    <p:sldId id="279" r:id="rId14"/>
    <p:sldId id="280" r:id="rId15"/>
    <p:sldId id="283" r:id="rId16"/>
    <p:sldId id="284" r:id="rId17"/>
    <p:sldId id="285" r:id="rId18"/>
    <p:sldId id="286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F593D4"/>
    <a:srgbClr val="FF66FF"/>
    <a:srgbClr val="FF3399"/>
    <a:srgbClr val="FF0066"/>
    <a:srgbClr val="FFFF00"/>
    <a:srgbClr val="0099CC"/>
    <a:srgbClr val="66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6" autoAdjust="0"/>
    <p:restoredTop sz="93782" autoAdjust="0"/>
  </p:normalViewPr>
  <p:slideViewPr>
    <p:cSldViewPr>
      <p:cViewPr varScale="1">
        <p:scale>
          <a:sx n="95" d="100"/>
          <a:sy n="95" d="100"/>
        </p:scale>
        <p:origin x="7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C46C89-3F5E-4C81-94FC-CA6755C44956}" type="datetimeFigureOut">
              <a:rPr lang="en-US"/>
              <a:pPr>
                <a:defRPr/>
              </a:pPr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97BC88E-FEDC-4B6D-9109-D43CFC7AB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028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1BD1F33-748B-4CE4-9127-84AA662BF32B}" type="slidenum">
              <a:rPr lang="en-US" smtClean="0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8052CCBB-7FBC-4F76-A6DB-D3C7AE366C16}" type="slidenum">
              <a:rPr lang="en-US" smtClean="0"/>
              <a:pPr eaLnBrk="1" hangingPunct="1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0EAA8AA4-F5D2-40C5-9F06-713F298CA1C7}" type="slidenum">
              <a:rPr lang="en-US" smtClean="0"/>
              <a:pPr eaLnBrk="1" hangingPunct="1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F7AAA46-CD14-4824-B502-BD7A1858BF5D}" type="slidenum">
              <a:rPr lang="en-US" smtClean="0"/>
              <a:pPr eaLnBrk="1" hangingPunct="1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57ED9F33-B009-4EFA-A83D-5B4A6D1C4EC5}" type="slidenum">
              <a:rPr lang="en-US" smtClean="0"/>
              <a:pPr eaLnBrk="1" hangingPunct="1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D7D2E49-6F06-4160-9DCF-E0618D3ED512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44908FC-298B-4B66-850E-9AB83AC54A66}" type="slidenum">
              <a:rPr lang="en-US" smtClean="0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2910FD80-94B1-4566-978F-C414E3BA1E20}" type="slidenum">
              <a:rPr lang="en-US" smtClean="0"/>
              <a:pPr eaLnBrk="1" hangingPunct="1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2FF07DF-59C4-4A49-9DB9-E15E24897606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A87A2CB-1311-4050-AA10-E7C1F2B933B3}" type="slidenum">
              <a:rPr lang="en-US" smtClean="0"/>
              <a:pPr eaLnBrk="1" hangingPunct="1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E22D9664-EE4B-46C4-B0EB-E3C564A37AE9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B9A891C-0690-458F-85BD-C952FF45CA52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B408309-BBF5-4824-A1E2-FB7C5AA44D5E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126D5A31-070A-4DCD-9EC9-2F35C9BBF1BC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F81BF0F4-A864-4BFA-B47A-5277DCE41221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dirty="0">
              <a:latin typeface="Calibri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CCD63DC-88AB-4507-ADB5-174273213FBD}" type="slidenum">
              <a:rPr lang="en-US" smtClean="0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436B8EB6-9E77-45EF-A15C-1FBB19D0D1AE}" type="slidenum">
              <a:rPr lang="en-US" smtClean="0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fld id="{D55C8538-4F3D-42A0-83CA-A93ED5CBB7EB}" type="slidenum">
              <a:rPr lang="en-US" smtClean="0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B4EB5-8944-4B73-9A90-7EF78F886A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DA0AF-3BD0-4C9E-BB97-E1E845E6D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2E071-37ED-4A2C-8972-59A9160E9A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75EC9-E4B5-410D-A1C9-06D149641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A825A-616E-428C-A3F7-F745AA1FE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6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6BA29-9811-493E-AC89-A42C1AD8E4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DA16C-3E1F-42BB-913E-8C93E81EFA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9BA47-CD56-4650-ABCF-5CC1A580CF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147F3-5914-4F9D-BE0A-2881D73F37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1F3BD-9CE8-4B22-B1CC-6FF7BA643D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06B4D2-A399-4B5A-BDF0-99EB4D632C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3D16-2F93-4958-962A-08EE1AE51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3B7772A-521D-4941-8232-696821E58E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0604A63-624C-4DC9-B1B0-E49F5BFBA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7.gif"/><Relationship Id="rId5" Type="http://schemas.openxmlformats.org/officeDocument/2006/relationships/image" Target="../media/image22.jp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7.gif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gif"/><Relationship Id="rId3" Type="http://schemas.openxmlformats.org/officeDocument/2006/relationships/audio" Target="../media/media2.WAV"/><Relationship Id="rId7" Type="http://schemas.openxmlformats.org/officeDocument/2006/relationships/image" Target="../media/image24.jpg"/><Relationship Id="rId12" Type="http://schemas.openxmlformats.org/officeDocument/2006/relationships/image" Target="../media/image29.jpeg"/><Relationship Id="rId2" Type="http://schemas.microsoft.com/office/2007/relationships/media" Target="../media/media2.WAV"/><Relationship Id="rId1" Type="http://schemas.openxmlformats.org/officeDocument/2006/relationships/tags" Target="../tags/tag16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27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6.jpe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jpeg"/><Relationship Id="rId3" Type="http://schemas.openxmlformats.org/officeDocument/2006/relationships/audio" Target="../media/media3.WAV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32.png"/><Relationship Id="rId2" Type="http://schemas.microsoft.com/office/2007/relationships/media" Target="../media/media3.WAV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1.jpeg"/><Relationship Id="rId5" Type="http://schemas.openxmlformats.org/officeDocument/2006/relationships/audio" Target="../media/media4.WAV"/><Relationship Id="rId10" Type="http://schemas.openxmlformats.org/officeDocument/2006/relationships/image" Target="../media/image25.jpeg"/><Relationship Id="rId4" Type="http://schemas.microsoft.com/office/2007/relationships/media" Target="../media/media4.WAV"/><Relationship Id="rId9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4.jpeg"/><Relationship Id="rId3" Type="http://schemas.openxmlformats.org/officeDocument/2006/relationships/audio" Target="../media/media5.WAV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33.jpeg"/><Relationship Id="rId2" Type="http://schemas.microsoft.com/office/2007/relationships/media" Target="../media/media5.WAV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0.jpeg"/><Relationship Id="rId5" Type="http://schemas.openxmlformats.org/officeDocument/2006/relationships/audio" Target="../media/media6.WAV"/><Relationship Id="rId10" Type="http://schemas.openxmlformats.org/officeDocument/2006/relationships/image" Target="../media/image25.jpeg"/><Relationship Id="rId4" Type="http://schemas.microsoft.com/office/2007/relationships/media" Target="../media/media6.WAV"/><Relationship Id="rId9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7.WAV"/><Relationship Id="rId7" Type="http://schemas.openxmlformats.org/officeDocument/2006/relationships/image" Target="../media/image7.gif"/><Relationship Id="rId2" Type="http://schemas.microsoft.com/office/2007/relationships/media" Target="../media/media7.WAV"/><Relationship Id="rId1" Type="http://schemas.openxmlformats.org/officeDocument/2006/relationships/tags" Target="../tags/tag19.xml"/><Relationship Id="rId6" Type="http://schemas.openxmlformats.org/officeDocument/2006/relationships/image" Target="../media/image16.jp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7.gif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A54465-B827-488E-8E6F-C39C5E45B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1BA7B4-BD60-4E9C-B841-972F9482E668}"/>
              </a:ext>
            </a:extLst>
          </p:cNvPr>
          <p:cNvSpPr txBox="1"/>
          <p:nvPr/>
        </p:nvSpPr>
        <p:spPr>
          <a:xfrm>
            <a:off x="2418619" y="155062"/>
            <a:ext cx="5014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B75858-B8A3-4D87-ABDA-B6C28DAA816B}"/>
              </a:ext>
            </a:extLst>
          </p:cNvPr>
          <p:cNvSpPr/>
          <p:nvPr/>
        </p:nvSpPr>
        <p:spPr>
          <a:xfrm>
            <a:off x="2266710" y="2836911"/>
            <a:ext cx="5295240" cy="9826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D9EB1-29CA-477A-AF1C-466C0C62D28D}"/>
              </a:ext>
            </a:extLst>
          </p:cNvPr>
          <p:cNvSpPr txBox="1"/>
          <p:nvPr/>
        </p:nvSpPr>
        <p:spPr>
          <a:xfrm>
            <a:off x="2375870" y="4215982"/>
            <a:ext cx="52952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NBPB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4014A5-491E-4372-927F-915AEAB0C6CA}"/>
              </a:ext>
            </a:extLst>
          </p:cNvPr>
          <p:cNvSpPr txBox="1"/>
          <p:nvPr/>
        </p:nvSpPr>
        <p:spPr>
          <a:xfrm>
            <a:off x="2954459" y="6103943"/>
            <a:ext cx="36618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en-US" sz="2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sz="2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uoiHocTroBeat-V.A-4181757">
            <a:hlinkClick r:id="" action="ppaction://media"/>
            <a:extLst>
              <a:ext uri="{FF2B5EF4-FFF2-40B4-BE49-F238E27FC236}">
                <a16:creationId xmlns:a16="http://schemas.microsoft.com/office/drawing/2014/main" id="{E58E152A-1CD8-4E9C-97AF-FE7DCB6C0D6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4277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0786" y="6475289"/>
            <a:ext cx="197202" cy="2114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80798"/>
            <a:ext cx="1743318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25400" y="0"/>
            <a:ext cx="9118600" cy="68580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2" name="Picture 4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861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36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cs typeface="Tahoma" pitchFamily="34" charset="0"/>
              </a:rPr>
              <a:t>trụ</a:t>
            </a:r>
            <a:endParaRPr lang="en-US" sz="3600" b="1" dirty="0">
              <a:solidFill>
                <a:srgbClr val="FF0000"/>
              </a:solidFill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975"/>
    </mc:Choice>
    <mc:Fallback xmlns="">
      <p:transition spd="slow" advClick="0" advTm="9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9584 0.02778 L 0.30417 0.038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14827 0.04745 C 0.25677 0.03287 0.36528 0.01852 0.39983 -0.06852 C 0.43438 -0.15509 0.39236 -0.38218 0.35556 -0.47408 C 0.31875 -0.56597 0.26094 -0.60787 0.17917 -0.61921 C 0.0974 -0.63056 -0.07604 -0.56921 -0.13559 -0.54283 C -0.19514 -0.51644 -0.13576 -0.50324 -0.17812 -0.46042 C -0.22048 -0.41759 -0.36961 -0.36389 -0.38993 -0.28611 C -0.41024 -0.20787 -0.33645 -0.04445 -0.30017 0.0081 C -0.26389 0.06065 -0.19409 0.02639 -0.17222 0.02963 " pathEditMode="relative" ptsTypes="aaaaaaaaA">
                                      <p:cBhvr>
                                        <p:cTn id="8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14600" y="1143000"/>
            <a:ext cx="6629400" cy="8763000"/>
            <a:chOff x="-336" y="480"/>
            <a:chExt cx="4176" cy="5520"/>
          </a:xfrm>
        </p:grpSpPr>
        <p:sp>
          <p:nvSpPr>
            <p:cNvPr id="21508" name="Line 8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21509" name="Group 9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21510" name="Picture 10" descr="khoi tru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511" name="Group 11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21513" name="Oval 12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solidFill>
                  <a:srgbClr val="AC1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1514" name="AutoShape 13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C140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32782" name="Oval 14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218"/>
    </mc:Choice>
    <mc:Fallback xmlns="">
      <p:transition spd="slow" advClick="0" advTm="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125 1.11022E-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1.11022E-16 L -0.0625 -0.13889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9705" name="Picture 9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163353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10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1585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8" name="Picture 62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56" name="Picture 60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3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300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261 0.07916 C 0.02483 0.0456 0.04844 0.01203 0.08091 0.04375 C 0.11476 0.08009 0.17188 0.21782 0.20035 0.28217 C 0.23039 0.34583 0.24618 0.40347 0.25486 0.42708 " pathEditMode="relative" rAng="-1356346" ptsTypes="aaaA">
                                      <p:cBhvr>
                                        <p:cTn id="29" dur="1000" fill="hold"/>
                                        <p:tgtEl>
                                          <p:spTgt spid="29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0725" name="Picture 5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1098">
            <a:off x="2356495" y="2107274"/>
            <a:ext cx="191611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57" y="27432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45"/>
    </mc:Choice>
    <mc:Fallback xmlns="">
      <p:transition spd="slow" advClick="0" advTm="140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47 -0.21227 C -0.03837 -0.24305 -0.0441 -0.27361 -0.07378 -0.33171 C -0.10347 -0.38981 -0.18281 -0.55 -0.21042 -0.56111 C -0.23802 -0.57222 -0.23403 -0.43403 -0.23993 -0.39838 C -0.24583 -0.36273 -0.24583 -0.35509 -0.24583 -0.34745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7" y="-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1750" name="Picture 6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52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149">
            <a:off x="1447800" y="2743200"/>
            <a:ext cx="1698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5773">
            <a:off x="4800600" y="1143000"/>
            <a:ext cx="14890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8188">
            <a:off x="5716588" y="1979612"/>
            <a:ext cx="14922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3393">
            <a:off x="6126956" y="3093244"/>
            <a:ext cx="1585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0029">
            <a:off x="6126956" y="4083844"/>
            <a:ext cx="15859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157"/>
    </mc:Choice>
    <mc:Fallback xmlns="">
      <p:transition spd="slow" advClick="0" advTm="14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1 -0.09144 C 0.04635 -0.18056 0.06059 -0.26944 0.10277 -0.30139 C 0.14496 -0.33333 0.25468 -0.28611 0.28506 -0.28356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39" y="-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2691 0.05787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2656 0.06898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48148E-6 L -0.00834 0.07778 " pathEditMode="relative" ptsTypes="AA">
                                      <p:cBhvr>
                                        <p:cTn id="5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"/>
            <a:ext cx="9144000" cy="6840855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36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6000" b="1">
                <a:latin typeface="Times New Roman" pitchFamily="18" charset="0"/>
              </a:rPr>
              <a:t> </a:t>
            </a:r>
          </a:p>
        </p:txBody>
      </p:sp>
      <p:sp>
        <p:nvSpPr>
          <p:cNvPr id="40995" name="Rectangle 3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990600"/>
            <a:ext cx="8382000" cy="1295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chương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trắc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nghiệm</a:t>
            </a:r>
            <a:endParaRPr lang="en-US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98" name="Picture 38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9" name="Picture 39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70887">
            <a:off x="2514600" y="3276600"/>
            <a:ext cx="17430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9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3" name="Rectangle 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2059" name="Reco914.WAV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33813"/>
            <a:ext cx="609600" cy="609600"/>
          </a:xfrm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33400" y="533400"/>
            <a:ext cx="79629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ahoma" pitchFamily="34" charset="0"/>
              </a:rPr>
              <a:t>Câu 1: Bé hãy chọn các khối có đường bao cong và lăn về mọi phía</a:t>
            </a: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304800" y="1981200"/>
            <a:ext cx="8610600" cy="213360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1990" name="Picture 6" descr="imag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Vegetables realistic vector (1)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12954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3" name="AutoShape 9"/>
          <p:cNvSpPr>
            <a:spLocks noChangeArrowheads="1"/>
          </p:cNvSpPr>
          <p:nvPr/>
        </p:nvSpPr>
        <p:spPr bwMode="auto">
          <a:xfrm>
            <a:off x="1981200" y="4953000"/>
            <a:ext cx="1219200" cy="10668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vi-VN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-5400000">
            <a:off x="4495800" y="4724400"/>
            <a:ext cx="1828800" cy="1066800"/>
          </a:xfrm>
          <a:prstGeom prst="cube">
            <a:avLst>
              <a:gd name="adj" fmla="val 25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011" name="Picture 27" descr="image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12" name="Picture 28" descr="Vegetables realistic vector (1)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90800"/>
            <a:ext cx="10668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68" descr="thumbnail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3F2F7"/>
              </a:clrFrom>
              <a:clrTo>
                <a:srgbClr val="F3F2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9992">
            <a:off x="7696200" y="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5" name="Picture 71" descr="k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0800"/>
            <a:ext cx="9048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6" name="Picture 72" descr="k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29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57" name="Picture 73" descr="khoi tru im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343400"/>
            <a:ext cx="11715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93EDD7-E0DC-442A-B711-7C2631038B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9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9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9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9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1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4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4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7"/>
                  </p:tgtEl>
                </p:cond>
              </p:nextCondLst>
            </p:seq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059"/>
                </p:tgtEl>
              </p:cMediaNode>
            </p:audio>
          </p:childTnLst>
        </p:cTn>
      </p:par>
    </p:tnLst>
    <p:bldLst>
      <p:bldP spid="41989" grpId="0"/>
      <p:bldP spid="41993" grpId="0" animBg="1"/>
      <p:bldP spid="4199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00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3084" name="Reco929.WAV">
            <a:hlinkClick r:id="" action="ppaction://media"/>
          </p:cNvPr>
          <p:cNvPicPr>
            <a:picLocks noGrp="1" noChangeAspect="1" noChangeArrowheads="1"/>
          </p:cNvPicPr>
          <p:nvPr>
            <p:ph sz="half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657600"/>
            <a:ext cx="609600" cy="609600"/>
          </a:xfrm>
        </p:spPr>
      </p:pic>
      <p:pic>
        <p:nvPicPr>
          <p:cNvPr id="43093" name="Reco930.WAV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590800"/>
            <a:ext cx="609600" cy="609600"/>
          </a:xfrm>
        </p:spPr>
      </p:pic>
      <p:pic>
        <p:nvPicPr>
          <p:cNvPr id="43099" name="Reco951.WAV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724400"/>
            <a:ext cx="609600" cy="609600"/>
          </a:xfrm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0" y="0"/>
            <a:ext cx="9296400" cy="68580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83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cs typeface="Tahoma" pitchFamily="34" charset="0"/>
              </a:rPr>
              <a:t>Câu 2:</a:t>
            </a:r>
            <a:r>
              <a:rPr lang="en-US" sz="360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>
                <a:solidFill>
                  <a:srgbClr val="FF0000"/>
                </a:solidFill>
                <a:cs typeface="Tahoma" pitchFamily="34" charset="0"/>
              </a:rPr>
              <a:t>Bé hãy chọn những khối lăn được?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228600" y="1733550"/>
            <a:ext cx="8686800" cy="21336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762000" y="4267200"/>
            <a:ext cx="990600" cy="76200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391400" y="4191000"/>
            <a:ext cx="1066800" cy="1073150"/>
            <a:chOff x="1979" y="1715"/>
            <a:chExt cx="1849" cy="1892"/>
          </a:xfrm>
        </p:grpSpPr>
        <p:grpSp>
          <p:nvGrpSpPr>
            <p:cNvPr id="27699" name="Group 19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43028" name="AutoShape 20"/>
              <p:cNvSpPr>
                <a:spLocks noChangeArrowheads="1"/>
              </p:cNvSpPr>
              <p:nvPr/>
            </p:nvSpPr>
            <p:spPr bwMode="auto">
              <a:xfrm rot="16200000">
                <a:off x="2801" y="3093"/>
                <a:ext cx="162" cy="858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7706" name="Group 21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7707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73000"/>
                      </a:srgbClr>
                    </a:gs>
                    <a:gs pos="100000">
                      <a:srgbClr val="767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708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709" name="AutoShape 24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0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7700" name="Group 25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7701" name="AutoShape 26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702" name="AutoShape 27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703" name="AutoShape 28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704" name="AutoShape 29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pic>
        <p:nvPicPr>
          <p:cNvPr id="43039" name="Picture 31" descr="imag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1196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5181600" y="5573713"/>
            <a:ext cx="998538" cy="1284287"/>
            <a:chOff x="-8" y="1440"/>
            <a:chExt cx="916" cy="1414"/>
          </a:xfrm>
        </p:grpSpPr>
        <p:pic>
          <p:nvPicPr>
            <p:cNvPr id="27697" name="Picture 36" descr="Banh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90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8" name="Text Box 37"/>
            <p:cNvSpPr txBox="1">
              <a:spLocks noChangeArrowheads="1"/>
            </p:cNvSpPr>
            <p:nvPr/>
          </p:nvSpPr>
          <p:spPr bwMode="auto">
            <a:xfrm>
              <a:off x="-8" y="2350"/>
              <a:ext cx="169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vi-VN" sz="2400" b="1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sp>
        <p:nvSpPr>
          <p:cNvPr id="43046" name="AutoShape 38"/>
          <p:cNvSpPr>
            <a:spLocks noChangeArrowheads="1"/>
          </p:cNvSpPr>
          <p:nvPr/>
        </p:nvSpPr>
        <p:spPr bwMode="auto">
          <a:xfrm>
            <a:off x="2743200" y="5638800"/>
            <a:ext cx="1524000" cy="762000"/>
          </a:xfrm>
          <a:prstGeom prst="cube">
            <a:avLst>
              <a:gd name="adj" fmla="val 25000"/>
            </a:avLst>
          </a:prstGeom>
          <a:solidFill>
            <a:srgbClr val="00D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3050" name="Picture 42" descr="small_jgi132920055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410200"/>
            <a:ext cx="6619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2" name="AutoShape 44"/>
          <p:cNvSpPr>
            <a:spLocks noChangeArrowheads="1"/>
          </p:cNvSpPr>
          <p:nvPr/>
        </p:nvSpPr>
        <p:spPr bwMode="auto">
          <a:xfrm rot="5400000">
            <a:off x="2705100" y="4229100"/>
            <a:ext cx="914400" cy="990600"/>
          </a:xfrm>
          <a:prstGeom prst="can">
            <a:avLst>
              <a:gd name="adj" fmla="val 27083"/>
            </a:avLst>
          </a:prstGeom>
          <a:solidFill>
            <a:srgbClr val="AC140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3053" name="Picture 45" descr="imag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1196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54" name="AutoShape 46"/>
          <p:cNvSpPr>
            <a:spLocks noChangeArrowheads="1"/>
          </p:cNvSpPr>
          <p:nvPr/>
        </p:nvSpPr>
        <p:spPr bwMode="auto">
          <a:xfrm rot="5400000">
            <a:off x="2628900" y="2247900"/>
            <a:ext cx="914400" cy="990600"/>
          </a:xfrm>
          <a:prstGeom prst="can">
            <a:avLst>
              <a:gd name="adj" fmla="val 27083"/>
            </a:avLst>
          </a:prstGeom>
          <a:solidFill>
            <a:srgbClr val="AC140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100189" y="2233181"/>
            <a:ext cx="998538" cy="1284288"/>
            <a:chOff x="-8" y="1440"/>
            <a:chExt cx="916" cy="1414"/>
          </a:xfrm>
        </p:grpSpPr>
        <p:pic>
          <p:nvPicPr>
            <p:cNvPr id="27695" name="Picture 48" descr="Banh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0"/>
              <a:ext cx="908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96" name="Text Box 49"/>
            <p:cNvSpPr txBox="1">
              <a:spLocks noChangeArrowheads="1"/>
            </p:cNvSpPr>
            <p:nvPr/>
          </p:nvSpPr>
          <p:spPr bwMode="auto">
            <a:xfrm>
              <a:off x="-8" y="2350"/>
              <a:ext cx="169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cs typeface="Arial" charset="0"/>
                </a:defRPr>
              </a:lvl9pPr>
            </a:lstStyle>
            <a:p>
              <a:pPr eaLnBrk="1" hangingPunct="1"/>
              <a:endParaRPr lang="vi-VN" sz="2400" b="1">
                <a:solidFill>
                  <a:srgbClr val="0000FF"/>
                </a:solidFill>
                <a:latin typeface=".VnAvant" pitchFamily="34" charset="0"/>
              </a:endParaRPr>
            </a:p>
          </p:txBody>
        </p:sp>
      </p:grpSp>
      <p:pic>
        <p:nvPicPr>
          <p:cNvPr id="43058" name="Picture 50" descr="small_jgi132920055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0"/>
            <a:ext cx="6619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7315200" y="2286000"/>
            <a:ext cx="1066800" cy="1073150"/>
            <a:chOff x="1979" y="1715"/>
            <a:chExt cx="1849" cy="1892"/>
          </a:xfrm>
        </p:grpSpPr>
        <p:grpSp>
          <p:nvGrpSpPr>
            <p:cNvPr id="27684" name="Group 52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43061" name="AutoShape 53"/>
              <p:cNvSpPr>
                <a:spLocks noChangeArrowheads="1"/>
              </p:cNvSpPr>
              <p:nvPr/>
            </p:nvSpPr>
            <p:spPr bwMode="auto">
              <a:xfrm rot="16200000">
                <a:off x="2801" y="3093"/>
                <a:ext cx="162" cy="858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7691" name="Group 54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7692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>
                        <a:alpha val="73000"/>
                      </a:srgbClr>
                    </a:gs>
                    <a:gs pos="100000">
                      <a:srgbClr val="767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693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694" name="AutoShape 57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0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7685" name="Group 58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7686" name="AutoShape 59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87" name="AutoShape 60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88" name="AutoShape 61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7689" name="AutoShape 62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12" name="Group 66"/>
          <p:cNvGrpSpPr>
            <a:grpSpLocks/>
          </p:cNvGrpSpPr>
          <p:nvPr/>
        </p:nvGrpSpPr>
        <p:grpSpPr bwMode="auto">
          <a:xfrm rot="593669">
            <a:off x="5181600" y="4114800"/>
            <a:ext cx="1181100" cy="1066800"/>
            <a:chOff x="2544" y="2784"/>
            <a:chExt cx="912" cy="960"/>
          </a:xfrm>
        </p:grpSpPr>
        <p:grpSp>
          <p:nvGrpSpPr>
            <p:cNvPr id="27678" name="Group 67"/>
            <p:cNvGrpSpPr>
              <a:grpSpLocks/>
            </p:cNvGrpSpPr>
            <p:nvPr/>
          </p:nvGrpSpPr>
          <p:grpSpPr bwMode="auto">
            <a:xfrm>
              <a:off x="2544" y="2784"/>
              <a:ext cx="912" cy="960"/>
              <a:chOff x="2544" y="2784"/>
              <a:chExt cx="912" cy="960"/>
            </a:xfrm>
          </p:grpSpPr>
          <p:sp>
            <p:nvSpPr>
              <p:cNvPr id="27680" name="Line 68"/>
              <p:cNvSpPr>
                <a:spLocks noChangeShapeType="1"/>
              </p:cNvSpPr>
              <p:nvPr/>
            </p:nvSpPr>
            <p:spPr bwMode="auto">
              <a:xfrm flipV="1">
                <a:off x="2544" y="2784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7681" name="Group 69"/>
              <p:cNvGrpSpPr>
                <a:grpSpLocks/>
              </p:cNvGrpSpPr>
              <p:nvPr/>
            </p:nvGrpSpPr>
            <p:grpSpPr bwMode="auto">
              <a:xfrm>
                <a:off x="2544" y="2784"/>
                <a:ext cx="912" cy="960"/>
                <a:chOff x="2544" y="2784"/>
                <a:chExt cx="912" cy="960"/>
              </a:xfrm>
            </p:grpSpPr>
            <p:sp>
              <p:nvSpPr>
                <p:cNvPr id="27682" name="AutoShape 70"/>
                <p:cNvSpPr>
                  <a:spLocks noChangeArrowheads="1"/>
                </p:cNvSpPr>
                <p:nvPr/>
              </p:nvSpPr>
              <p:spPr bwMode="auto">
                <a:xfrm>
                  <a:off x="2544" y="2832"/>
                  <a:ext cx="720" cy="912"/>
                </a:xfrm>
                <a:prstGeom prst="rtTriangle">
                  <a:avLst/>
                </a:prstGeom>
                <a:solidFill>
                  <a:srgbClr val="FF33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76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2784"/>
                  <a:ext cx="672" cy="8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7679" name="Line 72"/>
            <p:cNvSpPr>
              <a:spLocks noChangeShapeType="1"/>
            </p:cNvSpPr>
            <p:nvPr/>
          </p:nvSpPr>
          <p:spPr bwMode="auto">
            <a:xfrm flipV="1">
              <a:off x="3264" y="3600"/>
              <a:ext cx="1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3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3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5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4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8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3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4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84"/>
                </p:tgtEl>
              </p:cMediaNode>
            </p:audio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3"/>
                </p:tgtEl>
              </p:cMediaNode>
            </p:audio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99"/>
                </p:tgtEl>
              </p:cMediaNode>
            </p:audio>
          </p:childTnLst>
        </p:cTn>
      </p:par>
    </p:tnLst>
    <p:bldLst>
      <p:bldP spid="43013" grpId="0"/>
      <p:bldP spid="43015" grpId="0" animBg="1"/>
      <p:bldP spid="43046" grpId="0" animBg="1"/>
      <p:bldP spid="43052" grpId="0" animBg="1"/>
      <p:bldP spid="430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3" name="Rectangle 61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44082" name="Reco961.WAV">
            <a:hlinkClick r:id="" action="ppaction://media"/>
          </p:cNvPr>
          <p:cNvPicPr>
            <a:picLocks noGrp="1" noChangeAspect="1" noChangeArrowheads="1"/>
          </p:cNvPicPr>
          <p:nvPr>
            <p:ph sz="quarter" idx="1"/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2590800"/>
            <a:ext cx="609600" cy="609600"/>
          </a:xfrm>
        </p:spPr>
      </p:pic>
      <p:pic>
        <p:nvPicPr>
          <p:cNvPr id="44086" name="Reco962.WAV">
            <a:hlinkClick r:id="" action="ppaction://media"/>
          </p:cNvPr>
          <p:cNvPicPr>
            <a:picLocks noGrp="1" noChangeAspect="1" noChangeArrowheads="1"/>
          </p:cNvPicPr>
          <p:nvPr>
            <p:ph sz="quarter" idx="2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2590800"/>
            <a:ext cx="609600" cy="609600"/>
          </a:xfrm>
        </p:spPr>
      </p:pic>
      <p:pic>
        <p:nvPicPr>
          <p:cNvPr id="44089" name="Reco963.WAV">
            <a:hlinkClick r:id="" action="ppaction://media"/>
          </p:cNvPr>
          <p:cNvPicPr>
            <a:picLocks noGrp="1" noChangeAspect="1" noChangeArrowheads="1"/>
          </p:cNvPicPr>
          <p:nvPr>
            <p:ph sz="quarter" idx="3"/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4719638"/>
            <a:ext cx="609600" cy="609600"/>
          </a:xfrm>
        </p:spPr>
      </p:pic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66700" y="228600"/>
            <a:ext cx="84963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cs typeface="Tahoma" pitchFamily="34" charset="0"/>
              </a:rPr>
              <a:t>Câu 3: Bé hãy chọn khối có 2 mặt là hình tròn ?</a:t>
            </a: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266700" y="1447800"/>
            <a:ext cx="8610600" cy="2133600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39" name="Picture 7" descr="small_jgi13292005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12017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AutoShape 8"/>
          <p:cNvSpPr>
            <a:spLocks noChangeArrowheads="1"/>
          </p:cNvSpPr>
          <p:nvPr/>
        </p:nvSpPr>
        <p:spPr bwMode="auto">
          <a:xfrm>
            <a:off x="533400" y="4038600"/>
            <a:ext cx="1524000" cy="838200"/>
          </a:xfrm>
          <a:prstGeom prst="flowChartMagneticDrum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41" name="Picture 9" descr="lbm132877434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6400"/>
            <a:ext cx="1371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2286000" y="4876800"/>
            <a:ext cx="990600" cy="1752600"/>
          </a:xfrm>
          <a:prstGeom prst="cube">
            <a:avLst>
              <a:gd name="adj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45" name="Picture 13" descr="er5106sx_l_118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29200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 rot="2657117">
            <a:off x="5943600" y="3886200"/>
            <a:ext cx="1181100" cy="1524000"/>
            <a:chOff x="2544" y="2784"/>
            <a:chExt cx="912" cy="960"/>
          </a:xfrm>
        </p:grpSpPr>
        <p:grpSp>
          <p:nvGrpSpPr>
            <p:cNvPr id="28713" name="Group 15"/>
            <p:cNvGrpSpPr>
              <a:grpSpLocks/>
            </p:cNvGrpSpPr>
            <p:nvPr/>
          </p:nvGrpSpPr>
          <p:grpSpPr bwMode="auto">
            <a:xfrm>
              <a:off x="2544" y="2784"/>
              <a:ext cx="912" cy="960"/>
              <a:chOff x="2544" y="2784"/>
              <a:chExt cx="912" cy="960"/>
            </a:xfrm>
          </p:grpSpPr>
          <p:sp>
            <p:nvSpPr>
              <p:cNvPr id="28715" name="Line 16"/>
              <p:cNvSpPr>
                <a:spLocks noChangeShapeType="1"/>
              </p:cNvSpPr>
              <p:nvPr/>
            </p:nvSpPr>
            <p:spPr bwMode="auto">
              <a:xfrm flipV="1">
                <a:off x="2544" y="2784"/>
                <a:ext cx="240" cy="4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28716" name="Group 17"/>
              <p:cNvGrpSpPr>
                <a:grpSpLocks/>
              </p:cNvGrpSpPr>
              <p:nvPr/>
            </p:nvGrpSpPr>
            <p:grpSpPr bwMode="auto">
              <a:xfrm>
                <a:off x="2544" y="2784"/>
                <a:ext cx="912" cy="960"/>
                <a:chOff x="2544" y="2784"/>
                <a:chExt cx="912" cy="960"/>
              </a:xfrm>
            </p:grpSpPr>
            <p:sp>
              <p:nvSpPr>
                <p:cNvPr id="28717" name="AutoShape 18"/>
                <p:cNvSpPr>
                  <a:spLocks noChangeArrowheads="1"/>
                </p:cNvSpPr>
                <p:nvPr/>
              </p:nvSpPr>
              <p:spPr bwMode="auto">
                <a:xfrm>
                  <a:off x="2544" y="2832"/>
                  <a:ext cx="720" cy="912"/>
                </a:xfrm>
                <a:prstGeom prst="rtTriangle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718" name="Line 19"/>
                <p:cNvSpPr>
                  <a:spLocks noChangeShapeType="1"/>
                </p:cNvSpPr>
                <p:nvPr/>
              </p:nvSpPr>
              <p:spPr bwMode="auto">
                <a:xfrm>
                  <a:off x="2784" y="2784"/>
                  <a:ext cx="672" cy="81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8714" name="Line 20"/>
            <p:cNvSpPr>
              <a:spLocks noChangeShapeType="1"/>
            </p:cNvSpPr>
            <p:nvPr/>
          </p:nvSpPr>
          <p:spPr bwMode="auto">
            <a:xfrm flipV="1">
              <a:off x="3264" y="3600"/>
              <a:ext cx="19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029200" y="5562600"/>
            <a:ext cx="1295400" cy="1149350"/>
            <a:chOff x="1979" y="1715"/>
            <a:chExt cx="1849" cy="1892"/>
          </a:xfrm>
        </p:grpSpPr>
        <p:grpSp>
          <p:nvGrpSpPr>
            <p:cNvPr id="28702" name="Group 22"/>
            <p:cNvGrpSpPr>
              <a:grpSpLocks/>
            </p:cNvGrpSpPr>
            <p:nvPr/>
          </p:nvGrpSpPr>
          <p:grpSpPr bwMode="auto">
            <a:xfrm>
              <a:off x="1979" y="1715"/>
              <a:ext cx="1849" cy="1889"/>
              <a:chOff x="1955" y="1731"/>
              <a:chExt cx="1849" cy="1889"/>
            </a:xfrm>
          </p:grpSpPr>
          <p:sp>
            <p:nvSpPr>
              <p:cNvPr id="44055" name="AutoShape 23"/>
              <p:cNvSpPr>
                <a:spLocks noChangeArrowheads="1"/>
              </p:cNvSpPr>
              <p:nvPr/>
            </p:nvSpPr>
            <p:spPr bwMode="auto">
              <a:xfrm rot="16200000">
                <a:off x="2802" y="3094"/>
                <a:ext cx="159" cy="857"/>
              </a:xfrm>
              <a:prstGeom prst="moon">
                <a:avLst>
                  <a:gd name="adj" fmla="val 49995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28709" name="Group 24"/>
              <p:cNvGrpSpPr>
                <a:grpSpLocks/>
              </p:cNvGrpSpPr>
              <p:nvPr/>
            </p:nvGrpSpPr>
            <p:grpSpPr bwMode="auto">
              <a:xfrm>
                <a:off x="1955" y="1731"/>
                <a:ext cx="1849" cy="1889"/>
                <a:chOff x="1955" y="1731"/>
                <a:chExt cx="1849" cy="1889"/>
              </a:xfrm>
            </p:grpSpPr>
            <p:sp>
              <p:nvSpPr>
                <p:cNvPr id="28710" name="Oval 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65" y="1741"/>
                  <a:ext cx="1831" cy="1871"/>
                </a:xfrm>
                <a:prstGeom prst="ellipse">
                  <a:avLst/>
                </a:prstGeom>
                <a:solidFill>
                  <a:srgbClr val="9900CC">
                    <a:alpha val="7294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711" name="Oval 26"/>
                <p:cNvSpPr>
                  <a:spLocks noChangeAspect="1" noChangeArrowheads="1"/>
                </p:cNvSpPr>
                <p:nvPr/>
              </p:nvSpPr>
              <p:spPr bwMode="auto">
                <a:xfrm>
                  <a:off x="1955" y="1731"/>
                  <a:ext cx="1849" cy="1889"/>
                </a:xfrm>
                <a:prstGeom prst="ellipse">
                  <a:avLst/>
                </a:prstGeom>
                <a:noFill/>
                <a:ln w="28575">
                  <a:solidFill>
                    <a:srgbClr val="CC99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28712" name="AutoShape 27"/>
                <p:cNvSpPr>
                  <a:spLocks noChangeArrowheads="1"/>
                </p:cNvSpPr>
                <p:nvPr/>
              </p:nvSpPr>
              <p:spPr bwMode="auto">
                <a:xfrm rot="-5400000">
                  <a:off x="2696" y="1864"/>
                  <a:ext cx="355" cy="1812"/>
                </a:xfrm>
                <a:prstGeom prst="moon">
                  <a:avLst>
                    <a:gd name="adj" fmla="val 17046"/>
                  </a:avLst>
                </a:prstGeom>
                <a:solidFill>
                  <a:schemeClr val="tx2">
                    <a:alpha val="14902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28703" name="Group 28"/>
            <p:cNvGrpSpPr>
              <a:grpSpLocks/>
            </p:cNvGrpSpPr>
            <p:nvPr/>
          </p:nvGrpSpPr>
          <p:grpSpPr bwMode="auto">
            <a:xfrm>
              <a:off x="2213" y="1738"/>
              <a:ext cx="1405" cy="1869"/>
              <a:chOff x="2213" y="1738"/>
              <a:chExt cx="1405" cy="1869"/>
            </a:xfrm>
          </p:grpSpPr>
          <p:sp>
            <p:nvSpPr>
              <p:cNvPr id="28704" name="AutoShape 29"/>
              <p:cNvSpPr>
                <a:spLocks noChangeArrowheads="1"/>
              </p:cNvSpPr>
              <p:nvPr/>
            </p:nvSpPr>
            <p:spPr bwMode="auto">
              <a:xfrm>
                <a:off x="2213" y="1741"/>
                <a:ext cx="684" cy="186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05" name="AutoShape 30"/>
              <p:cNvSpPr>
                <a:spLocks noChangeArrowheads="1"/>
              </p:cNvSpPr>
              <p:nvPr/>
            </p:nvSpPr>
            <p:spPr bwMode="auto">
              <a:xfrm flipH="1">
                <a:off x="2906" y="1741"/>
                <a:ext cx="712" cy="186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06" name="AutoShape 31"/>
              <p:cNvSpPr>
                <a:spLocks noChangeArrowheads="1"/>
              </p:cNvSpPr>
              <p:nvPr/>
            </p:nvSpPr>
            <p:spPr bwMode="auto">
              <a:xfrm>
                <a:off x="2573" y="1741"/>
                <a:ext cx="355" cy="186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8707" name="AutoShape 32"/>
              <p:cNvSpPr>
                <a:spLocks noChangeArrowheads="1"/>
              </p:cNvSpPr>
              <p:nvPr/>
            </p:nvSpPr>
            <p:spPr bwMode="auto">
              <a:xfrm flipH="1">
                <a:off x="2922" y="1738"/>
                <a:ext cx="252" cy="186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44065" name="AutoShape 33"/>
          <p:cNvSpPr>
            <a:spLocks noChangeArrowheads="1"/>
          </p:cNvSpPr>
          <p:nvPr/>
        </p:nvSpPr>
        <p:spPr bwMode="auto">
          <a:xfrm rot="-5209211">
            <a:off x="7391400" y="3962400"/>
            <a:ext cx="1219200" cy="762000"/>
          </a:xfrm>
          <a:prstGeom prst="flowChartMagneticDrum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4066" name="Picture 34" descr="small_jgi132920055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1201738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67" name="AutoShape 35"/>
          <p:cNvSpPr>
            <a:spLocks noChangeArrowheads="1"/>
          </p:cNvSpPr>
          <p:nvPr/>
        </p:nvSpPr>
        <p:spPr bwMode="auto">
          <a:xfrm>
            <a:off x="1066800" y="2057400"/>
            <a:ext cx="1524000" cy="838200"/>
          </a:xfrm>
          <a:prstGeom prst="flowChartMagneticDrum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4068" name="AutoShape 36"/>
          <p:cNvSpPr>
            <a:spLocks noChangeArrowheads="1"/>
          </p:cNvSpPr>
          <p:nvPr/>
        </p:nvSpPr>
        <p:spPr bwMode="auto">
          <a:xfrm rot="-5209211">
            <a:off x="6934200" y="2133600"/>
            <a:ext cx="990600" cy="685800"/>
          </a:xfrm>
          <a:prstGeom prst="flowChartMagneticDrum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E1C921C-C01E-4FF2-8CC9-D1DFF14F10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95"/>
    </mc:Choice>
    <mc:Fallback xmlns="">
      <p:transition spd="slow" advTm="53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4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6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4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4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4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4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40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4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2"/>
                </p:tgtEl>
              </p:cMediaNode>
            </p:audio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6"/>
                </p:tgtEl>
              </p:cMediaNode>
            </p:audio>
            <p:audio>
              <p:cMediaNode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089"/>
                </p:tgtEl>
              </p:cMediaNode>
            </p:audio>
          </p:childTnLst>
        </p:cTn>
      </p:par>
    </p:tnLst>
    <p:bldLst>
      <p:bldP spid="44037" grpId="0"/>
      <p:bldP spid="44040" grpId="0" animBg="1"/>
      <p:bldP spid="44042" grpId="0" animBg="1"/>
      <p:bldP spid="44065" grpId="0" animBg="1"/>
      <p:bldP spid="44067" grpId="0" animBg="1"/>
      <p:bldP spid="440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6"/>
            <a:ext cx="9143999" cy="6828556"/>
          </a:xfrm>
          <a:prstGeom prst="rect">
            <a:avLst/>
          </a:prstGeom>
        </p:spPr>
      </p:pic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762000" y="7620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21387680" flipH="1">
            <a:off x="4645025" y="2049463"/>
            <a:ext cx="2286000" cy="2133600"/>
            <a:chOff x="3120" y="1632"/>
            <a:chExt cx="1824" cy="1920"/>
          </a:xfrm>
        </p:grpSpPr>
        <p:pic>
          <p:nvPicPr>
            <p:cNvPr id="29723" name="Picture 8" descr="kkt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24" name="Group 9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29735" name="Oval 1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36" name="Oval 1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9725" name="Group 12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29733" name="Oval 13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34" name="Oval 14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9726" name="Oval 15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7" name="AutoShape 16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8" name="AutoShape 17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9" name="AutoShape 18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9730" name="Group 19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29731" name="Oval 20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32" name="Rectangle 21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6" name="Group 22"/>
          <p:cNvGrpSpPr>
            <a:grpSpLocks/>
          </p:cNvGrpSpPr>
          <p:nvPr/>
        </p:nvGrpSpPr>
        <p:grpSpPr bwMode="auto">
          <a:xfrm rot="-470121">
            <a:off x="709613" y="1874838"/>
            <a:ext cx="3197225" cy="3687762"/>
            <a:chOff x="571" y="816"/>
            <a:chExt cx="2309" cy="3024"/>
          </a:xfrm>
        </p:grpSpPr>
        <p:pic>
          <p:nvPicPr>
            <p:cNvPr id="29708" name="Picture 23" descr="khoi tru im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2458">
              <a:off x="1046" y="1536"/>
              <a:ext cx="142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09" name="Group 24"/>
            <p:cNvGrpSpPr>
              <a:grpSpLocks/>
            </p:cNvGrpSpPr>
            <p:nvPr/>
          </p:nvGrpSpPr>
          <p:grpSpPr bwMode="auto">
            <a:xfrm rot="-1221194">
              <a:off x="571" y="816"/>
              <a:ext cx="1968" cy="1008"/>
              <a:chOff x="3168" y="1536"/>
              <a:chExt cx="1776" cy="528"/>
            </a:xfrm>
          </p:grpSpPr>
          <p:sp>
            <p:nvSpPr>
              <p:cNvPr id="29721" name="Oval 25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22" name="Rectangle 26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9710" name="Group 27"/>
            <p:cNvGrpSpPr>
              <a:grpSpLocks/>
            </p:cNvGrpSpPr>
            <p:nvPr/>
          </p:nvGrpSpPr>
          <p:grpSpPr bwMode="auto">
            <a:xfrm rot="-1377155">
              <a:off x="1339" y="2304"/>
              <a:ext cx="240" cy="336"/>
              <a:chOff x="3360" y="2448"/>
              <a:chExt cx="240" cy="336"/>
            </a:xfrm>
          </p:grpSpPr>
          <p:sp>
            <p:nvSpPr>
              <p:cNvPr id="29719" name="Oval 28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20" name="Oval 29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9711" name="Group 30"/>
            <p:cNvGrpSpPr>
              <a:grpSpLocks/>
            </p:cNvGrpSpPr>
            <p:nvPr/>
          </p:nvGrpSpPr>
          <p:grpSpPr bwMode="auto">
            <a:xfrm rot="-980793">
              <a:off x="2016" y="2160"/>
              <a:ext cx="240" cy="336"/>
              <a:chOff x="3360" y="2448"/>
              <a:chExt cx="240" cy="336"/>
            </a:xfrm>
          </p:grpSpPr>
          <p:sp>
            <p:nvSpPr>
              <p:cNvPr id="29717" name="Oval 31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18" name="Oval 32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9712" name="Oval 33"/>
            <p:cNvSpPr>
              <a:spLocks noChangeArrowheads="1"/>
            </p:cNvSpPr>
            <p:nvPr/>
          </p:nvSpPr>
          <p:spPr bwMode="auto">
            <a:xfrm>
              <a:off x="1776" y="2496"/>
              <a:ext cx="110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3" name="AutoShape 34"/>
            <p:cNvSpPr>
              <a:spLocks noChangeArrowheads="1"/>
            </p:cNvSpPr>
            <p:nvPr/>
          </p:nvSpPr>
          <p:spPr bwMode="auto">
            <a:xfrm rot="-5100373">
              <a:off x="1752" y="2664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4" name="Oval 35"/>
            <p:cNvSpPr>
              <a:spLocks noChangeArrowheads="1"/>
            </p:cNvSpPr>
            <p:nvPr/>
          </p:nvSpPr>
          <p:spPr bwMode="auto">
            <a:xfrm>
              <a:off x="2784" y="244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5" name="AutoShape 36"/>
            <p:cNvSpPr>
              <a:spLocks noChangeArrowheads="1"/>
            </p:cNvSpPr>
            <p:nvPr/>
          </p:nvSpPr>
          <p:spPr bwMode="auto">
            <a:xfrm rot="5400000">
              <a:off x="1315" y="1944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6" name="AutoShape 37"/>
            <p:cNvSpPr>
              <a:spLocks noChangeArrowheads="1"/>
            </p:cNvSpPr>
            <p:nvPr/>
          </p:nvSpPr>
          <p:spPr bwMode="auto">
            <a:xfrm rot="4689690">
              <a:off x="1987" y="1848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8166" name="Oval 38"/>
          <p:cNvSpPr>
            <a:spLocks noChangeArrowheads="1"/>
          </p:cNvSpPr>
          <p:nvPr/>
        </p:nvSpPr>
        <p:spPr bwMode="auto">
          <a:xfrm rot="-714442">
            <a:off x="1828800" y="5943600"/>
            <a:ext cx="15240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8167" name="Oval 39"/>
          <p:cNvSpPr>
            <a:spLocks noChangeArrowheads="1"/>
          </p:cNvSpPr>
          <p:nvPr/>
        </p:nvSpPr>
        <p:spPr bwMode="auto">
          <a:xfrm rot="-1007679">
            <a:off x="4876800" y="5029200"/>
            <a:ext cx="990600" cy="304800"/>
          </a:xfrm>
          <a:prstGeom prst="ellipse">
            <a:avLst/>
          </a:prstGeom>
          <a:solidFill>
            <a:srgbClr val="00D2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48168" name="Oval 40"/>
          <p:cNvSpPr>
            <a:spLocks noChangeArrowheads="1"/>
          </p:cNvSpPr>
          <p:nvPr/>
        </p:nvSpPr>
        <p:spPr bwMode="auto">
          <a:xfrm rot="-1276638">
            <a:off x="7010400" y="4038600"/>
            <a:ext cx="685800" cy="3810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8173" name="Reco992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495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Text Box 46"/>
          <p:cNvSpPr txBox="1">
            <a:spLocks noChangeArrowheads="1"/>
          </p:cNvSpPr>
          <p:nvPr/>
        </p:nvSpPr>
        <p:spPr bwMode="auto">
          <a:xfrm>
            <a:off x="228600" y="228600"/>
            <a:ext cx="86868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Tahoma" pitchFamily="34" charset="0"/>
              </a:rPr>
              <a:t>Giờ học của chúng mình đến đây là kết thúc.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Tahoma" pitchFamily="34" charset="0"/>
              </a:rPr>
              <a:t>Hẹn gặp lại các bé ở những giờ học tiếp theo!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614"/>
    </mc:Choice>
    <mc:Fallback xmlns="">
      <p:transition spd="slow" advClick="0" advTm="12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hold"/>
                                        <p:tgtEl>
                                          <p:spTgt spid="48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autoRev="1" fill="hold"/>
                                        <p:tgtEl>
                                          <p:spTgt spid="48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autoRev="1" fill="hold"/>
                                        <p:tgtEl>
                                          <p:spTgt spid="48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73"/>
                </p:tgtEl>
              </p:cMediaNode>
            </p:audio>
          </p:childTnLst>
        </p:cTn>
      </p:par>
    </p:tnLst>
    <p:bldLst>
      <p:bldP spid="48166" grpId="0" animBg="1"/>
      <p:bldP spid="48167" grpId="0" animBg="1"/>
      <p:bldP spid="481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Content Placeholder 6" descr="AAIA_wDGAAAAAQAAAAAAAAoJAAAAJDlhOTM3MmQwLTQ4NDMtNDE1MS04YjQyLTA4YmU5ZTI0MTZkYQ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59863" cy="6858000"/>
          </a:xfrm>
        </p:spPr>
      </p:pic>
      <p:grpSp>
        <p:nvGrpSpPr>
          <p:cNvPr id="6" name="Group 66"/>
          <p:cNvGrpSpPr>
            <a:grpSpLocks/>
          </p:cNvGrpSpPr>
          <p:nvPr/>
        </p:nvGrpSpPr>
        <p:grpSpPr bwMode="auto">
          <a:xfrm rot="-196199">
            <a:off x="853760" y="1754294"/>
            <a:ext cx="2518472" cy="3289195"/>
            <a:chOff x="571" y="816"/>
            <a:chExt cx="2309" cy="3024"/>
          </a:xfrm>
        </p:grpSpPr>
        <p:pic>
          <p:nvPicPr>
            <p:cNvPr id="7" name="Picture 24" descr="khoi tru im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2458">
              <a:off x="1046" y="1536"/>
              <a:ext cx="142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60"/>
            <p:cNvGrpSpPr>
              <a:grpSpLocks/>
            </p:cNvGrpSpPr>
            <p:nvPr/>
          </p:nvGrpSpPr>
          <p:grpSpPr bwMode="auto">
            <a:xfrm rot="-1221194">
              <a:off x="571" y="816"/>
              <a:ext cx="1968" cy="1008"/>
              <a:chOff x="3168" y="1536"/>
              <a:chExt cx="1776" cy="528"/>
            </a:xfrm>
          </p:grpSpPr>
          <p:sp>
            <p:nvSpPr>
              <p:cNvPr id="20" name="Oval 61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Rectangle 62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9" name="Group 49"/>
            <p:cNvGrpSpPr>
              <a:grpSpLocks/>
            </p:cNvGrpSpPr>
            <p:nvPr/>
          </p:nvGrpSpPr>
          <p:grpSpPr bwMode="auto">
            <a:xfrm rot="-1377155">
              <a:off x="1339" y="2304"/>
              <a:ext cx="240" cy="336"/>
              <a:chOff x="3360" y="2448"/>
              <a:chExt cx="240" cy="336"/>
            </a:xfrm>
          </p:grpSpPr>
          <p:sp>
            <p:nvSpPr>
              <p:cNvPr id="18" name="Oval 5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Oval 5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 rot="-980793">
              <a:off x="2016" y="2160"/>
              <a:ext cx="240" cy="336"/>
              <a:chOff x="3360" y="2448"/>
              <a:chExt cx="240" cy="336"/>
            </a:xfrm>
          </p:grpSpPr>
          <p:sp>
            <p:nvSpPr>
              <p:cNvPr id="16" name="Oval 53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Oval 54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1" name="Oval 55"/>
            <p:cNvSpPr>
              <a:spLocks noChangeArrowheads="1"/>
            </p:cNvSpPr>
            <p:nvPr/>
          </p:nvSpPr>
          <p:spPr bwMode="auto">
            <a:xfrm>
              <a:off x="1776" y="2496"/>
              <a:ext cx="110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2" name="AutoShape 56"/>
            <p:cNvSpPr>
              <a:spLocks noChangeArrowheads="1"/>
            </p:cNvSpPr>
            <p:nvPr/>
          </p:nvSpPr>
          <p:spPr bwMode="auto">
            <a:xfrm rot="-5100373">
              <a:off x="1752" y="2664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3" name="Oval 57"/>
            <p:cNvSpPr>
              <a:spLocks noChangeArrowheads="1"/>
            </p:cNvSpPr>
            <p:nvPr/>
          </p:nvSpPr>
          <p:spPr bwMode="auto">
            <a:xfrm>
              <a:off x="2784" y="244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" name="AutoShape 58"/>
            <p:cNvSpPr>
              <a:spLocks noChangeArrowheads="1"/>
            </p:cNvSpPr>
            <p:nvPr/>
          </p:nvSpPr>
          <p:spPr bwMode="auto">
            <a:xfrm rot="5400000">
              <a:off x="1315" y="1944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AutoShape 59"/>
            <p:cNvSpPr>
              <a:spLocks noChangeArrowheads="1"/>
            </p:cNvSpPr>
            <p:nvPr/>
          </p:nvSpPr>
          <p:spPr bwMode="auto">
            <a:xfrm rot="4689690">
              <a:off x="1987" y="1848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5569716" y="2200318"/>
            <a:ext cx="2507484" cy="2374313"/>
            <a:chOff x="3120" y="1632"/>
            <a:chExt cx="1824" cy="1920"/>
          </a:xfrm>
        </p:grpSpPr>
        <p:pic>
          <p:nvPicPr>
            <p:cNvPr id="23" name="Picture 25" descr="kkt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" name="Group 38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35" name="Oval 36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6" name="Oval 37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33" name="Oval 4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4" name="Oval 4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26" name="Oval 42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AutoShape 43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8" name="AutoShape 44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AutoShape 45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30" name="Group 48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31" name="Oval 46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2" name="Rectangle 47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3846"/>
    </mc:Choice>
    <mc:Fallback xmlns="">
      <p:transition spd="slow" advClick="0" advTm="73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68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79" tmFilter="0, 0; 0.125,0.2665; 0.25,0.4; 0.375,0.465; 0.5,0.5;  0.625,0.535; 0.75,0.6; 0.875,0.7335; 1,1">
                                          <p:stCondLst>
                                            <p:cond delay="97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195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9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9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19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197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7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4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99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992" tmFilter="0, 0; 0.125,0.2665; 0.25,0.4; 0.375,0.465; 0.5,0.5;  0.625,0.535; 0.75,0.6; 0.875,0.7335; 1,1">
                                          <p:stCondLst>
                                            <p:cond delay="19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397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2" tmFilter="0, 0; 0.125,0.2665; 0.25,0.4; 0.375,0.465; 0.5,0.5;  0.625,0.535; 0.75,0.6; 0.875,0.7335; 1,1">
                                          <p:stCondLst>
                                            <p:cond delay="4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8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98" decel="50000">
                                          <p:stCondLst>
                                            <p:cond delay="20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8">
                                          <p:stCondLst>
                                            <p:cond delay="39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98" decel="50000">
                                          <p:stCondLst>
                                            <p:cond delay="4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8">
                                          <p:stCondLst>
                                            <p:cond delay="49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98" decel="50000">
                                          <p:stCondLst>
                                            <p:cond delay="50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8">
                                          <p:stCondLst>
                                            <p:cond delay="54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98" decel="50000">
                                          <p:stCondLst>
                                            <p:cond delay="5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Oval 5"/>
          <p:cNvSpPr>
            <a:spLocks noChangeAspect="1" noChangeArrowheads="1"/>
          </p:cNvSpPr>
          <p:nvPr/>
        </p:nvSpPr>
        <p:spPr bwMode="auto">
          <a:xfrm>
            <a:off x="2902169" y="1055422"/>
            <a:ext cx="3894138" cy="3894138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254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 flipH="1">
            <a:off x="2933700" y="1019094"/>
            <a:ext cx="3886200" cy="3879850"/>
            <a:chOff x="1584" y="812"/>
            <a:chExt cx="2256" cy="2444"/>
          </a:xfrm>
        </p:grpSpPr>
        <p:sp>
          <p:nvSpPr>
            <p:cNvPr id="9251" name="AutoShape 7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2" name="AutoShape 8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3" name="AutoShape 9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4" name="AutoShape 10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5" name="AutoShape 11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6" name="AutoShape 12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7" name="AutoShape 13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8" name="AutoShape 14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9" name="AutoShape 15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5616" name="Oval 16"/>
          <p:cNvSpPr>
            <a:spLocks noChangeAspect="1" noChangeArrowheads="1"/>
          </p:cNvSpPr>
          <p:nvPr/>
        </p:nvSpPr>
        <p:spPr bwMode="auto">
          <a:xfrm>
            <a:off x="2906138" y="1019094"/>
            <a:ext cx="3886200" cy="3886200"/>
          </a:xfrm>
          <a:prstGeom prst="ellipse">
            <a:avLst/>
          </a:prstGeom>
          <a:gradFill rotWithShape="1">
            <a:gsLst>
              <a:gs pos="0">
                <a:srgbClr val="9900CC">
                  <a:alpha val="73000"/>
                </a:srgbClr>
              </a:gs>
              <a:gs pos="100000">
                <a:srgbClr val="47005E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5618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05400" y="5562600"/>
            <a:ext cx="762000" cy="533400"/>
          </a:xfrm>
          <a:prstGeom prst="actionButtonBlank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72319" y="1036330"/>
            <a:ext cx="3581400" cy="3886200"/>
            <a:chOff x="1584" y="812"/>
            <a:chExt cx="2256" cy="2444"/>
          </a:xfrm>
          <a:solidFill>
            <a:schemeClr val="accent5"/>
          </a:solidFill>
        </p:grpSpPr>
        <p:sp>
          <p:nvSpPr>
            <p:cNvPr id="9242" name="AutoShape 21"/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3" name="AutoShape 22"/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4" name="AutoShape 23"/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5" name="AutoShape 24"/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6" name="AutoShape 25"/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7" name="AutoShape 26"/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8" name="AutoShape 27"/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49" name="AutoShape 28"/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50" name="AutoShape 29"/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5630" name="AutoShape 3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Khối cầu</a:t>
            </a:r>
          </a:p>
        </p:txBody>
      </p:sp>
      <p:grpSp>
        <p:nvGrpSpPr>
          <p:cNvPr id="9227" name="Group 47"/>
          <p:cNvGrpSpPr>
            <a:grpSpLocks/>
          </p:cNvGrpSpPr>
          <p:nvPr/>
        </p:nvGrpSpPr>
        <p:grpSpPr bwMode="auto">
          <a:xfrm rot="20472516" flipH="1">
            <a:off x="0" y="0"/>
            <a:ext cx="1143000" cy="914400"/>
            <a:chOff x="3120" y="1632"/>
            <a:chExt cx="1824" cy="1920"/>
          </a:xfrm>
        </p:grpSpPr>
        <p:pic>
          <p:nvPicPr>
            <p:cNvPr id="9228" name="Picture 48" descr="kk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Group 49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9240" name="Oval 5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41" name="Oval 51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9230" name="Group 52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9238" name="Oval 53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9" name="Oval 54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9231" name="Oval 55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2" name="AutoShape 56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3" name="AutoShape 57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34" name="AutoShape 58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9235" name="Group 59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9236" name="Oval 60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237" name="Rectangle 61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E338E186-B20C-4AF7-8955-323C12798769}"/>
              </a:ext>
            </a:extLst>
          </p:cNvPr>
          <p:cNvSpPr txBox="1"/>
          <p:nvPr/>
        </p:nvSpPr>
        <p:spPr>
          <a:xfrm>
            <a:off x="4799519" y="74659"/>
            <a:ext cx="41763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3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5 -3.33333E-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8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30"/>
                  </p:tgtEl>
                </p:cond>
              </p:nextCondLst>
            </p:seq>
          </p:childTnLst>
        </p:cTn>
      </p:par>
    </p:tnLst>
    <p:bldLst>
      <p:bldP spid="25605" grpId="0" animBg="1"/>
      <p:bldP spid="25605" grpId="1" animBg="1"/>
      <p:bldP spid="25616" grpId="0" animBg="1"/>
      <p:bldP spid="25616" grpId="1" animBg="1"/>
      <p:bldP spid="2561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rcRect/>
            <a:stretch>
              <a:fillRect b="-5882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6653" name="Picture 29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1" descr="kk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32004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32"/>
          <p:cNvGrpSpPr>
            <a:grpSpLocks/>
          </p:cNvGrpSpPr>
          <p:nvPr/>
        </p:nvGrpSpPr>
        <p:grpSpPr bwMode="auto">
          <a:xfrm rot="705970">
            <a:off x="7404168" y="147390"/>
            <a:ext cx="1564824" cy="1345497"/>
            <a:chOff x="3120" y="1632"/>
            <a:chExt cx="1824" cy="1920"/>
          </a:xfrm>
        </p:grpSpPr>
        <p:pic>
          <p:nvPicPr>
            <p:cNvPr id="10247" name="Picture 33" descr="kk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968"/>
              <a:ext cx="158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8" name="Group 34"/>
            <p:cNvGrpSpPr>
              <a:grpSpLocks/>
            </p:cNvGrpSpPr>
            <p:nvPr/>
          </p:nvGrpSpPr>
          <p:grpSpPr bwMode="auto">
            <a:xfrm rot="331675">
              <a:off x="3456" y="2400"/>
              <a:ext cx="240" cy="336"/>
              <a:chOff x="3360" y="2448"/>
              <a:chExt cx="240" cy="336"/>
            </a:xfrm>
          </p:grpSpPr>
          <p:sp>
            <p:nvSpPr>
              <p:cNvPr id="10259" name="Oval 35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60" name="Oval 36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0249" name="Group 37"/>
            <p:cNvGrpSpPr>
              <a:grpSpLocks/>
            </p:cNvGrpSpPr>
            <p:nvPr/>
          </p:nvGrpSpPr>
          <p:grpSpPr bwMode="auto">
            <a:xfrm rot="1125519">
              <a:off x="4032" y="2448"/>
              <a:ext cx="240" cy="336"/>
              <a:chOff x="3360" y="2448"/>
              <a:chExt cx="240" cy="336"/>
            </a:xfrm>
          </p:grpSpPr>
          <p:sp>
            <p:nvSpPr>
              <p:cNvPr id="10257" name="Oval 38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58" name="Oval 39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0250" name="Oval 40"/>
            <p:cNvSpPr>
              <a:spLocks noChangeArrowheads="1"/>
            </p:cNvSpPr>
            <p:nvPr/>
          </p:nvSpPr>
          <p:spPr bwMode="auto">
            <a:xfrm>
              <a:off x="3168" y="2832"/>
              <a:ext cx="768" cy="96"/>
            </a:xfrm>
            <a:prstGeom prst="ellipse">
              <a:avLst/>
            </a:prstGeom>
            <a:solidFill>
              <a:srgbClr val="002E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1" name="AutoShape 41"/>
            <p:cNvSpPr>
              <a:spLocks noChangeArrowheads="1"/>
            </p:cNvSpPr>
            <p:nvPr/>
          </p:nvSpPr>
          <p:spPr bwMode="auto">
            <a:xfrm rot="-5100373">
              <a:off x="3672" y="2808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AC140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2" name="AutoShape 42"/>
            <p:cNvSpPr>
              <a:spLocks noChangeArrowheads="1"/>
            </p:cNvSpPr>
            <p:nvPr/>
          </p:nvSpPr>
          <p:spPr bwMode="auto">
            <a:xfrm rot="5925452">
              <a:off x="3576" y="2040"/>
              <a:ext cx="144" cy="288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253" name="AutoShape 43"/>
            <p:cNvSpPr>
              <a:spLocks noChangeArrowheads="1"/>
            </p:cNvSpPr>
            <p:nvPr/>
          </p:nvSpPr>
          <p:spPr bwMode="auto">
            <a:xfrm rot="6082678">
              <a:off x="4210" y="2174"/>
              <a:ext cx="114" cy="277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10254" name="Group 44"/>
            <p:cNvGrpSpPr>
              <a:grpSpLocks/>
            </p:cNvGrpSpPr>
            <p:nvPr/>
          </p:nvGrpSpPr>
          <p:grpSpPr bwMode="auto">
            <a:xfrm>
              <a:off x="3168" y="1632"/>
              <a:ext cx="1776" cy="528"/>
              <a:chOff x="3168" y="1536"/>
              <a:chExt cx="1776" cy="528"/>
            </a:xfrm>
          </p:grpSpPr>
          <p:sp>
            <p:nvSpPr>
              <p:cNvPr id="10255" name="Oval 45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AC140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256" name="Rectangle 46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6AAC19B5-7FA8-49D0-BC68-7153BF27780C}"/>
              </a:ext>
            </a:extLst>
          </p:cNvPr>
          <p:cNvSpPr txBox="1"/>
          <p:nvPr/>
        </p:nvSpPr>
        <p:spPr>
          <a:xfrm>
            <a:off x="163698" y="149573"/>
            <a:ext cx="3666063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814"/>
    </mc:Choice>
    <mc:Fallback xmlns="">
      <p:transition spd="slow" advClick="0" advTm="15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333 -0.1375 C 0.03611 -0.27361 0.03889 -0.40973 0.06285 -0.48449 C 0.08681 -0.55926 0.13802 -0.57315 0.17743 -0.58658 C 0.21684 -0.6 0.27378 -0.59028 0.29948 -0.56505 C 0.32517 -0.53982 0.32656 -0.45718 0.33194 -0.43565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1" y="-2312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3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320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7656" name="Picture 8" descr="image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C36162"/>
              </a:clrFrom>
              <a:clrTo>
                <a:srgbClr val="C3616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9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image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BC1D1"/>
              </a:clrFrom>
              <a:clrTo>
                <a:srgbClr val="BBC1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75" b="96429" l="65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"/>
            <a:ext cx="2286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4975" l="189" r="100000">
                        <a14:foregroundMark x1="42642" y1="43216" x2="23585" y2="46734"/>
                        <a14:foregroundMark x1="37925" y1="61558" x2="40000" y2="43216"/>
                        <a14:backgroundMark x1="53208" y1="51005" x2="33396" y2="49246"/>
                        <a14:backgroundMark x1="43208" y1="37940" x2="30189" y2="31658"/>
                        <a14:backgroundMark x1="32075" y1="33417" x2="19623" y2="42211"/>
                        <a14:backgroundMark x1="23585" y1="41457" x2="21509" y2="57286"/>
                        <a14:backgroundMark x1="23585" y1="61558" x2="34717" y2="66080"/>
                        <a14:backgroundMark x1="34717" y1="66080" x2="47170" y2="66834"/>
                        <a14:backgroundMark x1="30189" y1="59799" x2="37925" y2="40452"/>
                        <a14:backgroundMark x1="41887" y1="54523" x2="26226" y2="40452"/>
                        <a14:backgroundMark x1="30755" y1="52010" x2="26792" y2="42211"/>
                        <a14:backgroundMark x1="40566" y1="58040" x2="39245" y2="36935"/>
                        <a14:backgroundMark x1="54528" y1="59799" x2="45283" y2="45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00" y="4335795"/>
            <a:ext cx="2203400" cy="16525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791200" y="3692937"/>
            <a:ext cx="3457500" cy="3029675"/>
            <a:chOff x="5993021" y="3279800"/>
            <a:chExt cx="3457500" cy="30296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3021" y="3279800"/>
              <a:ext cx="2203400" cy="22034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5421" y="4106075"/>
              <a:ext cx="2203400" cy="22034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121" y="3432200"/>
              <a:ext cx="2203400" cy="22034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9" b="100000" l="0" r="98222">
                        <a14:foregroundMark x1="32000" y1="16667" x2="39778" y2="6667"/>
                        <a14:foregroundMark x1="53333" y1="4889" x2="59778" y2="9333"/>
                        <a14:foregroundMark x1="53333" y1="4444" x2="60444" y2="8000"/>
                        <a14:foregroundMark x1="61556" y1="8667" x2="66000" y2="12667"/>
                        <a14:foregroundMark x1="66667" y1="13778" x2="68889" y2="17778"/>
                        <a14:foregroundMark x1="70667" y1="19778" x2="68000" y2="17333"/>
                        <a14:foregroundMark x1="70667" y1="23778" x2="69333" y2="15333"/>
                        <a14:foregroundMark x1="72000" y1="23778" x2="71778" y2="32222"/>
                        <a14:foregroundMark x1="64667" y1="46222" x2="72000" y2="36000"/>
                        <a14:foregroundMark x1="72000" y1="36000" x2="72667" y2="24222"/>
                        <a14:foregroundMark x1="72444" y1="23778" x2="67333" y2="13111"/>
                        <a14:foregroundMark x1="33778" y1="54222" x2="31333" y2="45111"/>
                        <a14:foregroundMark x1="74000" y1="58000" x2="74444" y2="46444"/>
                        <a14:foregroundMark x1="75778" y1="57333" x2="77333" y2="51333"/>
                        <a14:foregroundMark x1="59556" y1="6222" x2="62222" y2="7556"/>
                        <a14:foregroundMark x1="61778" y1="8222" x2="67333" y2="12667"/>
                        <a14:foregroundMark x1="68667" y1="13778" x2="72667" y2="23778"/>
                        <a14:foregroundMark x1="68889" y1="44222" x2="74000" y2="25778"/>
                        <a14:foregroundMark x1="74000" y1="25556" x2="72667" y2="20444"/>
                        <a14:foregroundMark x1="72667" y1="21111" x2="67333" y2="11556"/>
                        <a14:foregroundMark x1="67333" y1="11556" x2="63556" y2="7556"/>
                        <a14:foregroundMark x1="63556" y1="7556" x2="58444" y2="4889"/>
                        <a14:foregroundMark x1="58222" y1="4889" x2="49556" y2="3778"/>
                        <a14:foregroundMark x1="49556" y1="3778" x2="41778" y2="6000"/>
                        <a14:backgroundMark x1="73111" y1="21111" x2="73778" y2="28667"/>
                        <a14:backgroundMark x1="76444" y1="24222" x2="76000" y2="22444"/>
                        <a14:backgroundMark x1="50444" y1="3111" x2="59556" y2="4222"/>
                        <a14:backgroundMark x1="58889" y1="4222" x2="68222" y2="10889"/>
                        <a14:backgroundMark x1="66889" y1="9333" x2="71778" y2="18000"/>
                        <a14:backgroundMark x1="82889" y1="25111" x2="82889" y2="25111"/>
                        <a14:backgroundMark x1="72000" y1="16667" x2="75333" y2="28000"/>
                        <a14:backgroundMark x1="73111" y1="19333" x2="74444" y2="2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429"/>
            <a:ext cx="2698700" cy="269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32FB17-7DC1-4B22-8932-BBE0B2215F7D}"/>
              </a:ext>
            </a:extLst>
          </p:cNvPr>
          <p:cNvSpPr txBox="1"/>
          <p:nvPr/>
        </p:nvSpPr>
        <p:spPr>
          <a:xfrm>
            <a:off x="60960" y="6260947"/>
            <a:ext cx="41763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7272"/>
    </mc:Choice>
    <mc:Fallback xmlns="">
      <p:transition spd="slow" advClick="0" advTm="3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8677" name="Picture 5" descr="khoi tr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38200"/>
            <a:ext cx="33242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971800" y="1447800"/>
            <a:ext cx="3235325" cy="3200400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3048000" y="4267200"/>
            <a:ext cx="3200400" cy="11430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971800" y="1600200"/>
            <a:ext cx="3254375" cy="3810000"/>
            <a:chOff x="-384" y="936"/>
            <a:chExt cx="2050" cy="2400"/>
          </a:xfrm>
        </p:grpSpPr>
        <p:sp>
          <p:nvSpPr>
            <p:cNvPr id="14373" name="Oval 9"/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74" name="AutoShape 10"/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2971800" y="838200"/>
            <a:ext cx="3254375" cy="1233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971800" y="838200"/>
            <a:ext cx="6629400" cy="8763000"/>
            <a:chOff x="-336" y="480"/>
            <a:chExt cx="4176" cy="5520"/>
          </a:xfrm>
        </p:grpSpPr>
        <p:sp>
          <p:nvSpPr>
            <p:cNvPr id="14366" name="Line 13"/>
            <p:cNvSpPr>
              <a:spLocks noChangeShapeType="1"/>
            </p:cNvSpPr>
            <p:nvPr/>
          </p:nvSpPr>
          <p:spPr bwMode="auto">
            <a:xfrm>
              <a:off x="1728" y="3024"/>
              <a:ext cx="2112" cy="2976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4367" name="Group 14"/>
            <p:cNvGrpSpPr>
              <a:grpSpLocks/>
            </p:cNvGrpSpPr>
            <p:nvPr/>
          </p:nvGrpSpPr>
          <p:grpSpPr bwMode="auto">
            <a:xfrm>
              <a:off x="-336" y="480"/>
              <a:ext cx="2094" cy="2976"/>
              <a:chOff x="1842" y="480"/>
              <a:chExt cx="2094" cy="2976"/>
            </a:xfrm>
          </p:grpSpPr>
          <p:pic>
            <p:nvPicPr>
              <p:cNvPr id="14368" name="Picture 15" descr="khoi tru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480"/>
                <a:ext cx="2094" cy="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69" name="Group 16"/>
              <p:cNvGrpSpPr>
                <a:grpSpLocks/>
              </p:cNvGrpSpPr>
              <p:nvPr/>
            </p:nvGrpSpPr>
            <p:grpSpPr bwMode="auto">
              <a:xfrm>
                <a:off x="1862" y="952"/>
                <a:ext cx="2050" cy="2400"/>
                <a:chOff x="-384" y="936"/>
                <a:chExt cx="2050" cy="2400"/>
              </a:xfrm>
            </p:grpSpPr>
            <p:sp>
              <p:nvSpPr>
                <p:cNvPr id="14371" name="Oval 17"/>
                <p:cNvSpPr>
                  <a:spLocks noChangeArrowheads="1"/>
                </p:cNvSpPr>
                <p:nvPr/>
              </p:nvSpPr>
              <p:spPr bwMode="auto">
                <a:xfrm>
                  <a:off x="-368" y="2568"/>
                  <a:ext cx="2016" cy="7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1F5C9A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4372" name="AutoShape 18"/>
                <p:cNvSpPr>
                  <a:spLocks noChangeArrowheads="1"/>
                </p:cNvSpPr>
                <p:nvPr/>
              </p:nvSpPr>
              <p:spPr bwMode="auto">
                <a:xfrm>
                  <a:off x="-384" y="936"/>
                  <a:ext cx="2050" cy="201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1918 w 21600"/>
                    <a:gd name="T13" fmla="*/ 1918 h 21600"/>
                    <a:gd name="T14" fmla="*/ 19682 w 21600"/>
                    <a:gd name="T15" fmla="*/ 1968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233" y="21600"/>
                      </a:lnTo>
                      <a:lnTo>
                        <a:pt x="2136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1D5892"/>
                    </a:gs>
                    <a:gs pos="100000">
                      <a:srgbClr val="3399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8691" name="Oval 19"/>
              <p:cNvSpPr>
                <a:spLocks noChangeArrowheads="1"/>
              </p:cNvSpPr>
              <p:nvPr/>
            </p:nvSpPr>
            <p:spPr bwMode="auto">
              <a:xfrm>
                <a:off x="1862" y="498"/>
                <a:ext cx="2050" cy="77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8692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28693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94995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8694" name="AutoShape 2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0085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28695" name="AutoShape 2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86350" y="5562600"/>
            <a:ext cx="762000" cy="5334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28696" name="AutoShape 2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362200" y="5562600"/>
            <a:ext cx="1676400" cy="533400"/>
          </a:xfrm>
          <a:prstGeom prst="actionButtonBlank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 charset="0"/>
              </a:rPr>
              <a:t>Khối trụ</a:t>
            </a:r>
          </a:p>
        </p:txBody>
      </p:sp>
      <p:grpSp>
        <p:nvGrpSpPr>
          <p:cNvPr id="14350" name="Group 25"/>
          <p:cNvGrpSpPr>
            <a:grpSpLocks/>
          </p:cNvGrpSpPr>
          <p:nvPr/>
        </p:nvGrpSpPr>
        <p:grpSpPr bwMode="auto">
          <a:xfrm>
            <a:off x="0" y="152400"/>
            <a:ext cx="1447800" cy="1066800"/>
            <a:chOff x="571" y="816"/>
            <a:chExt cx="2309" cy="3024"/>
          </a:xfrm>
        </p:grpSpPr>
        <p:pic>
          <p:nvPicPr>
            <p:cNvPr id="14351" name="Picture 26" descr="khoi tru im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42458">
              <a:off x="1046" y="1536"/>
              <a:ext cx="1426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2" name="Group 27"/>
            <p:cNvGrpSpPr>
              <a:grpSpLocks/>
            </p:cNvGrpSpPr>
            <p:nvPr/>
          </p:nvGrpSpPr>
          <p:grpSpPr bwMode="auto">
            <a:xfrm rot="-1221194">
              <a:off x="571" y="816"/>
              <a:ext cx="1968" cy="1008"/>
              <a:chOff x="3168" y="1536"/>
              <a:chExt cx="1776" cy="528"/>
            </a:xfrm>
          </p:grpSpPr>
          <p:sp>
            <p:nvSpPr>
              <p:cNvPr id="14364" name="Oval 28"/>
              <p:cNvSpPr>
                <a:spLocks noChangeArrowheads="1"/>
              </p:cNvSpPr>
              <p:nvPr/>
            </p:nvSpPr>
            <p:spPr bwMode="auto">
              <a:xfrm rot="790353">
                <a:off x="3168" y="1968"/>
                <a:ext cx="1776" cy="9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365" name="Rectangle 29"/>
              <p:cNvSpPr>
                <a:spLocks noChangeArrowheads="1"/>
              </p:cNvSpPr>
              <p:nvPr/>
            </p:nvSpPr>
            <p:spPr bwMode="auto">
              <a:xfrm rot="776241">
                <a:off x="3648" y="1536"/>
                <a:ext cx="912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4353" name="Group 30"/>
            <p:cNvGrpSpPr>
              <a:grpSpLocks/>
            </p:cNvGrpSpPr>
            <p:nvPr/>
          </p:nvGrpSpPr>
          <p:grpSpPr bwMode="auto">
            <a:xfrm rot="-1377155">
              <a:off x="1339" y="2304"/>
              <a:ext cx="240" cy="336"/>
              <a:chOff x="3360" y="2448"/>
              <a:chExt cx="240" cy="336"/>
            </a:xfrm>
          </p:grpSpPr>
          <p:sp>
            <p:nvSpPr>
              <p:cNvPr id="14362" name="Oval 31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363" name="Oval 32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grpSp>
          <p:nvGrpSpPr>
            <p:cNvPr id="14354" name="Group 33"/>
            <p:cNvGrpSpPr>
              <a:grpSpLocks/>
            </p:cNvGrpSpPr>
            <p:nvPr/>
          </p:nvGrpSpPr>
          <p:grpSpPr bwMode="auto">
            <a:xfrm rot="-980793">
              <a:off x="2016" y="2160"/>
              <a:ext cx="240" cy="336"/>
              <a:chOff x="3360" y="2448"/>
              <a:chExt cx="240" cy="336"/>
            </a:xfrm>
          </p:grpSpPr>
          <p:sp>
            <p:nvSpPr>
              <p:cNvPr id="14360" name="Oval 34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240" cy="336"/>
              </a:xfrm>
              <a:prstGeom prst="ellipse">
                <a:avLst/>
              </a:prstGeom>
              <a:solidFill>
                <a:srgbClr val="00D2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361" name="Oval 35"/>
              <p:cNvSpPr>
                <a:spLocks noChangeArrowheads="1"/>
              </p:cNvSpPr>
              <p:nvPr/>
            </p:nvSpPr>
            <p:spPr bwMode="auto">
              <a:xfrm>
                <a:off x="3408" y="2592"/>
                <a:ext cx="144" cy="192"/>
              </a:xfrm>
              <a:prstGeom prst="ellipse">
                <a:avLst/>
              </a:prstGeom>
              <a:solidFill>
                <a:srgbClr val="002E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  <p:sp>
          <p:nvSpPr>
            <p:cNvPr id="14355" name="Oval 36"/>
            <p:cNvSpPr>
              <a:spLocks noChangeArrowheads="1"/>
            </p:cNvSpPr>
            <p:nvPr/>
          </p:nvSpPr>
          <p:spPr bwMode="auto">
            <a:xfrm>
              <a:off x="1776" y="2496"/>
              <a:ext cx="1104" cy="24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6" name="AutoShape 37"/>
            <p:cNvSpPr>
              <a:spLocks noChangeArrowheads="1"/>
            </p:cNvSpPr>
            <p:nvPr/>
          </p:nvSpPr>
          <p:spPr bwMode="auto">
            <a:xfrm rot="-5100373">
              <a:off x="1752" y="2664"/>
              <a:ext cx="288" cy="624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7" name="Oval 38"/>
            <p:cNvSpPr>
              <a:spLocks noChangeArrowheads="1"/>
            </p:cNvSpPr>
            <p:nvPr/>
          </p:nvSpPr>
          <p:spPr bwMode="auto">
            <a:xfrm>
              <a:off x="2784" y="2448"/>
              <a:ext cx="96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8" name="AutoShape 39"/>
            <p:cNvSpPr>
              <a:spLocks noChangeArrowheads="1"/>
            </p:cNvSpPr>
            <p:nvPr/>
          </p:nvSpPr>
          <p:spPr bwMode="auto">
            <a:xfrm rot="5400000">
              <a:off x="1315" y="1944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4359" name="AutoShape 40"/>
            <p:cNvSpPr>
              <a:spLocks noChangeArrowheads="1"/>
            </p:cNvSpPr>
            <p:nvPr/>
          </p:nvSpPr>
          <p:spPr bwMode="auto">
            <a:xfrm rot="4689690">
              <a:off x="1987" y="1848"/>
              <a:ext cx="192" cy="336"/>
            </a:xfrm>
            <a:prstGeom prst="moon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39" name="Picture 5" descr="khoi tru i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071">
            <a:off x="3732258" y="638762"/>
            <a:ext cx="2708186" cy="43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8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-0.3125 1.11022E-1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1.11022E-16 L -0.0625 -0.13889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69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3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4"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3" grpId="0" animBg="1"/>
      <p:bldP spid="2868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8100" y="-20638"/>
            <a:ext cx="9144000" cy="68786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" b="5555"/>
          <a:stretch/>
        </p:blipFill>
        <p:spPr>
          <a:xfrm>
            <a:off x="38099" y="0"/>
            <a:ext cx="9183669" cy="6858000"/>
          </a:xfrm>
          <a:prstGeom prst="rect">
            <a:avLst/>
          </a:prstGeom>
        </p:spPr>
      </p:pic>
      <p:pic>
        <p:nvPicPr>
          <p:cNvPr id="8197" name="Picture 5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071">
            <a:off x="3124200" y="3276600"/>
            <a:ext cx="165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528">
            <a:off x="5486400" y="3124200"/>
            <a:ext cx="165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700"/>
    </mc:Choice>
    <mc:Fallback xmlns="">
      <p:transition spd="slow" advClick="0" advTm="20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809 -0.13935 C -0.0441 -0.27569 -0.04011 -0.41204 -0.06858 -0.47454 C -0.09705 -0.53704 -0.18715 -0.53889 -0.21858 -0.51366 C -0.25 -0.48843 -0.25052 -0.35486 -0.25695 -0.32361 " pathEditMode="relative" rAng="0" ptsTypes="aaaA">
                                      <p:cBhvr>
                                        <p:cTn id="14" dur="4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-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6086" name="Picture 6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 descr="bia-lon-heineke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79" y="35242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 descr="small_jgi132920055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76600"/>
            <a:ext cx="21336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3" descr="trong co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43" y="288925"/>
            <a:ext cx="38100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6350"/>
    </mc:Choice>
    <mc:Fallback xmlns="">
      <p:transition spd="slow" advClick="0" advTm="263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7700" y="430617"/>
            <a:ext cx="8153400" cy="769441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002E00"/>
                </a:solidFill>
                <a:latin typeface="Tahoma" pitchFamily="34" charset="0"/>
                <a:cs typeface="Tahoma" pitchFamily="34" charset="0"/>
              </a:rPr>
              <a:t>So sánh khối cầu và khối trụ</a:t>
            </a:r>
            <a:endParaRPr lang="en-U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19200" y="1378353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giống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khối</a:t>
            </a:r>
            <a:r>
              <a:rPr lang="en-US" sz="2800" b="1" dirty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ahoma" pitchFamily="34" charset="0"/>
              </a:rPr>
              <a:t>trụ</a:t>
            </a:r>
            <a:endParaRPr lang="en-US" sz="2800" b="1" dirty="0">
              <a:solidFill>
                <a:srgbClr val="FF0000"/>
              </a:solidFill>
              <a:cs typeface="Tahoma" pitchFamily="34" charset="0"/>
            </a:endParaRPr>
          </a:p>
        </p:txBody>
      </p:sp>
      <p:pic>
        <p:nvPicPr>
          <p:cNvPr id="13316" name="Picture 4" descr="khoi tru im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2458">
            <a:off x="1361018" y="2294461"/>
            <a:ext cx="25479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kk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285061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103"/>
    </mc:Choice>
    <mc:Fallback xmlns="">
      <p:transition spd="slow" advClick="0" advTm="22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FIRST_PUBLISH" val="1"/>
  <p:tag name="ISPRING_PROJECT_FOLDER_UPDATED" val="1"/>
  <p:tag name="ISPRING_UUID" val="{773815D9-BABE-4E3C-8D32-5286B3623CDB}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6&quot;/&gt;&lt;property id=&quot;20307&quot; value=&quot;258&quot;/&gt;&lt;/object&gt;&lt;object type=&quot;3&quot; unique_id=&quot;10009&quot;&gt;&lt;property id=&quot;20148&quot; value=&quot;5&quot;/&gt;&lt;property id=&quot;20300&quot; value=&quot;Slide 8&quot;/&gt;&lt;property id=&quot;20307&quot; value=&quot;259&quot;/&gt;&lt;/object&gt;&lt;object type=&quot;3&quot; unique_id=&quot;10011&quot;&gt;&lt;property id=&quot;20148&quot; value=&quot;5&quot;/&gt;&lt;property id=&quot;20300&quot; value=&quot;Slide 10&quot;/&gt;&lt;property id=&quot;20307&quot; value=&quot;262&quot;/&gt;&lt;/object&gt;&lt;object type=&quot;3&quot; unique_id=&quot;10012&quot;&gt;&lt;property id=&quot;20148&quot; value=&quot;5&quot;/&gt;&lt;property id=&quot;20300&quot; value=&quot;Slide 12&quot;/&gt;&lt;property id=&quot;20307&quot; value=&quot;263&quot;/&gt;&lt;/object&gt;&lt;object type=&quot;3&quot; unique_id=&quot;10016&quot;&gt;&lt;property id=&quot;20148&quot; value=&quot;5&quot;/&gt;&lt;property id=&quot;20300&quot; value=&quot;Slide 11&quot;/&gt;&lt;property id=&quot;20307&quot; value=&quot;264&quot;/&gt;&lt;/object&gt;&lt;object type=&quot;3&quot; unique_id=&quot;10199&quot;&gt;&lt;property id=&quot;20148&quot; value=&quot;5&quot;/&gt;&lt;property id=&quot;20300&quot; value=&quot;Slide 3&quot;/&gt;&lt;property id=&quot;20307&quot; value=&quot;274&quot;/&gt;&lt;/object&gt;&lt;object type=&quot;3&quot; unique_id=&quot;10200&quot;&gt;&lt;property id=&quot;20148&quot; value=&quot;5&quot;/&gt;&lt;property id=&quot;20300&quot; value=&quot;Slide 4&quot;/&gt;&lt;property id=&quot;20307&quot; value=&quot;275&quot;/&gt;&lt;/object&gt;&lt;object type=&quot;3&quot; unique_id=&quot;10201&quot;&gt;&lt;property id=&quot;20148&quot; value=&quot;5&quot;/&gt;&lt;property id=&quot;20300&quot; value=&quot;Slide 5&quot;/&gt;&lt;property id=&quot;20307&quot; value=&quot;276&quot;/&gt;&lt;/object&gt;&lt;object type=&quot;3&quot; unique_id=&quot;10202&quot;&gt;&lt;property id=&quot;20148&quot; value=&quot;5&quot;/&gt;&lt;property id=&quot;20300&quot; value=&quot;Slide 7&quot;/&gt;&lt;property id=&quot;20307&quot; value=&quot;277&quot;/&gt;&lt;/object&gt;&lt;object type=&quot;3&quot; unique_id=&quot;10203&quot;&gt;&lt;property id=&quot;20148&quot; value=&quot;5&quot;/&gt;&lt;property id=&quot;20300&quot; value=&quot;Slide 14&quot;/&gt;&lt;property id=&quot;20307&quot; value=&quot;278&quot;/&gt;&lt;/object&gt;&lt;object type=&quot;3&quot; unique_id=&quot;10204&quot;&gt;&lt;property id=&quot;20148&quot; value=&quot;5&quot;/&gt;&lt;property id=&quot;20300&quot; value=&quot;Slide 15&quot;/&gt;&lt;property id=&quot;20307&quot; value=&quot;279&quot;/&gt;&lt;/object&gt;&lt;object type=&quot;3&quot; unique_id=&quot;10205&quot;&gt;&lt;property id=&quot;20148&quot; value=&quot;5&quot;/&gt;&lt;property id=&quot;20300&quot; value=&quot;Slide 16&quot;/&gt;&lt;property id=&quot;20307&quot; value=&quot;280&quot;/&gt;&lt;/object&gt;&lt;object type=&quot;3&quot; unique_id=&quot;10206&quot;&gt;&lt;property id=&quot;20148&quot; value=&quot;5&quot;/&gt;&lt;property id=&quot;20300&quot; value=&quot;Slide 13&quot;/&gt;&lt;property id=&quot;20307&quot; value=&quot;281&quot;/&gt;&lt;/object&gt;&lt;object type=&quot;3&quot; unique_id=&quot;10371&quot;&gt;&lt;property id=&quot;20148&quot; value=&quot;5&quot;/&gt;&lt;property id=&quot;20300&quot; value=&quot;Slide 17 - &amp;quot; &amp;quot;&quot;/&gt;&lt;property id=&quot;20307&quot; value=&quot;283&quot;/&gt;&lt;/object&gt;&lt;object type=&quot;3&quot; unique_id=&quot;10372&quot;&gt;&lt;property id=&quot;20148&quot; value=&quot;5&quot;/&gt;&lt;property id=&quot;20300&quot; value=&quot;Slide 18&quot;/&gt;&lt;property id=&quot;20307&quot; value=&quot;284&quot;/&gt;&lt;/object&gt;&lt;object type=&quot;3&quot; unique_id=&quot;10373&quot;&gt;&lt;property id=&quot;20148&quot; value=&quot;5&quot;/&gt;&lt;property id=&quot;20300&quot; value=&quot;Slide 19&quot;/&gt;&lt;property id=&quot;20307&quot; value=&quot;285&quot;/&gt;&lt;/object&gt;&lt;object type=&quot;3&quot; unique_id=&quot;10374&quot;&gt;&lt;property id=&quot;20148&quot; value=&quot;5&quot;/&gt;&lt;property id=&quot;20300&quot; value=&quot;Slide 20&quot;/&gt;&lt;property id=&quot;20307&quot; value=&quot;286&quot;/&gt;&lt;/object&gt;&lt;object type=&quot;3&quot; unique_id=&quot;10421&quot;&gt;&lt;property id=&quot;20148&quot; value=&quot;5&quot;/&gt;&lt;property id=&quot;20300&quot; value=&quot;Slide 9&quot;/&gt;&lt;property id=&quot;20307&quot; value=&quot;287&quot;/&gt;&lt;/object&gt;&lt;object type=&quot;3&quot; unique_id=&quot;10446&quot;&gt;&lt;property id=&quot;20148&quot; value=&quot;5&quot;/&gt;&lt;property id=&quot;20300&quot; value=&quot;Slide 21&quot;/&gt;&lt;property id=&quot;20307&quot; value=&quot;288&quot;/&gt;&lt;/object&gt;&lt;object type=&quot;3&quot; unique_id=&quot;10473&quot;&gt;&lt;property id=&quot;20148&quot; value=&quot;5&quot;/&gt;&lt;property id=&quot;20300&quot; value=&quot;Slide 1&quot;/&gt;&lt;property id=&quot;20307&quot; value=&quot;290&quot;/&gt;&lt;/object&gt;&lt;object type=&quot;3&quot; unique_id=&quot;10474&quot;&gt;&lt;property id=&quot;20148&quot; value=&quot;5&quot;/&gt;&lt;property id=&quot;20300&quot; value=&quot;Slide 2&quot;/&gt;&lt;property id=&quot;20307&quot; value=&quot;291&quot;/&gt;&lt;/object&gt;&lt;/object&gt;&lt;/object&gt;&lt;/database&gt;"/>
  <p:tag name="SECTOMILLISECCONVERTED" val="1"/>
  <p:tag name="ISPRING_PRESENTER_PHOTO_0" val="png|iVBORw0KGgoAAAANSUhEUgAAAWMAAAFACAYAAABp+h15AAAAAXNSR0IArs4c6QAAAARnQU1BAACx&#10;jwv8YQUAAAAJcEhZcwAADsMAAA7DAcdvqGQAAP+lSURBVHhedP11fF/XueYNZ2YONODEjLKYmSWL&#10;LLLFki3LkiXbYmZmBnPiMMfhpOEmDTM2aZjTMHOawjlt58wz897P99qWOj3PzPvH+uz9o/3bsNa1&#10;rvu6YZ3y2ecf2lL79LMPTO3zLz6yL7742L74nO1i+/yzD01N3/30i/97++TzD+zjz943bf+x6ft6&#10;/dGnv3M+X/q9jqVjfvoJ79E++5Tffcx3PnrP2arpfb1eah9+omNwnpzX7XfeZnML87Zw4KDNzM7b&#10;7Oyszc/P2cH5WRsfHrCh3k6bGhu0g3PjduzgjF123lG7/vKL7JFf3W4fv/26ffz+W/b+u6/Ze2+/&#10;8p/a7954yT5861X75L037IO3+Oz1F03vaf/9N192th++/arznvNd9vX+0neWvvcen7371st/b++8&#10;9ZK9/caL9tYbvz25ff23Tnvj1ef/3t5+5Xl768Vn7Q3a6799xtmqvcr+Sy88ZS8897jTXnz+SXv+&#10;2cfs2ace/j/a0088aE89/oA9+9gD9psnHrLfPv2oPff4g/bMo/fb04/c57T/774+f+7RR+yZhx87&#10;2R56zJ5+8FF7lv2nH3nUnnzs/r83HfsJXj/+yL325MP3Ov/zn497L8f4tT376N327CP3sH+3PfXQ&#10;XRz/HvsNv3v2Ec7rsYdoDzrt+ce1r/O9h/O89/9oLzx+n734xP32gtqTD9hzT9xrLzx1v/322Yft&#10;uad5zf6zT97nNO0//dR99vhT99pTT99njz10pz314F1cx932+L232YN332L333Wz3XfnTXb3rdfZ&#10;rddfadddfr5df8V5dsMV59qJi4/YVRcdscvPP2CXnrtgV11wxK4875BdcxF956Kz7caLz7GbLjlu&#10;115yvl1z5WV209VX2e3XXmN3X3ed3XfdjfbILb+0B269xh6+43p76M4b7YG7brJ77rjBbv/lCbv1&#10;6vPtlhPn2y+vvtBuuOp8u/KSY3b+OQt27syoHRrotCPD3Tbd1WQ9teXW17DP2vaXWu2uHbavMM/2&#10;5udYaVam7cpMs7zEBMuJjbfMqBhLjYy05MgIiw4KtKigAIsLCbAoX0+L9HSzSHdXC9643sI9NluC&#10;q7fFrXWzmA0eFuPiaTGbvSxizWaL2uBuIes2W6SLh4W5bLbgDRssdNNGC3XdbGG0yE0bbIvLRote&#10;t57vb7Kw9e4WtcnNwja4WOC6jea3er0FrN3EMdwsnONHrOc4bANXu1j4Bk/n/cDlLha6nP9Z6Wq+&#10;y9aa7/LV5r96jfmuXWNuK1aYz+lnWcipyyzstGXm+S//bKGb11lHdaWNNjfbWFODDTfVWV9brXW2&#10;VlpvC/emvsR6q4ttuGq39e8usvHyMjvYUW+Tbftsrq3KDvDdAx0N1rl3t5XnZlhP3R6baNhthxp2&#10;2bGqAju4J8uO7M23+dJUO7Q30w5WpNvMriQbKYqzyZIk5/2pncm0JJsoTrLhoi20eBsoTLCWvHjL&#10;2+Jr4X5rbWd2klXtzLPijCTL3RphGSkhVrhzq5XV5FlWaYrF5kVaDMfwSg6y071WmFe0t4XFB1t4&#10;lL+F+q+3+JCNPNNw25sdbh0V2+2UfwTjpf3PAToHkP8vYPz5p4CnAHmx6Xv/2D4FdD8DfP+Ppu8D&#10;os5/CMy11WvA1gHeRQDWa4GyA8y899GH7/4nMP74U77vHOcju+WWm216etrm5udtanqWNg0gz9jY&#10;yKA11lRac22VDfS0Acw9dnB23C46+5BdffF59sjdt9uHbwKs7wDEgOg7gOY7gONSE6gKgNXefe23&#10;9s6rL/x9+9bLv7Gl9uZLzzmAqfbq80/ZK7950mkvP/eEvfTs4/bbZx4DHB75T+3ZJx+2ZwDI3wgg&#10;+ewZQPBpgdlie5bXzwKa/wksAc+naE/SHgf8HnvwHkDm1/YE+4+z1fv/2J4AJPWZjrHUBJhLx3yK&#10;z5bAc2nf+exRQPzRh5325MMPcmydl87xEYCX/9ZxHwXMAftnnnwI8AMMdb4c+3n21V7gmp5/kvbE&#10;A4DnfQ6APv/4/YDtvU57wXlfACxA1vsCZ4DzobvtiQfvtMdpj9x3mz3wq5v/3u6//Xq7/zbAjnbX&#10;TYDfDVc47c6brrRf3XK13cb+zddcYr+89hK75bpL7abrL7HrrrvYbrrhMrvxmovsl3x2+3WX223X&#10;Xm63XHOF3XTVpQDvxXbjVZfYzScuo13KMa7kGPz2xCV2/ZUX2rUA9HVXXGDXXnq+XX3RcTtxwTl2&#10;1fln2yXHDtiFB2ft7LlpOzA9aQcmxm1mcNCme/tsurvHxtpabbSj0XobKq2tqtwa9gKoe0qssqTI&#10;yvMybXdWmhVlpFhhxlbLSU22jMQtti02xlKCAyw1NNiSQwJtS6Cf0+ID/C3ay9uivX0sxsfXotiP&#10;YT/S09sivHwt1M3Lgjd7WLCbpwW7e1kI2xBXVwunhW4EIDdstPDNmy3OGxAAPCM2uVrYxs2ArYuF&#10;beZ7vI5yAVwB46gNvL9mnUVu3AgAr+f7ay1o3RqLXL/atmxaa7Hr11oUoBu2lu8BpEGrVwHCqy2C&#10;40dzLP8zlpvvmWda8JrVHGeNhaxeDfiutNBVqy1y5RoLP3MF21UWtnKFha0+i/9babGuvL9ppUW5&#10;rbFot3Xmt3aZea0+3RKCvaxtzw7rKy+2wfKdNlBWYEP7dlhPRZ71lmbaYNk2G9ydZe2AYfu2JOvc&#10;lmIDO7P5Xo4N7sqx7qJtVrst0dJDvCzKe4MVJkVY+440m9yzzaaLk22hJN0ubSy1A6VpgHCyzZSk&#10;2FzpVhvZEW/9eVE2VZBgM/mAcFasjRcm2VCBwDjRenel2O5tYbZ9a4ClpYVYWnqUFeWlWSzgGrXF&#10;z4JjPCw8yd+SC+MtOifSwnMizHdbuHmkBduZ/mstcGuIZe7eZn6R3ubps8YCgtZaTLSLxcdutqr9&#10;Wf8ZjJdA1QFMMeRFNvyP7NVhsQDlUvtE4LjY9JtPlj5fZNkC4I/FZj+G7fI9/U7f+fAjQBag/WwR&#10;iD/+4B1zGu99IgBm/8PfvWUfvPfmf2q/4733Ftv1119rY6NjNj01Y5OTMzYxMUEbt6GBXqvet8f2&#10;7Cqy2spy62qrB5B77dj8lF1+3jEG9s32yrMApkCT9iJNwLnUTgLKww6rXGKUAhw1gdcTAsP7f2WP&#10;3HunPXrfXX9/rX29r60+e/jXd9jD2i62h9g+yHsP3HO7PcT2Eb4rYH1Uv1lsjz1wt3MM/ceTAK0D&#10;lvpP9gW8TuMzge1TAKhA+mkHSP93e0bnKqZL+w2s07kWts/pfb73G953rvGJk2Cqz14AQH8DwD79&#10;pICWCYImBqzts7z/HPfimUe5frFqhwnDlDmHJ3X+XO/DuiYmuQfuuhXGeYPdfdO1ds+NMEa1G05u&#10;77j2SrvtmssAxkthk//YLoE1AqQCS9rNfOfGqwBTgPEmgPKmKy+2G7Borr/0ArvhsgvtJu0zqeq1&#10;gPSXAOq1l5xnV2D5aHvlBWfbVRcDoLSLji7Y+Ydm7aLD83bJkQN2/gEsp9Ehm+rtWmzdNtbVboMd&#10;rdbb2mRdTfXWwkReU15qNXtKrQxWWpqfa7tysy0vfattS0qw9C1xtjU22qJhoREBPhbh72MpUeG2&#10;JSQIVupj0bQIDxiiq5uFuLjAUN0s2tMd4IEtChABwDCYaZibD4AKy/LwtUgPH17DVtlGefLaHdB1&#10;8wao1ABjDwDaJ8hi2Ua6+1qYV4CFefjzG/ZdAFtarHuARQLOoRsATRdXC9m02VKCQiwjLMICN6yD&#10;Ja8FoNcC1OssZLFFrt9wEiyXr7QYgDQRVrxlwxpL3LzeojcAxBtXWrrHekvZvNbSvDwthQlhi+sG&#10;Swv0tK0hnrZve7KVJUTa7vBAK40JsD3xgbY3Lsiq40OtJi7E6mJDrSk22Fp5rwv22J4Sah1pYdaR&#10;GW49mRHWkRpi/Xsz7PBciyUm+VhspLsVb4u1Nphpa1aU9QOIU7lbbIY2m7fF5nLjbSE/0UYyoqw1&#10;1s/aE4Ktf1uc9aTzm8Rwa0kItzpaWVywZYR7WEKQixVuCbaajEhrSg2yvm2hNgf4Xty024Zy4myk&#10;MNGmdqfbaEmqdefFWVd+nPVuj7OmhCDbG+Vlu6PcbQ8AW54WZDlp/haZ4G4BMZvMM3qTeUS7Wyhs&#10;2CPW09bFu9rmZG/zSPU112QvWxWx3lZHbbI1id62IsrVTvVbZWcGMIltj7KU8m3mnxJsm6M2m3eK&#10;p/lt87GdXcV2igD4/8uOHQa7yE4Fvv8oGThgDGNdan8HUcDTYbeL7SNeL7UP338bYH3bPnr/JNjq&#10;/fcB2ffffdM+eg/AZfv+O6/bu2++Cjt9xd5+/SV76zW1F+3NV39rr7/8PO0Fp7384nP24gvPYqo/&#10;ZddiIs5MTtmhBWSKmTnarM3NzdrM1Li1M6jKigutsqLE6mAozXX7bby/yy46dtDuuO6EPXzXbQ54&#10;PHQ3219p/zYA5Q57dBFEHxK40B7k/fvvugWWdqsDrnpP+3rvvjsxSdkX8C6Br4Dp72DMdx/mPx69&#10;9y57XMArkP41AE7T6ycA3icfAHRpTyw2AbDakpQgxupMBAChgPRZQFD7Mu0FpgJWgexzmPv6/Dnn&#10;e2KdvM93n34QMKc99QAgfi/noP+/m+vkWvX6Efbvv53ruOOXdv+dN9uvMa1/dft1djds9FcwUZnX&#10;t8NG7wRQdd9uu+ZKTG1A8+rL7ZdXXeZsb+W9G6+4BCCESdKuPP8cu/r843bdhefZjZcAnpdeZLdc&#10;cSlm/gW8f8xuuOQcu+6iYwAqZv+l5zrbqy84alece8xOXHjcrrkYVnrphYDrMbuY53VsftJmhvps&#10;YWTADgGkB4f6bb632yY622ywpdEGmxusCwBtKCux6uIi25OXDQvNtpLtGZabBPOMj7G0qDBLCoF5&#10;BodYgn+gxcIwtY3387dYWGekr69F+/tbDC0cJhnl5wfgAY4A0JYATH8/AFYg6893Ya1hfoCpv6eF&#10;BfB5ZLBlpSZYdKif83mML8f09rU4T/7D3dNSOV4qx0oBYFMA0CR3gNXN37Z4BFm8R7BF8160px9b&#10;jr0JiYGW4BlgsS5eAB8gu8nD4mjaxmxw430YmIsboOviSAZxAHC8qxf/BZi5e1i0D78JDbSIID/L&#10;hYHHBwdajPtGzsPNtnt5WC7XlOPtafkBflbIBLITRl7GZLI3NgLASgQoU6xxa5w1pMdZSwYglxlj&#10;PflbrS0vw0rio2zP1mib6ayy3rod1gSIdRWm2NH9O+y8/QV2bkW2nU+7aE+OXVCcaWfnJNkxAPUC&#10;gO68vFg7v3CLXYDpfjQ/xo5uj7BDAuOccOtrzrWp2XrLgHUmhWyyoi2uVhKzwRrj3W00JdBmU4Nt&#10;bmuQzSQH2/TWUBtPCbOmcHdrjfcDYGOsiUmg3G+z7WOCKI/0s73pMZYYgWwSvNGKs+KsIivakjxP&#10;s22+yywnYLkVhm20LL81VhTuZmVJAVac6Gcl/MeOrYH0F92/DZa8xdOiY13NJ2SV+UZiGeQEm0vC&#10;ZlvN/uroDbYWAHbd6meu24LsjBQPcykIt4jKdPMtjLblgPVpoWvsF2HrbUWMm50OC14d5WYbEn0t&#10;CEnEdXuo/SJqg20oCLStQzssf6baTvkIxqr2wYfvOE2MVe2jRYngfbHQd9+wdwFLbX8HiP6O/aX2&#10;Dub+UnsXnVVtCUQFpGqvAaavAqKv0F57if2XfmMv//ZZe+k3T2POP2UvPvOk/fapx2GimPSPw9Ye&#10;O9mefhhtEiB54sH7ACvM5AfutUcArYfuv8fuv/tOu+KSi5Ef5uzQ3IFFMJ5BM563+ZlJa2+ut12w&#10;mv3lu6xqb4nV7CuF8ey1udEBuwtgkW583+2YwnfeYg/C5gTIj95zpz0m4AQkHbYn9grQiqlqf4n5&#10;LjHiJdDV99X0PW2XWK0A9vH7fuWA4TMPcw338x0dn/ccAF58ra3ec9rify/9hwPy98KwAU8B+8Oc&#10;p7YPMZn8+tYb7e5fXm/33oYu+csb7Fc3A6I3X293wkJvu/Yqu+MaTPqrr7SbLrsYwAMoAUcB5DUA&#10;5eVnH7FrLzjXbuD9qwHPE+eebSfOAxTZvwpQvIrX+s0NgOnVmOjX8psTxwFS3rv+IjRWjuM0vdax&#10;OZaOeQXt8mOH7OKDC3bJoYN22eHDdnxqCgAdsomOdvS+WlqNdVbts4ZSns2OAitDCy1KS7G85CTL&#10;TthimXExTkuPjrLk8DCLDPC1EC/YJOwyytMTpuiOaexmUe4wE8zkMFqEGyx00yYL2rgB1rfRQmB8&#10;YYusNMoTlgo7DeF7MZjzcV5iml4WC1hu8RHj9LNEf0AgIBAmGcw2gPcAU1hgip+vZQRhesKAk4PZ&#10;wgATwgDS8ACLZxtLS02Mssy0eAvFvI4MAVR9/ZAGAF5AOAsQzwEE8zxdLYvzz/Rwt2yOnc1/ZfK/&#10;qbDgeN6LRddNAiizg4Isj7YrItJK0YLLAcmK6Aja0lb7EQBnuO2Lj7CqpGirSom18i0RVpoQYQXp&#10;8Zabn2IxaeG2rSzD4rdHWzgMsr4k2zoLMe/zttt4bpYNMVH15WTY6J6dNlhaaL1FWdawNdZaAeBh&#10;TO+xHcgBBckAZawN5sTYQP4W6y7cajui/GwXDLe3qQQZEC27EKDekWhHSrfZOcVpdrwYHRYGe6ww&#10;2Q5kx9k0jHQ+I9zmUgNtHtN+Li3URhMDbCI11Ga2htt0Qoj1ZURYot9ZVrwj1nYWJ1hEOPJKOOw8&#10;Yp0Vx8O+I92sKc7b2uJ9YMO+1pEYYg2xAVbku96KglwtN8DFUlxXWG6Qm2X6uVii70bA1M02eZxp&#10;m5AHAmJ4zoBsfh7/E7/JEgD6ooJoK+B/89PDmQCCLDklwGKS0NXTAyyxJB6Gi+xTGG6RJbG2LnGz&#10;+RaEWERFoq1L84btuptrup9tSPEyj7wwOzPJzZZn+NrydB9Lai2ymOptti7Fx84EkFcnetmaWA9b&#10;HrzeloduNJfMYFu21dv+C4C+tpDJeLjQCs+tt/ILOuyU19FH1V5FH30Z59GL6KBqL6kBmC/SXnj+&#10;aXsOs/7ZZx532m+eeuzv7WnA82kBJw4Z7T9DewJG9sTDNJmyOGsefwhHCoCq9igMTe2R+38NeMEC&#10;AdinANonaY/di8n7a4Dw15jtbB+7T2AmRnePPXIPgAgAPyw2d9/dmPu/sisuusgWJqXdwYqnZm16&#10;ZsbRjGdhxq2NdQ4Y7yrKBYx32/49xbavpBDTc5ddgnb8JMf41Y3X2r233GhPcw5P8FrvPQnQP/nQ&#10;SSliCWQlCzjAe5/0zDsdiUHtMYGp5Ao+02uxZKfdDXNme+8dMM1f3ngSKG+6zu644WqYJPomjFJM&#10;8sbL0Scvk/mNRilQvPBcuxJ98jLM7L83mOSltMtgiVcBlNcAhNfBPsUerzzvHLsc4DzZjvIZ4Cgz&#10;/kodFyfRIisVUApsBbLXXHDcrjznqJ0/P2MXHZpH/5yzCxZmnO353L9zx6bsnJEJm+vstenWThtr&#10;bLWh2nrrqdpvDbt2Wj0OpZqiAivNTLdiAWhSvMM6t8VFs8VUhzXGwBpjALI4dM1YgM8xmTdiomO2&#10;B8Hm/NZssKD1cgCxv3qD+fPabx0N55EfIOqzdp354jAKlLaJue/rssm8AVh/dNDwzQAyZn7MJnec&#10;TrBDTHGxxChANsLVA9Pe0+JgiGKKMbRoQDeacwhnG8U2zt3f4mCiiT6Arm+IxcNAt2DyJ3lgdsNe&#10;02HEmWi1Gf7aBsCkPBnkPpYd7GvbQmmRMNsgwDPQ3RIjA2HEcZafnWIlu7ItZWuUZW9Pwimzzcpg&#10;pHu3Jlgzzp2h3DQbBeB6c5OsNz/VxkrzbBQdtJ33K5NiLC+M//XfaLtjA60hLdb6eH9yZw6Opnwc&#10;TXl2uCKX/ZyT+7QDJZl2FOA7p2y7HcLkHSqEwTLIa7cFA2aJtr08xUKKwiyuKtk2bUUWyQu2ouIt&#10;VpweavWY9N1ZSVYW4WMFmPGNsNqabfFWDsAVh7nbzsCNti/CAzM90NoT/a07xd86AZYWWh2sNd1n&#10;tW2N8LJdO1MsOz/SSgqjrAemd2hnqo1j9g8C2m0ZYdaKVtqwPczKk32tGvZYleBlhYGrrTB4g+2K&#10;gpWHuCIB+FlFVBAs1ZtJ9HTzCUCDzgmxsJ2R5gN4u8JqfX1hpL4bLB7gTfJDHvHfxL3CIelJ/1hz&#10;Bn3pTPrVeovjmcRFYqkEupi7+0pb4bLM1oXiONyRbN5owAF50VY9Xm1NM3VW0lNi5f3o+d17cbYV&#10;WNquREsoSbCNWzabX36InZXiahvzgmxjdoCdHrMeYPW0jQDvmYD4hqxgc80Msk0A98YUb1uX6mOn&#10;xW20TdtCLICJZHtXmXmhO29ICzS/gjiLQBLxhnGv8F1jZwWsMzecdb9I5bfF4ZY2UWLbjuwx//Yt&#10;Vnakxk55FMB8BPBRe0isc7HdD0u7HxYnFvoonz0KoD784K/tYQBI7FTtUW15re1jMoMFavejI95/&#10;ElgfuZvf34VJLob4IOxP7QHpo5jyNGmmOo4D3miRj3L8x/ivx9k+BZsUKD7G/pOY348AiA/y/fsf&#10;uMseYP8BfncJADY+OmpzyBPTUzjxJmZsemLaZsZHra2+2koLs60Ib2ox2zK8nkXb05gNt1pXXbXd&#10;B4u8FUfNpUfmYZCX212Y4GKRt1x1ud3A+zdccaFddeHZmNxHAbrDAOFRB8yuOBtz+jjvHT9ilx4/&#10;DEgescvOPWSXnX0QCeQATkJ54Y9iXsMOMbH12yuPH7IT7J84esCuYSK4js+v472rj/Me3vqrLxaY&#10;8t2zF2CVC3Yl7apzDnJuAOTCpJ23MGEXHpi0Y1PDdmC0x2YH2226r8UmO+tsEEdRy74Ka6qosGZa&#10;3e7dVlVcbGU52bYnE4dR2lZaqu1ISrTcuFjLxWTfHhFh28IiLS0ozJJ9g2CBeOFlpgNoMZtgaq6Y&#10;zXjCw/C2By6HWaxYa144XnxW4bRZt84C1683Xxw0XjhoPFasNx/A1HcdXnKcPB44ddxw4Piu3Whe&#10;/NZr1TrzXLmWQYM3HpM6RB54XgfyuYA1aAPOH0A5YB2sdv1G81m/zvyJAoiAjfp5oLWGBpm3xybz&#10;cVnPd9djlqNp4uVPgulmwDyTYbtJgPZWthkwzCxfL8tDTsjnevL9AizHL9DSYcB5ISG2C523JC7S&#10;KhJiYJRbrCYl0SoT460W07w9c4t1ZqI9ZiXaUB6AuQMWmZ9mbakRNpAdb9O7c2wEwB2r2mUV27dY&#10;LKCwLSHUdhekWjnOpApAMn9HqlVVF9lUX7117Su0juIM64dNzpXAGgWoZVl47nNtoiTDutA+u3AO&#10;9eOQKonzAiQj7WDNTrz3Gfx/snWlRdkA8sCR3Rk2V7wVx1OKLcB01WaLkuwAv5/E9O+DmVZuD7B9&#10;AO7+3TG2pSjCEqpTLaQqwTaXhNnq7V7mCqh4Y27HxCJ7wBgTfDcxSaETe63B+vBBU3ZHMlnJBLQe&#10;2cLV9icGWW1ioDXDYLsyQq0VrbUeZlkGO413O8u2AMaFeQmWDePNB6D3p4dYIxpofsRmy0H33ZkT&#10;Zjt3xVpRRYJtyQuwZFhlSKyLufqfZW7+K80deWDd5jNs9frTbNP6s2zDutPtzJX/zTxj3M2vKNx8&#10;y+PMJRfGGeViKwAwF5jvJsD3zBWn2fJl/2wrlv03c9m03FxcV5kHTNgDcF4DAK90X26bgjfZZnTn&#10;f/U4y5YB/B450baZKAmXvHA7HdBcs9XN3DmfmJo0C4Ipr4vbbJsAWx8khuUJLrYsfqP9S9hqW5EE&#10;IOf6W8i+BAsuibEApJQQHHx+hbEWXBBrfjjl/GlheTHmj+TgBtuNKU22hP3bOJ6PrYhknOSGWkpF&#10;pkViIbgTSRGRy2+L+f7+WPPYH2Wp48WWMphrfqUhNnPNlJ0iEH0YRvgooPsITftqD8FAxUL1/mMA&#10;o9pJRisg5jMBqXTQfzDLxW6fvA+H0v1olbTHfnU3IT/Xo5neAVPGNCfM6alHFQUAKBPq9BjgvATu&#10;AuH7ML9vAyR/eR0a5fXX2L23wizvuMXuhmHecftNdgea5i23XW+33nGT3YKT6DyY4eT4GEx4mu28&#10;06bGcOYNj1hzzX6cLpm2AzDOzUq3HZhn+ZmpgHGqFaan2r6iPMJn8HSXwlCqKqwf7XGsu8tmBgZt&#10;jAiM0e5Wm0ZjXhjus/nBHjsyNmTnjU/a2YNjdqhv0Ob7em2yp8PGezvYErHR3mB9jdXW20wIDmDf&#10;Xl1lnURztFWVWn91uZ3T3W7n4Gk/3t5mczXVMKMy69uz2yowFXdkJFs2IJkLu8wHMAow0XOiIy09&#10;HH0T3S8eEzkFZ1EcZm4ozpNw9w0W47kRDQxzbBPgtWoNDdBcvdY8z1xu3jhjfFesMk9ChrxOO8sC&#10;lq8x79OXE0K0HK/3SvM59QwLBWADluHBPmOdeZ8FiC5fbl5nnmV+p68y/9NXWtCZqyxw2VkWeMYy&#10;C+R9b7Y+y5ZZCEAbTJM33fcswnWWbTRvwpUCVq+0SM4txIXzgeEGrMRJtGYjoMs+TDd49TqLBXTj&#10;AfOYdavw4K+xZEz4JEA3Dp01HjkgDtkhCmdYRARSAOZ2ANpfbDLhQTh9crITrBoveV12qlWnb7Ha&#10;zASb2LXdjuBhPwJrPLArw84uz7ILK/Psoqpcu7Aq3y6oKrbDuwusF/Z6aE+enQvYncPnF7O9tLLI&#10;rqjdZVc0ldqlzaV2WVux3di/z65s2mHXNBfbiboiO7cs3Y6VbbXLmwrtiubdNrUr0/rL8qwC/TR1&#10;Cw4r2GEmbHNrRoil50ZZNCZu/u5Ea6nHfCcUKn+LF9KBDx5+eeqTbTI/2QHYxi3+aLMhNlKabv0w&#10;p52RrlaXGmZTgPXkzgxCrFKtN48JIjXcBtFDJ2CdI4RM9RckwjgjbX+0p9XEeNt+QDJ7K7o0JnXG&#10;jkhLpPkUhVpEfYaFNm6z1YCOS1GknR7vZiv5j/Whm20jDHyT1zpM+DXmQqSBu/sq89l0poWwDdpw&#10;OmC7ionLw0oA3OIQF9sZstmKI2HCyAKliaHIPKvMddPpTJKuWEN6djxPGG2Axy/M2+tUC0PnzSyO&#10;tq3lsRa7L8YCy8MspCIWpugDEMWZZ0YwJvs6O8N7pZ1JRMHagA3239b9M/srbGOip61IcbP1hYG2&#10;eoe/+e5FLtgeYqtwwv1i/XL7xarldgZs+ExAfL0fzBjt2If7uA4ZYEXYJjsraL2twlm2CTa/ItrV&#10;fuG/ys4C0NdvDwSMQ+30LRttZSpWVC1hZ41ou2Wxtjk/2NwLQ21zNv+51d1WJbraagB6Y4aXJffl&#10;2tbhfPMvi7ANCRCE/FjzT4cV43gLwKkXnOBvaTynVCbFnL1brbSjxPYOVFk+fcg32cMqOoqsqDKD&#10;7/lYCJOVJ1ZC4C7ko9E8c69iIjuw3/J6d1hqaZIdvhAwlpwgoJWUoLYExgLeJVB+8Nd3IQvAchcB&#10;Wk4o6ZbSWqW53o8jSyb5r9Au77vzVrTYWzD/b7Z7f3mTXXHsKOB6wn7Fd+5A47wDEL2L797Jd++6&#10;+UZ7+PY77JYrr4IVnoMWebHdetUJu+Pqq+3Wy2CrVwPIN6GL3ngDGijvXXuC0CSA+iZ00ZtusAuP&#10;nW1zYxM2Ozppo8OTNjwyZWNjkzZEqFH1/goryMnEbEy1tNQkNL1k9KIoC8KEdgMwfN1hfT4wM8zQ&#10;UAAgNjzUkmLjLDkmzlLCIywV9pgWGYVJhs4Eq0rA8ZMcGG4JPph/noEwC7zdmL5hmLchrpjPhOaE&#10;4oEOcYX54an2FFMkPtN91ZmwT2+bra6x+YoqGy4oxsucbAUeYZa6wc9Clq0HAAHLX6wwv1+sAjRX&#10;mieA6XnmanMHEF2XrTCXs/Qe4PevKwHXlRa4ar0FA3bRq/CE83moQPKM051tJHGb2oadtdz8VgC2&#10;y5EEVmy04LMA8bMA71WY+LDPqI2rLR7wi0RXjeCcY7xdLNnH1fKlV0aG264wmCQTQFkYjhEcVOVR&#10;obY3OsxpFYv7lXFRMKYUq09LssaMeNtLDGUlXvSquDCrigmDbcLw8rc5jh9te5gcR9hOFcMyi7Md&#10;YKsrSrfdOYmWnxZtGdHBsC3uP95072gP86fDx+fHWywhQilZEdZat9OG6kqsEadQXUYMcaBxdhwd&#10;79K6TLtofwrgmm5XN2TYVQ1b7armDLu2rRCHUrp1JHjY/O5YO7sixS6ExZ6/I93OL8LMB/QO7Eix&#10;ceJI+2A/xzoKbao8iXCmaDtSkmyHCVE6Up5h04RAtWyPtGwcQtEyfWGYQZjdMduDLYqmgRe4zc9c&#10;El0sOj/ckjDTg3AQefsst5CgNZaFJz4Pszsb/bIAplccLhPd3YqIM80HQLbAEnMEepIJAjbbDphg&#10;LiZ5Mc6lYpheEYy1KGiDZfuutkzvFTjiljMZn2lJOIYikz3NGwBZF73OVsWss9OSAFtM4FU5AbYi&#10;09fWom2eEbHJVmz1NQ802XUAwkoY7OmBOJeQDVb6rbagCHdL24rUhBMsGUmgNCbImohOaEyLtBp0&#10;3X3J4VabtcU6SrJsJ/u+MNAtMTgkt/hYKTG5Q9MNloIsEggQB8chPcEwvVI2m2uGm23c7marUl3s&#10;jOg1tgnzfDOscUOsu63l/iwPWEuEwWr7Ly7/Yu6p/uaFRruxONTOKEDa6sy09IFi82SCc4Gtn7lu&#10;mZ264lT71zWn2umuZ5kLkoQ3URnrEnxtA6zdgz6yme+uQ6NdHrnJ1uF8c93q74D5Jhxvy7ei2yLZ&#10;rMnkWZXHWPC+eFuVTfTD7kjz2h1l67N8bF2mlwWWxlrQ3kSLbt1m26d3W9pQgSU3pFvqnq2WxoQa&#10;g+YdkRBgIURaJCDtZHNfUpNhwEnBth0ZaufeAotDpw9mIu4c3mudndnW2Jhpzb1lFpUfYeldO5En&#10;yix9ssQKJsssYkeERaYF2DnnAca/Bjzvxpuu9itCvm6XAwgd9a5bb3L2b0PrVNN7+vye2/C689m9&#10;AOs9t9zAa30XTRTmessvr7W77+JznEz3451/CFZ79bnnEK50wu791R18h//hvXsW//M2NNvL0TPP&#10;OThvF6Fj3n4j/3XDdXbjiZOxoFcS13klziOFo12CLHABZv7ZB6ft+OE5Ozw/jSQxYsOD/YBvvw0M&#10;DFk3cZ69vb3WQ9jSnvIS24qHOzk5FjDeYhlpCRYeTEdYfaatWvavtuas02z1mafbWtrqM0619cvO&#10;MBfY4fpTT7PN/3yauf7L6eZ+6lnmDrPcTDC6O3GSngCl2z+fZR6/WG6efOapIHXYp8dp/2o+Z/6z&#10;Ba08w/zPOt08lp1qIZjWUUHeFuC+ybJjoqwpN98m91XZFK1/Z6ntDI6yPHTLLLzoKes3Wxpaaib6&#10;ZzqxoamY49kAZa4Pzh+AfLuPF1u8vUgLeYEBlokpvgPzvRzmXA6zrI4KsVpAsl7e8C3RzrYFLbcy&#10;IdbKANY9OMFqYmKsJT7BBjO245jZhsMmw/ahVxbHhDvOny60zMnyIhvdnW+jxVk2g64pzfJYRaGd&#10;V7kTpllsF1XvsrNhmEd2Zzvb83n/0sYyu6K9whbKt9sAoUiX1O2y47vRMnHgzGFOjxIo35uLOY2W&#10;OII+eQgWewyTfm5vjvXvyYBlRtsOWhZaWnwCDq2sSIvLCjUP9DnPdG9zTfUkVtPXNkUSi0rIUFF2&#10;pGXh0MkPc7F2dLmxnFAbyQqyUdjPAh17DjY4hXk5nh9kEwWEUiX7WbHPMuvM8Lf+7BAcV1HooEHW&#10;RuB+K06bhgzuI6ytJNfX8tIAQkBkN06eZkCjJ8nPGtBNi5gY4mBZvv70gZjN5sZna2XGZrjbGTGr&#10;bFXyRgvbt8Vc8v0stCzOPOJ8bJnnWXaax2m2KpDYWgAhETkhIHSVxRAWlcv1ZQKKSZEulgYwBbme&#10;QejZqZYT7mnbAOLsEJ498kEW2mpGKN8Pc7UCdNwc2OgO4lnz0SC3oseWNhdhPgfbKtjkKu6VGyx4&#10;E9LEihxfO533/hVT+Z+IHFgFaJ+2BadnU7757dxi65N8bRWOsWUw5rWKGCDKIZAJJix4s8X7EJcb&#10;7uuEqRXH+VkOE0QW2nJ6mIdlxSP7AEAxsNIEJo94nkF2TpSV1GZZHPfeK97FPGOZhFLciTZYbRtS&#10;YZClEbYGUF4WRzQBk5Ur93p11EbzQM5w4RxW4OQKxfyPKksyT1j9imy0/Z4s29KRhd7tZl4AazjA&#10;uxlZYu3a0+20tafa2kBCy7AuArMw+Tn3YGKHPdFp3bNCzI9+FEwfCSAe2Dcz1Lbsz7TwqlTblAdg&#10;7wgxr11h5l4UYK60tfm+5rOXib8MMOaeBe6JIRoiyfwqEy2ibZsldG231NZMQDTUEgjFy0Jvj2Ji&#10;SMfpmJ0SgYUda7uyErBusW4So20PWn9jTYkl02fiYNf33HnI3n/+XLvugiorKaZv7yQpZKDMNuyI&#10;sprzOix2T6xtDFlpEcgzV19+xE65n9CmJear7QNEFGir99XEhpfkCTFlyRoKyXoUqeIB5If77rvD&#10;7n3gTrvznlvsFrKO7roHUCc86s6bFVd6ld2Ms+l6nE3XX3aBXYbGevbchJ09O2GHJ0dspK/NWlur&#10;rL2t2gYHWu3woQmiIgYA2DabGcN51N9kw521TpvobbRRaaRk2Ax21lgP274uQppoLa01VocUUEmQ&#10;eFlJvjWRvVQBsKSkxgLGEZbNTcwh1CUKfcl35Wnmv/xUdNDT0C9hkbSQVWcQOoRjwmMD2uM6S4ct&#10;bsXhlErw/Fa0yfjNm2wrAJhOyNA2vOQ5OHZyMa0L8PLvAAx3hvlaWQwNR8T+mBAcMQzwbVusHlN4&#10;G6wvQ+cRDePMSeO8a4h5brdytMTKvCScLnFWkxhMbGOsjRUk2dT2eJuB9R1BizyvlBChffl2bjnO&#10;G0Ds7Npi69gGsKPRHa3Jx+TOsXP35tqlyC2XVJXADovtwn077Xyu/UKC5M/FVJ/EeTEBGB5GezxO&#10;yNGFlRyvaodNl+VaGee0n0iAqngcLgk0WE8NM/wA5zWDk0im/+HidDsbjfPcUn5PPOYxTPPzyjLt&#10;YsD0AoLoz9+DB30f4A5zbSBs59i+HEKbkAsqMuxoWTLe+0jbR2xmCSC2H/OxFrOyBjCpwaGSg2Mn&#10;MgbHXOwGi8JM3LIrzmJ3RFtMUZR5bPU0t0xiNBPQpzEjvbP8bGUIcknEWgsGFGP8VlhFegSMLQ4p&#10;IAAHFLppcgCMOZRYV0/bEeFC87I0740W77LSSmEvzeiuuzIDLSNyg6WGrSU2mPhZQDU+yQUpxMW2&#10;M1i35RPuFr3WMkPXEju72bbjRIon1Mrda5ltCod5MnhOhYVuZHC7FMO4YH4rsz0soDrBItsyLBIW&#10;tRKz+V9gxKdxjLVcuy965baWAkx0LyemNKU8wXJrMiwEYErgswCY66ZNpyJ9+FuQxwqLBeiSCdkK&#10;CyEiJJD43kgPdH5PSxMQwMgczz+SRCxWgVthiG2GCbuiF5/FpHV6prv91+hVthImuCbJ0/6L75l2&#10;asg6dNB15k6MrSv3aFnQOjsT7/7qeA9bm+hjPrzvRszsOrczyeSDGAQBvOFo71gmW5n4tsZCCGCh&#10;6Ugp2QDgDgA4LZ6oFO5PeDj3JmiVeZG44Ml/ro9HKohdY+u5n6sSN5hbnp+t3+Zhrkx2ntzb1UgF&#10;a2I32fa6XHPFCbaM8K88ZKD4nfG2NoKMPGSEeHTazTjOAggL24JEkUx0RApRE9EBGy0AmSWE5xoH&#10;k8+nn2XuybTtVTkWTCabJ9cTCFuPTA40b87bBYkiFGsgmON574KB1iSbz+4w8ywOtLXbiQsGkNdl&#10;eyJTEOpYt9VSYMP+yAieO8J5nWblY+W2t2uHlZThF8CaKt2eaHnEL1cXpFk1/oQKXpekxVh+dKBt&#10;D0SP9yI22+csS41ejvO80b5880L76oUxe+fRXpvtj7H+gQzLqUyw4r5ym79q2prYVtcW2PRwM+Gm&#10;19spAtslMBZLvgPP/+0wYbU7YMY3EUN6Hd7/a/D+n8Dzf4KA+6twbl1CfOhxnE/HSBOdP3feRg6M&#10;2uBUr43N9Nvs/JDNTPTZVH+7o6UON1VaX+0eK0qJtuQgTyvJ2GKVBZiuAMhgcwWxoGG0UGJFS+zI&#10;ZLcdGW23cwca7Xhfgx3rqrFzu+vs/K46u6Cj1s5rr7ZzOmrseHeDTTViBpQX2F68w8WZsECyZvYD&#10;Io1VRbaXUJvcrHgyZAA7gspr0e32p0daHdk4fTDlYbJ2epnVOvCA9+AsGcfcmMtNsIXcRJvAOz7G&#10;LNdCEPk+PL6NfN6oQPTtCWT7JFgfmT9jhak2CtDOYOqeDeidW5dvF+O8ubSmmP1im68nZKhjtxXW&#10;ZFsAJq0XLCiUeMTo3WiJPbssrZTkAbzfu9KDrYlZfByTeB6v9HGC3S8sSrbjMMrzAY9L9263C8rS&#10;7PCOJDu4K806GIjjeM+PV22380nlPB9d85xdAslUp51NaNG5gOhxsowOkFU0hrNhFAfG1J4UG961&#10;Bf0y3vp2Jlo5GlaMJw65DadZis86a+Te1PNeIeZwC2FRc7szHQA/xrEP42g6h2Odg356GG/94Z0J&#10;djbpnofRRQ/D+OZIGa2BbTbmxNtsbZH1ZEfDSqNtmhChfloxDpIc9MACwHgb+llsJBIRAOEOWHkA&#10;VmtgUysBRTfYVYziNGE4m5K8zCXN187E6RKyN9nCkCHOiFvHYN9kGwLPMlevMywKQMjiPsVgqkbA&#10;/vwDVloWjpYUfhsTvoEY002WjJPN2wsHoh/yAPcxnQiACJxZcQzckPD1FkqsaFQ6sZ+Af3xxlG2D&#10;RaXifNqxI8HKuZ502OE2zM6yxp0WlAvL2+plazMw/bdyDXWJVnq82VJHim1dkb+tzPOydTisTotz&#10;tX8mLOt0Jhq/QhIuiA5wy/SxVYD4BtijFyAcx33xwkO/BmeRF/0jPjfGYrYG23r3ZeaPjBFANtcG&#10;3+Xm5rvCkuJ8bWsY0R4w52iA2l/JBFtwgqW7mHdpuHnvjbFtY2W2Emfd6cmb0Ig32Go0zpVMgP/C&#10;pPNfwtY4YHx6yHqcWuvsX9Fn/8V3pf1LMKCJdbEpFQcfpv5KD3wKAF6Uv4vFwZJj0F1D+I0/v9lG&#10;FtpWnIbe0cQ5M2kV1KZZKkw8AAtmI3G4boCxW4aPuef4m2uWr3nDctdlAHRYKEHIAoF7yEhDAw7Y&#10;EWohO6MsozHPYciBRIFEZoaYmx+ZeDp2HBExgGh04HrLDfW0PUGQHF/kG+KHs6MINeS8tiDh5BBv&#10;XJRNKBxhdaU4yfKREPaUZtm+ndtsD0CZQX+OxMGWXrvdAtCvA9GtI+uSLWhftPntCbPQymi07GjO&#10;DycdzDirK9+88/xteexq88kIsKB0f9uOxh3FhJAME8/gHJLw1SR5ryfU0d22cT650RCxxDDLwbeR&#10;SxZeKaFy/fXp9vAtPfbTuwftyxc77IvfNNo3v+20n96ex39WbwXZblZZl2N9PftsrLfahknvHm+v&#10;JOrqcjvlCnLsL1cjo+lKMprUrlDgPuFWJwiROkHaqN67SuFXBO4LkK8kVfTyKy+wC8mzHzoyajva&#10;y62ou8Ly64tsJ8BUj+na27TfBhv3W8feXWTAhDLbEmdJOE01el95erS14HwZ2FcAs2FmwftZRTzi&#10;WGWBHWgqs6OkKh7bl2cLhO8c4wafW5bNwE+1eYBSmTgzMMhDaH9H9xURKpRie8mW2YOY3w5j66nK&#10;s+nBamsgPzyFwV+MCVRfnspneMhJo5zfkWHnFGTakRxyz/G0Hi5KsAuUkQPIXLojzi4qigXMUu04&#10;zqAOAGYAMD/AzDsFA5zCHJri+/0w0zGY4DggugDYHSWf/VwG+kV4uq+oLiD/PddmmgvwrOOx3YFZ&#10;tI3YRLQ8j4IA86FTroBJeeSGWHh2mCXijS6H7TbirOmAeQyjSY3RRnAMDaE9TuKBnRC4cd0jTBb7&#10;wjY7mUMLTC7HStLsAHGgC9lRdgRQ0rVMIRWMw1wGOL+9sKByjlO2PdyKAP7sbbDCTEKzCMnxxnxe&#10;4foLW+1+unkRj1mAB30v9zDHd5Vley63qigP6yYWdJA4zPYt3mQ2kaKKSdubTLgTZm5Xip91Ymp3&#10;AhqN8b5WHAvjgymNdlVYaS7Ox9DVVpTkTsovEQ9oqkFkJAVGAKyx1DBAy9sYgtkKUGzCAbV+W4C5&#10;o+luLItB6ww0N6QHdwDCJdnHNjEo5IBZQRynJzGf7gVhSBcwTLzXK0NXWCL63u4+9LeWXNtOFEFg&#10;JlliJTjT0HBjAPUcWHthTa5l78uwdJh6ApNEQnaERXHufsSz+sNK/QEdP7Kn1gD87mitwYCnFya8&#10;N3qquydOSlh2EBECywFSX7zhZyYDGu3Z1nDNoMV3ZpkPpvhaGOl6WNaKdGmkJx1Rp8et5/xxrjVk&#10;W1h+mK1FpvBFaglA5vBBx47gOr31mvOMJbTKk/sbir4cnhlm8ejYa4JX23qsgHgYc3IU8c5JpOBm&#10;RloCso4LzHPzdk9YXoitwbTfhESyLGm9nZ6wwVaSgHBa+FpbyaSwjMnmtC1udipm82mKe2US+teg&#10;1XZqxAb7JyaMlVy3G//pwsS2HB16kxfO2wAy+JgQfJmsAvl9AJObO9tQogb86UP/FHembcgj8aQi&#10;xnxyA82LaI4IJpf1WDKrtiErAX5esPXN230I9Sq0xJZM+0U893FnsKU0b7NodNmN0evNk3Pa31kK&#10;A0ZrxqGXxkSTjgSSA/gV+myySmTFRn9vq/ZyAZA3YYludNpO2PtuZJzqzCjbRR/fiSOzEfJRCVkq&#10;iEBuomUwicYiUUVw332RJjbleFsw4Btbnwjz9bXkllTL7y2wrLYsS6iIs6LOPPPknnomy0JKsDIs&#10;wQqIkcZmS95W6yvKtjr8TkWEM3YRs92Ns7WT1rQz00oV0ojlUpkbbI/fPmw/vHPEvn+92755qda+&#10;fqnRvnu51b5/pc++enHK7r2qyS6c3mdXzHXZFTN9dhlKwBzE8o7rLrJTbiZt9SaSBK4nguGG60/Y&#10;jcTCql1/wwm79oarnO11pLHeSLv1OuJkkR5uuf4Ku+zK4zZ2bMTyunbj/Qy2xPES23dum22vIZwK&#10;p0jvngI73F5rLZxsit8mywx2t/2Z8dZdsh0vcIRNVe+0Q62l1gRT2RnPIK7ZbrOYLkfrC+2S1hI7&#10;gWfyarySV1fn2nU1OXbFvjQ7bw/B5Qy+c/el2iX70S0B106AagdieQk63QIpjrOde62reZftIcQk&#10;GDMtHea2f/922wNQVcE+WgH/XjzUCgs6tnuLXYIX9LKSRLtyd4JdsivGLt+zBTYK6yNMRbGRbWQK&#10;LXBeByrSbB5GeJD89AWY5bE96WQcbadloZ/iEAK8z2YymMVsqsXkytkdbWG7Mf8IYXEth1EV4mgo&#10;JJ2yKtHcYU9rca6sg5FtZuAkYconAGq5mIO7MIl3YkbuxPwrge3txjtcjJNnNymXBRqsa/6L5QWv&#10;tVo6Wg3m+H4ApZLPa9DvKvAo58M4UxmIiYQSJeE02oL3OiDRg1hHHJeYyadFrzSX7GCLq8+1taRu&#10;/jMM84xNv8Ak9iAELopQsNWWvvl0K8bRVIuuWsLxqjAnKwDk/ThtqtEuy2CZuwPWYyVEWV2Uj3UT&#10;+rUL09CfY0XAgvcP7rFoMcJMTG0mHT+u1R9w9ASkghm44YCrB44ej2R3c8Nx4l1OmA/sMrA+zdbg&#10;wPHZRbYUzNsbXdELnTdyL5ofuvBmtDv/0niYDAwN0D4tcjmMbxmhR5GW0ZJt21pzzHs7jjQ0y1Vk&#10;SHnivAohfMmNfuBLKmtcMYkZ2UEWvM2fMCMcsjz/ULTkzUgfm2GtXrA6d8xYH5imZy4mLJKEJ7UD&#10;Agl7Wp3NpJHrh0PM0wHikNY02OhOJlVSmmF/4WrFOO52hlpkWbT5wh5XbHUhXGojbB4pg8lnDbq3&#10;O84tNxxdrkgkvppUsvzNH/PdNR1ZAeYfwmSTiKMxsijGNsI2T3U7jVoGxNAiZcUyWY4cH7UkLL11&#10;cdy7DNgs91DntJbYWG+AcWMeLHMnIAk4ehfH2hqsi1O5F6ul1QL8q+PcSN31cFjzshgXnF/4UUhi&#10;cEFTXg8LdCHzzA8T3x02vJ7rd2NSCcLEd5XcwESzDifYWcmb7Sz03LXbea6lcebNs16NE3ENyRFe&#10;e6JtbYkSG7BM2C/GSeW3i4iHVFdLaEq3LdVJFpyKE5k+up3nm8ykHsV/bY9wZbwFWTNRG50xxDhH&#10;+tJ8rC3c2xpI5lCr9ttoVT70d6JAKmCo1VgK1bDlJu5LAzJKJdEN+7Ai6tJI5mCbRiZdNs7YRGSu&#10;GCbZrHJirRu22RYiKLKRinKwgJIgJ1n4Fgp2EO9NX8nDstoDRjQQXtgA+WsgjLEVS7i3MAPsoK4I&#10;Tu0OrOLu3YQ9wsrrCPHbi5Ozl9+/cOswIDxrX73aZV+/2m5fvtxu37wMKLP9+pVm+/61HvvTWwfs&#10;xVs78NEE2A4moX1gYSmJNpecjQPvNhxxt5DFtQTK2qrdcCOAfOMJ2tUnQRowVoWqW26+1q657Sq7&#10;8JZLrGRgv/mVbbGIzlyLHMi3VLbbCDiv2ZttQ3t3ALiEjsFAt8GIszD3S1MiAeNs68BZdBzN96Le&#10;GmsnXKRki4f17iU/HNDtgaUuwGovby+1m3r224naQrts7zZAE4853zlC6NA8ov1R8tPPJiZzAsZc&#10;gqMj2XuN7ecG9raWWy46qS8mTwTFOiJ4GJEEpquCkjeaXygdLpqbsAs9bAad9hyyjM7O2WKHMEUn&#10;YQiTzP4jaGidsNJ8vN1ZhPc0YA7VkjJZj95ZT2xlJyZbFzntFZjHFWhUu2EVpYBjGSFOiThowjPI&#10;vOovNM/aWHOphzHsjzCfui3mWhpqoTWJtolBvZrvrKH5FMKCABc3zNVCgs+LcWClAcCpDJh8zmUP&#10;UkAOpn0O/1+ER38roO236V/Q8jYSSxxuJdmhlpcZQC0FNGikiERYbxDB6/6AvC+mt0A4dk88Do4A&#10;28yA8sdhsbWn2AIqkm0DwHQ6A/Vffc7EMeVhxcgie3BU7EsPs2ZYRw8MvBF9t50JrwYroB55ZA8O&#10;r0LObzdOpWb05VKcbqVcdwrsMgbzPxTgTywitGn/VvMlvtWDa3RnEtiswYueuA7N0Avd1Buz3QV9&#10;MBgTNro90zG11wAqmwAmr6xAR9pxQ2pYA2htZLL2gj17E0u7kd9tBkw3c11nySkks5wJxg3rI3RX&#10;pHnCzjalegAOm2153AY87ATYkyG1MooQPjKkvAAvL5itoh/CAfcgtGo3JJI18USY1GLqXthuYW3p&#10;tg6d0x0gcuW7BZMVFtS0lXsXB+iRGAD4+xQFWmFbtiXx/DIx1yOYAEIwy5Mq4i0RB1AAoLwZAN/E&#10;+bgy6a6O3ohZvsY2oEe7oIe6b4GFwZo9MOldYW0rkjdwbR4waSZcJiMX5JAzYa7LAfFlnstsYyAR&#10;QDgUIyEOKwHP07gvq/iOC+cfRCiZK9fgiSXihhQWX5dtGV27LHTfVjuLCXAj1+lGMsUmWLAPz88f&#10;aWw1/WclYLw5JwjnlR/abiA6r7ttRN5YT5ruGli8N+cXXIxjDsfTpgLueWEA2Wak9yYSnUE87gru&#10;rw9scB0pwmuRmtxh4AEA3/p8AD7HyzLbsyy+LRXdnHvLpJeC4yqR5xiLPLLdZxWZiastxXedbUUu&#10;Kw6mP20JsnZM/9ZQr5MNH0wLUkV9AKF/+HvqkE8afDZbHSGdTSTdDKVE2SCa7SDx4RP4YMaJ8x7F&#10;39FPGGQ+USHFMX7WzHvV9N8KLMS9jN0K+nYpFm85Vt9eYqkrCZvcg+VRhkZfC7moxUKvx2dTnUKN&#10;i62RVr0lxCrxAVUTYVKOjr7dfTWRRcFWlRgLUUJ2w3exO36NPXVDh/381hH75lUY8Gst9s3rLQBy&#10;B+y41wHjb15psm9fbbUfXhu0n16dsZfu6LULBrJtHgKx0LOXPIJhO0VA/Etie8WOxYj/kR3rvaX3&#10;rweMT1x+sV102Xm2cP1xm7/9Amu7csp8a9HYZvdZUFumrcTZksyMXob5vJcb0o7XvQytNS3azxJC&#10;8chGeNsebl4ZzqLOgnRmk3SrZhZL9l9D+itOHsCzECZXjtndjvd9GrY5vWOrDSDWj5FbPgwY1cHQ&#10;2ql+NMZNH0Ty6AKA88LoBBuXmZ8nVaYwX3xgEu6wuGBM+I1IFf+KZrYBk3cZZt9ZmH3rmf3dvVdZ&#10;OhWjinDw5BJbuQstqhLNrpTvl6KjleKRTeAYXo7ZBtvEOZVCjGEEhT+iMXET0bk2o+m5+tH8ie0F&#10;OLxhMhthPpkjJZZzfrOtaIqzdS0JtrwCtlIVYy67QwAdmEOugNjDtjRvNw86eiCalSuDMIKA952w&#10;8EQmjkhANgNGmFe93bL3pFo6TD4FgExDtvBFfw7ABE1H/01hIEYXhFo8s3u0vMmYwGsA2PVJABJs&#10;ZD2mbAhhPLFNGeZRQlhOY6ptadlu0Zj0awHK1WkMVgbICga4PwMmWbGyOMGK8drvjlahFA+rZoIo&#10;KoiyXCaN4tZsiqO4WmaCp/OdQsz+8qpMS8OM9wU8wjFpt2KNxO9JsBBChgKK8GBn+zmAvFGMKo4w&#10;vh3EXMJCNwLGoXiwMwZ3oC+6E0FB6JhYHezNB4YuLbi4sQCHVyKSBTUBYJrB+wnCJ7PMhaiJ2Lp0&#10;QqfQaWFsazEx1ybhCIO5ufF/67YB1ryWFeKKY2szE4AXrDmc6AMBcixWUDSg58k9iCiJtlOjllsu&#10;IUdbBgps/U6cczmAfjIxpzihys9vMd/6BI6Jkytyta2NWm3RsP4sMrGycIDtwEzOB+C2ko21ZTsJ&#10;M1iKUTsJcdufbJnN2Zjl6MNMIGtj1pob/cMTFumFs8u/gHMpCoZhwkR3BAKecQ4oik2fGrHKTmOC&#10;PhXn2Er03rOQlc6ETPxT2Cr7JwB9DZPJyjSOsZPxg6YeyPOLgmn6cf/1HCNwhIYi/WxpJCKgpwhm&#10;6s6EiGWC2Z4IYRLbP4PzOQt5ZdMerIc9UejgFL/hnDbQF71g2cnon4GEfmkSd2PycQGMN6GxnsYz&#10;lJwTisa+knNx4x66MAG6c03uRCVE15MBSKrvjpp09GBPCIKXbcPxuBVnaAFjcxdOuP1UbKtDfqgO&#10;8bEyTxgi47AZHbYJ4G0CdBvZNtDqAeFKz3VWAyOuxkFW545/g8JFvTjNp/BBjVMnYxJmOZ+XYgdw&#10;ek/jB+rF11NGkkhlsKf1E3LZjd+gleiQOoC9Bgu9FiuwAbBvwlHZzLaG/6kFn6pg2jUw7SrIYyVS&#10;Rx0MvTme1Gu2jRQ7qiGqpgg5pZ5CUU1J5CrwfldBkD17c6v9/p1J+/b1Xvv6tWb7+o0G+/YNAPk1&#10;QPilHsAYUAaMv3kF/fiVVvv2ZTTkN8bty+cn7fojO2ykPtnOGW+0U+4lZvgf26+pgXAvmXcPkIH3&#10;sJPgQSIIWXDKeLuH2OIrr7/Mhi9fsLbLJq3+xKT5tRBcTlC0W2Ucwr23hTBTR2N6pAFsFegudWio&#10;hUV4KqHj6eiiWXjAkxnkBTiJ9hHqlIOJUUbw+3a03UzMyFIC5uPRC9MYiOlcfAGZKxWkZpYCjLmY&#10;46mY8Glk1gjA4wkajyGbJ4xZ1tvlTNu4/nTb7LHKNgdtAnBdzR0dNHV/HoNns63ChF/Gb/4JE9wP&#10;HTQQ7/oZy06x1Sv/yXy9Vls+muu++gKr6ymz0rYCy0AKCSFcJhpzeSOMwo9sGi+ZY7CrsxjMLpi5&#10;K2Fner2eQaism+U4M0LJ7AnvQgKojrPldZirI4DXQI6tKfClQ5NiySB3pUP7YNZ68dodHW0d8Y4u&#10;gNMqvPpr0SXXcZx1DBx/ACOuKh0gozoXk4MLmuxmpIsUYme9cCK5AzIyb905n9XBq2wdjMOXycQ1&#10;wdvWc84K11mbRVWoUth2R65F708EmKjwBZAJwL3TcCChk65CWnCFtRTP1AKiWywZLTsX3ToL6Wcr&#10;csl29Obi3p2WNYQTqyHR/AnmT6rYYnGAeCI6b07TNsfxFUuMrRfySACykYcYIf/viVMkBHblARiv&#10;BGC8uc5QQHpjwiZbHrjMtuxEx2NC2RC80pKY8KKQYhRFEOR6phXjMKpu2WFxgJsL4WNB5dFWeXG3&#10;+TZutVWEcPnBVFcRPrU6DXBj8Lsw8CMIFwoqjbJVGUxW3fmOLLRBjJPmw38HAooB6M8JOFIloawF&#10;XMWMNVnI+78snvhwBlgAoLralywxIhPyp/ZYYCU6KPfaD6djKqmvuZCGvdRaaKA/D9KPe3C6VjJp&#10;5SMd7EbmysP5k81kmYsMlo7s4A4Ae8LQg3luPjDYcJIQtrfmWgSTSxggvKU+ldoHcdybGOJzSRIA&#10;TDdhZazGiluLw85VtQ5grKvR4DdgOSic7XQmhTAm8ILqTNuajkdfpR1xxKVg4UXx/KPQd3e2k+7L&#10;xBtRHGlbMNODNT7RxP0BfS98GJ7o3bvPa7aMsRKy9TwsFbYfX51CBEigRe6Js2AiC9YzqXnC4L2Y&#10;2DagCf9iy2pLIGkijj4QjtM1kIgOP1kC3P8ookrKp/eaf6gy+tYQM73edpKtuBMNuIwY6iqcXy20&#10;TmLaO7w3WytRCI1+blbrtdG6wwknBAi7SA/vYr8DZqzWBki3BXtYK+DZLYAFQPsojzlK+vgQTLqH&#10;7w8gawzzeiCOBvg2UiekOcTbRqi3MQYBHAa0B4msGkbfHUiiYhwg2w2Y9hAd0U18fBcJLe0EEbSh&#10;y3fAhruIl2+DEbfzvQ6BOdsm2PMu6hjXxobZbqrWNWJ1vXJHv/3b+wv23VsA7+tN9vXrDTS2sOOv&#10;X2sDiLsWwRhwBoy/fbXZvuMzseTvX+uzj58dtEvnsuyKAxQKUt2JpfbbF55xalG8RCGfV1/8jb1G&#10;dbRX1Cjwo7oVv33pWXuY4t5X3XOtzd583Nqvn7ecww2Y40kW0kRdTwLtt8K6kvaS+96x0xYA7Gvv&#10;o7rXwzfY5bdeavMXkap8/pg1DFda/6F2mzp/2Fqnm23qqjnrOH/AcntLrOFYp+MMCCdeMBSzLAQA&#10;SoGBxaMphcKWfPH+e6871SIR+sMwcfzcz+L9NRYHOw7ywWtO8yflc73qhSYFWhGZVMk45zzw0q4i&#10;nOe/biaGmPfDi1JsBUBzmhdZZ0gWEYCdbyr/R+C5/84gCoIQm0nI1RokgM103jV0xHWYdMsYSMsZ&#10;EKchBZxJwP0KTMXAUkAOJuuJuboeDVBOnOUEugc1ptiOKzotHDN8Ix3Vi4fnAQAGY8qFwECiSqPN&#10;H51RbMSPUCVvmO2ZhPesFSODyZy+hYw22OhmBqcb+m4wjrlNRCWswWx3hY2shwWux+EgpufBey44&#10;yAJg7wEw69UMZE9AxQNJJIQBlUdVrGKcioE4jhLQUJPRCGNwpnnzm00w0U3k3HvvS7IwkibicSbF&#10;MrDjYFr+mNeumKRruB8bANd1sKTIxjSLIExotRjpNqWXki0FYAajd4bCkD2RGBTCtIlrDuRaw2Fv&#10;bkmbHdM8BL04DJAIRpoKxkLZzsSYi9WTSOJBRogbEg2TLvGsSVg5hQyOPELgMtCcC8uZqPt2Wlxd&#10;qq2j0lVMVwHPJZT4Ue4LoBwG+9+8nXTdmq0WhKXhC1gLiN2QClYjAazFgRrIJLQFlhoOCLsgW2wI&#10;JuuLONwYrIE4np9vAsycJI50Ul5TKB7jQzJGGO/ltm43Hxh4IPJCLn1lJ5bZbkCvE+ttFMtsGilu&#10;FultBGutCQdqNdJbOXJPHpXAKiEaWTh5vQFSP7TjCPpYBPp1YUOO5QGUCbDPWK7Nh4SDPJyQxZ3F&#10;lou3PQTAD4Fxy8rz5zih9M8VON02kryxAe13vXRn7qcfssIW3sslcmAXMlpJElXYKGaei6wVD5An&#10;w5Rz8cvkItdlcm0ZhPZl8Yyicapuo28V9BRaw8U9FlhCURwy0iIB11R8M55MUD7010AkljC09zAI&#10;gfbXx67HwkAnB9TjdbwCEihgvnFYGX6ErGUxyW1F399OUZw6f1frDPCwzhD0XwostRB33xzoAbh6&#10;WTsstRWG2kZMc30gbBhNeIT43V6YaRdxzX1IAD0R/taGHNEVil+C76l1EoPdgRU7hAQxlxrptAnK&#10;aE7E+NsUYDyOvDCKT6gh2tcq6U/DSBhDfKeLhJY2rOZWfBwdFE7StgaH4T4yAKtwGFZzzKpgWDi1&#10;Oeo4lzrYciOgX08US3Wou9VwTg2w4xJAuJhIjy4cpi/d1WU/vzsNC+6kAbyvtzkA/CXs90ucdtKM&#10;v32Fz5wGO3Zed9h3vP4e1vz1S60Ac799/vKEvfzABIWCKFP5j+2N11+2Nxcrsb33GuUsVcqS996g&#10;mNBLrEjx9HOP2RPPP2y3PvcrW7jvMmu6ftpixECI0YsgzjKaIOno+q0WBkPZN1djg1eM2tSJBTtw&#10;3TFrmGuzksF9tq290LJgWpGVyZbUkmd5U1UW311k/lUpxEsSvI35sxbHg8rTuaFF+uDNjoDtRSPI&#10;ZxJGkk+GVxFpspnMhjnMhDsIjcvHwbGV4PBt6Jgp7EfAqJOoeRqHyZ2Ocy6WzrhK4T14kpcTZB2P&#10;Y9CfQh5nEbqzHtbsCuOMZuBH8b31qRQoAcjC6JRehZG2Eu1sBYPRBbF/GRqevPzrFaOpyIAdWywI&#10;U90F7348DCiM2gBu6JXhgHIwEkRoZ4b5wj480R43Bi23cNjkDph3MvdHpmwQYBUEu4kgmywQXXZz&#10;oputwSO+FvDbnE1wPqxkPcHym2Gv4TAtd8zjTTIHGbwbAeKNgIwPZqU/zG4NLG/3cAXe62yqSOFp&#10;Z9AkIxfk7k+zbJyKaQzYDPSyAnTuErTe3QBhNt75LVTl8gDE/0ssaapYN5uZgLwASz9A+6zQ5baS&#10;SWEFny0PX41+i+ONc1jPsV0ZwO5IH2LfPkwqqwHcdZy/G4CzHBN4cxqAj4MnDubrGbeJyZGwJSaV&#10;cJ5pLJlsKcSQZjEgixh4xfgUdtL5d8b72y7SbHfwfjmOkULOuZzsrFIkgTwymCK5f4o+CMiPciYI&#10;L6IJopgYoqqS0HGD0VOJzUX6COB9V3TfzZjh3lgjocglYYRbJRCbGwkr9SM6wBtLIhwHaCoTTzGR&#10;MmVk2qXjnZfVtpOJIBvTtYDkirahPaS9EslAH6mloPgegGAvgf09ZAdOKCab1OwpYsknqG8xTDhl&#10;C2y5iciYWuS1vexn4giNxjoLx2kWhRyXBYDlk9EVg2QgXTodv0tZQ67FElK1BfkrkNA/X6wDP1il&#10;jzcp7pj33nE4ITlPN5ypXrDeUHwDSr/eQvZWGv6KLBy8O+jze2P9nVZBunY2oX35ZPqVEbJYhj5a&#10;Siz8DoBlJ+NkF4Qkl34Qi2PPI93dUqkjoVhvD8hAPMCbxOTkHrneIvk/Me0MInKimZw9iYBJQpdO&#10;45lsp4paDmnZqcRVp/DZNiIdcnmmis2ugBB1hHpbT7gfTNfPuqlm1xkspgsIIlPsoeDQPizYysDN&#10;todrLMc6bQAQ23EQd6oB2J2w4E4Ybi/H6AWIte3gmbRz7G5StB3QZttNQkof0VoDSBD6fQNWdCnn&#10;UEm1th6yCPvQojso6N6KDNFOjPIgiSsDYEQXE1dPMlXj2B9ORgoVc4YVT6hYE1LHKBLrLJrzcPYW&#10;sj3TbCAny7ZTXW8BMvLBk+P28/uT9vU7HfY5ksTXb+C0w0H39auL7bVuHHmd9h2OvO+creQK2ito&#10;yK/249ADnF9ts69e4reOlDFnp7zz9hu21N5+6w1Tc16zfVftbUpmvvs2pTPftldefpGqbU/YM889&#10;arc/fqctoBvnTNeYB9lHnvvJQKogh7ucoOmaBHQoWBza4BpMn3U4clYBrm54xtcyq6+FWfoCElFo&#10;pv7E/21Cj1pPALaXnDiFDHS0qc2wIRdMXk8iB2JwGCXhYEqNocORKbQDFpUbtBFvpCuJC15WQVm9&#10;Ama6FJwARdzUTDpdKjNsPnp0NqFYKehpsfxnCLVR/fEUrwN8vdCnPRHx15Jy6o2csYIc++Vow/HU&#10;Z/VGQzyTge6PyR6OibeZSk4rcECdCaDIux+CLu4O+IYQmhQAQHvgvMjCm1pejreVGgUpeKgL0Dlz&#10;8B7H4sRLRIqIJZQnVZEGxDPm92RbFiE+caUxFrkrymFs3piem2DZQbDIgBLMesBEIUKKLHCBmXjA&#10;JtfAQFaizfnxGw+SIDbiQPHCeZIIqHvjHNsUtdISYImhFVEwWDK78oiFZHLL4VyLcGgWEXFRTHC/&#10;nBTVTFRZdNo43k8mFC0UlnMGTptlMK4zYf3LYF1nceyz2K6HISlVdCW67UomhlXKpMrGocM5BODA&#10;CmQyWQkTPpNoADe0RE+uxxMJxYNc/0BknAjOP4oJLIYJNR0JKwN9vYB45lrCteoB4TpYSy2TaD0A&#10;0sDAqAWQyxlw9ewL1OqJClHCSDmOVZnisTg0U3DK+BBzHIHzKUQhVPgu8rDKYmHFW2HJEXirt1Yn&#10;cm5UXmvBYiPGNQ3n2lbCqtIA4zQsjHSYZj5Oxzy0/rE6wizxVZTTX6qRH2qQ2RqYrCrRylsIiatl&#10;EuskRHMkNZ4yjpjB8UE2RBTJCM6eMUzgIQavzOABykt2AeStRAa0YPJWEfa3G7ltP0x6N5P3DiyR&#10;/YT2VRG+lkVKcBHO33L+L5P7UQZAFpJynY/TOJsU6GxqSGQDNGmw5O1libaD0oxxnLsPkkcsk1oq&#10;OnUOjqlSJohCTPWKqABr5H42cF9rmDBKYHplsL9qxkY95ngdrQKA3AUTLSNSoRxfznb9H0CbBxGI&#10;Y8KI5NlkEvu7HRkmkdcZTALbGHsFRCpkEu6WiaWazaSUy4RaSL2LQpzchYEbyCjdZPthrXvJIKzm&#10;nBvwD7XIAYfs0I7+2gkIdyI9tEpugBV3Iy/0Ig90IBXUA6JqPbxW6+AaOmHDHYBxF+fbzraJWsWt&#10;AW7WiGOuGdDvBIjnqPOxQCH4AyT+KFT1IEkYB7Ip3Yl23AlJa48LIN09w+Z5LU15htA3PatpdGS1&#10;UXITBrl3gzDnQZ7bMNFEgzjt+hLJGE2KtX7wo4PJuRF5ooZ7m+9PnyRB5PXHeuxv747aX3HGfftG&#10;v33yfp998R4Nhvz9W0RPvNFhX73baV++024/vCq5ogWnXhuMWIDdR/nhPvvgzRb77M1GXjfZH55v&#10;s5+fH7RT3v/du/Z/ax+8T43jxfbRR6zW8dGH9uYbr1FW8zf2yivP2bNvPmu3vfqgtV09Y0mjeyyE&#10;SIogUggDMMk9m1PNnfoAbmhhy2AnK3CorAfQgvYkOYB8JuxJpn8UIUL+1Tg3iL2Ng1ErZtJjB0Hi&#10;AEgs2VhBMDN1uBIccQWYXSWYYZV495tw5HXg0KrCZCylg1QS47oTT2cBTFlsJhNQjkc7zsYs2cmN&#10;LIDlZQIGqTDrGDqoJ5rzcjKkVsI+NtDRXHAKbqT9ImCVnUFn9ECqCCGEbjPhU2fACFfBdD1hDaEM&#10;zCRC3gLS/EgS8LYEzL0AJow4GF8+ml0RsspuBu1u2HghYTI7CJ/Zhim9g1Cy3bCXApxeZeh2rTg8&#10;q+f2Wxz3xxsz24P03Y04nAK47iziHYN3E31RhgOxL9+8ABY33g9Bk/UkfnYdoWCBbANh3hGcQyYR&#10;FVUEtsdjriYx4SQCklsJrQrMIqohy8vyAcUyZIMagLeZe9GE5NNGJ2siKD6LgRXNZBePmSvWupnJ&#10;xpVjuHDsVZj8Z+BUCwHk0ihmIpD1Qud2xRG2AQeeG3KLwsg8cPSsxLu+GqBeQ6RBfNVWy+8vIYKF&#10;MC907y2wqEQcnkWY74kM2ByYWjG1EWqZLKXbdZG91IyJWccE2ggjbmYA6bNyTMcOJlYl5LQhGTQw&#10;KPZTZFx9II0QwHiK5aTA2mI551AcXbr22uY8q2rKsQTOKx/nWRSAnAMQJyhULQ2WiMSRimabzfUW&#10;koas/lNPSN4emOgorLiNso/7YZgK6WsCGLUiRT0TQC2JNr1YX2NJUTZG7eAeVrZo5/UUHvzZXJbx&#10;EQDkbj054KlPME59DQ30WSJ9honU6WLy6yFcqgOW34ieLid0DSC9H1ZZj6RQSsrxLhhlI36MSoCz&#10;Evamer3lgW42QRLRzGwzjltSezUekACSsA6KCLksIVRT1s0ezPQyQKsuJtiasRxbBUQUX98DEO9F&#10;vmtjUmuR7ok12YxeWsPn1bDFfdz3CrYaI9spIrQdYpICsOZzX4rxGZQ6Dm0+x3dQCAEq4DsiQAWQ&#10;mb18pxa5pobsR4WX1cI82ziPFibWZph5Ow6zFsC3AfBt4DoEwksacCNV1irdVtte2j6ccntx0JW7&#10;ryF0jYgJZIkmWLH04RbAt0MMmWtT64kQy4Ytc7/66S/TsN5JrCe1aWqbTGKdjCZH2RDX2MTEUB/s&#10;Zj2wYLUBntcgCRr99LlhAgiGaANknA4zmQ6pQh6AvNSkM09RYH8kLRHmHE28vcoL+Nk5Tdn29RNH&#10;7P/5zbR9feEu+/zgDvvbIwP251cH7Y+/6bK/vNhrf3i2xX76bYv9iIb83dvt9tNrXTj2uux72PG/&#10;v9ht//Yir3nv96/Ajom0+Ain3xcA+g8v9dspn37yEYt+fsRqHloY9OS+2meffuy0pdeff/aJ8/rj&#10;D1kklKWSPvzqQ7v/zSftst/cZoeeud5abjtkZRcP2L6rR23LzB6Lnyo1L+SKncfareRIq2WP7bUk&#10;CrEko5NlDpRaLPpYJAHXuVQuqr2k2/KGSiwF51fzQpOVtO+w7ukmO3T2kM2PN9t5E+12wViLnT/S&#10;aBf1VdvFvYTF9ZDVR3hbHc69asyRch680norCEHZh/i+A5N3Nx2iWuyEjrNXoS2Yjao8lULn8oWl&#10;yOzzAkRdANfNSixgkvAkPTWIFk+G3GYYojus2g+m60+Lhy1EwiwjAJM8nDUFrFSQRLZQEUkQKi+4&#10;V4CHQ7KG1NwqAHkfufH7MfFaMVXbGWh76Mg7AcZ9WAWlzZmWgVUgZhcOoPnj8Eqr3ErsK9obIBhH&#10;CcS86T2WNFZsq8tDbVk+IMlEJe97GtloMVgY2wD4WgLU28iMK8ZMLMXxWYzZuhfNPQHWnEX4U2kM&#10;ehzX24VO1scA70JLGySvfog07EoGUhYMJwn9OJLr9EXzC1IIGYDugnMnrifXUsZ3mUdFJEW00Q1x&#10;jLlybkE4bILRuWNx8Gwk0cET9umNU3ITkkoy1kTDRBWZbhEWjxadxT3OATjLGaT7AIpq/r+egTTA&#10;0jhjFEMfjmWlB5bn6YJptvOdDrbNfKcBQOpnkPQwiDpgyq1b8Iaz3cdW5ngO2nIBxy2GuRXA7ktw&#10;/k0TX67lcYpwdhWgjW5FS29ozWNCDLetWGl78e7vAdjrANlGTNRe+sMAoU29mPAjrEYxsC2aCm+A&#10;LiGPEzCuaczTWbIPR7EiJlOjbY5qcdMZZGEykLWE0AGquB0sJP4cRrZAHeMZld+EHQ9yPQOwUO33&#10;AQC9AGOPJhbkgh4mlE6Avhld3Anl4rMGwHEfJEJLB3Xymy6yRLsUcaRIAbI528ju3E1YYQHa8Xax&#10;VFh2JZZBNRXc6plYG9Fa2/l+b5IYHo4qdNJeWGMNiQ8KP+wCaNrp9y38n/6zBebeAHOv4X7u515X&#10;wF4rYNMVMOUSzmMv51MHwNUBtordraKf7GOMqRXiwCqkNm891mQ9k+deiE8ZtYarAb86AFmTaSvX&#10;1s05dbHUUjfPswcttw8G3I9DTPdF++2Mz3bGbC/WRjMMugaA7uazdiQrxRn3sh1gLAuAxYy7YNbS&#10;jzv4H4FxD/LEBPdujPE9ztgao5+Mp8bgsIvCeiGJCnZeAxgPkmA2xOshGG8/E5IDxlgxI2qE2g7T&#10;9JtBXoupy/k3AqYMxwPUiSmE2lGilNj/c0gW+e6ZOftfry7Ye/O59jyT4pv0k/+BT+irC0vtrcZE&#10;+7ez99sLXTH20QWF9j+fGbA/PoU+/GibffJoo338QI19/qsK++q+vfY9WvG3L3Xb718csR+fHbNP&#10;7kFTvrXdTvni80/tyy8+Y727T/5TW3pfn2l/qX3J/ndffc5qzx/Zoy8/Zb984V679/Pnrefmw7b7&#10;aIcVHq63LSMUJGlJJPibrK4L+61kocHRMT3JyvGgRZP3vaWJ8KrGDIsjgykIJpeA0y+OGqYKGcsg&#10;eyyXOqElrMRaiSnYRFpqKzVBmyjy0r49xrowS/rJRutGqO9idhTQtdGBG+PoZAyEWsUEYrZVAsYd&#10;PIheBlmrajrwvTpm730KE0NiiCEe1o9QJ0+CwFcTJhSAPBGAjpdA2qsvJqwfLDkS0zoGsI1lsCfh&#10;TNmOJpUPE6+B6dRxPvsYWHWw9kbYWjudv4/O30NHlR7VRifuosOOAX4jdJYWOlAlYN5MhakqYp+r&#10;Ccrfi0ZdpGI1xBOXomFvxUGYhvm/tz3XUmuSbBeTVUT/dis4uN9JKEhH28uEaacQL12H46uVQdmV&#10;G03gOwMc9tgGo+kltboSNtrK4O0HAAbpXGMMimGY0AiAN7aombVzjnuopbubSaY4l/oJaJDRAHMA&#10;ZnAaLDK9iyQKYqOVyx+8Gwcf6b4eWTCk7lxLr0uxaJxk/ujFOQ1pFglj9yOOdit643bY8DZM2R2Y&#10;4Luoq1CFSdxCUfZ+Krn1RgZYO+xmgME2xuAcoz5GH4OxG7O2A2DoxLxuZ1A3Uoehn/Mc4pkNsIZZ&#10;L+evAS721QCg1NLqGPRV6J8VMMBmwGU4R+ntWgcNJs19rwSwm0hRVRnLXTjNmgriAcJQMgjDAMlQ&#10;G2Ygj3GcOZjPOP1oDGthQsDL/kxGtM3SFgC1o6TKHwAo5wihmiIdvoPzaWJym6IkpkzfSdjTHCn+&#10;CxSMmeXzAwCzXktHnmE7jwmtNkV/naLfjGYSpilGxoTYz7YBi66eiWoQrbInESBmguqM5Hrp0w2E&#10;M5YjIZTB4HeReVbov4Fn5uMk4OyDycpR1QKQNmHmd3KMJu5lFYBVy4S3C+fUPpYmksXRyHfqANp6&#10;7rMmgjqsxjrkvTrudx0yQi3A2ARotgCILYoiACQbYbj6Xr1WCuEYahU8l11ovALdNoG7ZBESM1rY&#10;tiMztTOxdZKq3Mmk2cnveul7fYByD2a+wHiI43bxfw1k1NWLIbMtoQiQGHKlwtdgx/U40LrQiHto&#10;YsZtsGQxY8eBp0lrUS8e4PhDXMsg59XNRNLB9bfR17o4L03mVdyvDvpCN32miwmmm+vTPerjPAYB&#10;ZU0MA+CFzkkT6NCWMFYhCbdxyNSo+pwKfKFTX9CUad88PWt/+t20/RGZ4ctLK+wDwm4/yyuw/3Xu&#10;sL2IU/j9yET7y/699lsm9afxWbw8tN0+Prfcvr2+wT75Za19ckedfXdfi33/VKd9/vaAvft+m/3p&#10;2U77mvyM17CeXiSE9xSB8NdffWHffP2lffXl5/+p6b3/2/vfff2VffX5J/YmSyw9/coz9sxHL9ns&#10;dWdbxWSNxZLUEFpNjdeBrba1lxKWgyWW273TCvp24Qkn4oK2nbjHBMzu7W15lt2RbwlcTGlDvjVQ&#10;R3YvKdAlgG0VBbUHqPUwS83Zo5RNPEK9icO0YxTLOY9lt4/uZ6kYZr0mOkULN1odqImB3YjZWxd9&#10;0sQrxwlUR4eqRleugrm200kGAPVqwoa2Ez+5s3OH7Rre40wGbjDUOJIjovG052L+bcW5kYBJnS6t&#10;DGdNDqC2g867BzOyio7WCOi2crx2HADdmJrtZMP1wsCH+d4wA2cYkB4B7AbooALDQb7bQCpzPVEh&#10;40wyg0gtfXjcuwGLVhY17BSToWOVAxzVRJLsJrqhkBz+/QOsrnEuBZMu67M0kjQKcF4VE9u6C3au&#10;gt79JMDMke7dBQPtwvzt4jq7CAvsxySewoQdE+sjqH2MCWIYc3QImcJpTBTdOPGq0dCr2TbB9KsI&#10;it/BteYzISawvEww0kOInHDcmxR07wwcdtuQUMqZRMuJuoihPkNuVoBV4iDdifMpA+dmKedQCfur&#10;AiwamZxaAAvpg8N4oscokTnMgBoGGCYB12kAcYKBOs7zG6UNC1BpGmwdsB+tczYFq1Ms6SDMrx/n&#10;Sj+APIDHfBDA7JHcIraM9NQA8A4Dnnq/l4HUJzZGPxigX3TQB2qZQPsBwWkAcpJQp0n2Z2E2hwDI&#10;c8miOkbW6NnUDD6X+h/HGRjnEq52PjLDcQD+OBP/IfrkPEx5RoAvBs+AdySJrbAxBvKEmD4ywABW&#10;mfRjmcIDDPhBBvoE8bCDnHsnzLKDvtiiSQLTvpG+VI32WQYIlQuEYH+NAFWlL559wr5qiEaoQL7Y&#10;hbNTk04VwLWXbNZKJrh65IcmwLid43QDqF0cS5NcPX2+ievVgppFRBSVEh3QChj1iplzX7rY76SJ&#10;vbbRJ9rov81cT70AnclaoNrBM+mktQF2LUqcYNvEs2wkq60ScN9DbQhnzDH2GgE/yUwC+0Zkl2Ym&#10;4Fb6X7usMfpbD+Oni2N0A4JqS8y4h8m4V8+GZ6TrEjtu4/N2XnfBjLthxH1M4GLH/YzpPsBcLLlX&#10;YMs5CIhHkV/EjLUdpF/o+rrVmHBrcFRWMnH0MDn3I0f06XOuqY9npWciMB7lWY0w8Q0j74xC5Maw&#10;rPV6kPPt4N5WU2L0wuZ0+/b5Q0RNzNi37w3btwCpvTZvP8zV22f79tvfKHr2dnaG/T+7CF3bUWHf&#10;UvTszxcN2LeXNdsP17Xa1xfX2edX1Ns317bYz9cTQXEN6dGPDJMgMmHfHdltHwQG2Qd+8fZtS62d&#10;8g3A+t13X9t3335t337DPtul/SUw1vZ/v8/3+M1PtN9/+YX9AEv+6LPf2fErzrGa/gpCc7bZ+LWt&#10;dv6jc1ZzqMwSiaNMJRMoEdM8nuiJivkaKx4qtShCuVJKWSySAPQ8zOwC0pXLqDlRhtZWDHPZBwNu&#10;Y0B00/llZskhUg8YivFo8UF1MHW6Zm5cK+Z3MwNegNzIw6xjliyTlxYzpYaHth+tuAZmOwIINuEI&#10;yiZrK5e40VImilKyq/xJgU0lbrKqv9SKdifj+Au1Ipx7uYDYDoAyC3DIobPv438baC08/G6Znqq2&#10;BjD3AcK9OGX6cDQNAIpDMNRR2PIogNyt1RIA506Y63406g70yHHYzgQr4w7juBnEZB5AxugGYFpl&#10;tvKbLkzpeo5ZQfJJPsw9nYmjvDLVKpA99gC2rZxbLSZ6J9JLPxEg48Rn98Nuh/mPGUzXcY47wO9H&#10;AKApTQjok71MLn0w5T6At5/9ITSwYfTAJnTjZoBzBGDqEquEJe7mP3KQcXKQZrQO2S6ce2Ww3QpK&#10;QZbBnjVZlHG9hZQ3rGDCqtIgZMKpYZA0YB52YJEMaNVeno+YuBj5KO+N8WzGGYTjDPhxwFJsfQiw&#10;nmSgCJC1naCN8Zt+mM00ALJAtb0JwHMUQB7HypmCSc7TJ+aIWujHMtASP01MII149ofoM8NYQX1M&#10;Qj3IRUPykGu9NibEJu7BEAB8mCXcZ1hkc4TvDKv2Bu/rPg0AIH0cox8LZxAg6UMjHea6hgHPLsCw&#10;T5McrYH49X2EVNbSt3qZTHq5psEozjec6AqxLkzdTvqjBr6YWBefi3ENYv5KDukCnHqYmLtg/J08&#10;cxGKRq59DyyxgXsjRtrJ9wcA8KEtAAm/68PJNIQ5PZko9k6oFhP3OOc/gRbdTx8doY+qDQGsQ8gp&#10;fRyzlePvRqMvI2Khc9E5pYiBfsCrm2fVKQZLXxOhaOK3Dbynfi19WZKK2GSPJkbJHPShFv6nmT6l&#10;miXlREN0ce7Sh8WemwB2jUnJYS30rRbGm/p5J+Ddx2/7+KwLIJUDT4CsOOM6JqBaQFiMuMJjrdPE&#10;iBuQJJSI0aZIikWdWIDcCxjLCdgL6Cv8TWxYMsWwyA4TRT//0c64b+N8HDBmMq/g2ls4tw4mDT2T&#10;FqxlZfZ1KIZZx8ZJ2LvY+kgi6Yco9PG6jQiOvV5n2vkN8fb9C3P2xw/n7JvfDdnXb4/hoBuzv705&#10;Ye8f3G3vlBTZX2vJvCutsj83NNlvKf3w5bFms1cvsP/x2oy9fcse+4JaFN+f6LIPpsvt/bose4Ex&#10;+01bif08VG9fJefYV24Z9nVJnf31nsN2yvff/2Df/UD7/nv79tvv/t6+Y//7b7//P9qP335rP3/9&#10;hf0MEP/0xVf28zff288//GyXXXIJKzJT8vGCanv2hQP25HMTdueve+3osd1UwALsAJIkvPYlrTus&#10;sDHbggmn2QXA1FIGch8Vl5p2plsLKyh0sxDiLnmDYYxDVA0bJB64F5lCkkQPgNHDYBxgIPYB2q10&#10;nAbMsSYeTAOg3MCDUGsC1KoYzDLVWtAE5Yxpk45Fp2+FSbURWlRFPOQOwq62UkMgu2oLnmqC9ith&#10;5QBOKcBdQtTGHgbOHn5XIF2MgdIEUGgxRLVOOrVYQ4vMIznFCHXrRsNVIZ1+Ou0QYDwokMb504+O&#10;2cO2BafRMA9jFADp55zElgfR5foYGJI3uji3Ln7XCbNsA9CbAPZKog8K8fbvZVsJcOwloqQO8KkD&#10;QIaRcMZIWR4A7Idoo4DrIINgRPuw9UkGwiy6qJjxIN8f4vfDDjP2pSPzOf/djTe9izbKOYxyr4YZ&#10;ZG0wuFYGUjODq57Bp/02ftutgcsk0ApgdcB6JLuIecoZ0g341BFeJM/5JOb2BKmqI7DBQQBphO+M&#10;w0jGaFNiiovAOylmDJOZZvJ1wBp2MgEADUtDZrCMwDbFYHoANDWx3W6AvId73g4DrOe8qrkX1doC&#10;nGJt1RRskfncwgRQTyjTErOTU1COJZ3vMP/bzyAe5v4MMZAnuVcTOAa1SOYU6bKTbJ3XWB5qk0yY&#10;s5ifM7DjcfqhdNBunpeWkD+IVHE23vrjFMk/m4xSVf2bpQzqNP1zCqY+j8QxixwxBaBOEUY4Tdr9&#10;NMea4D1JFaN8V861ciIc2tCXOzm3HpjcJBOOtMwxwHWUCUn7E2ii48glI2jpY5yXnvPJcwaY2U4y&#10;qY9zzBH+uxcLoRoWWQcItfHbYSagYeSyHocZS0ZTP0aS0PJK3AetPiL5QmxXrN9h/zynRsaR7pvG&#10;WR39ohTpI5fFP/fjMK+X4xVJqY773ARZaYPxd/Es+iWLAZQjHH+E+zzCMx6AfS4BaicsWK0VcGxi&#10;rDdgHdQTPdOOL6Cdya+TbR/STQ/f6SLyoo8+5TSAXMy4m//u5XPtS7bQ626eez/n1wdh6xFBw0qo&#10;IbKjUwxcEhkT5iCgLh/FIBb0IOA+jFY+Qn8a4fsj3CdJVgPyV1DW87rBPPv5taP2hw/m7Lv3x+3b&#10;92HG78za97+bsr++O2/fHKi1D1Nz7M9VbfaX/iF7J7vA3t6dZz+d02729BH7/OYW++4m9h8/CDOu&#10;sX+/td/+fLjR3iGN+puwNPsoKM0+Dcm095O32R/O7bdvnhw9CcZL7bvv/jcgf/fd/z8w/tr+8M2n&#10;9tOX39gPX/wIM/7RfvzuG3vp+QfsjWeO2aevL9gnb43YZ9D5z94ess/fmrLbTzRaKZ743buSbXcF&#10;sgRA68fqqNswxXfDbsrpRNV0lAYGcBMzfwkPdz+DrAkzXgVAFN5UR6eRNNBDp5aHvRu2LIminpsn&#10;XatBupYDzJqlqdUAUAikW/lNCx2im8Heh7kjU6ZN4VKw3wrM/WJiNneic+7GzN4LmHbBWrs4p30A&#10;zj7pagBwKZ7gekyYXgZCj1g6D81h5TLVOF6H4hVh3N0AcQ/HGARMh/FEqwl4xYD7YKL1xDTrszGu&#10;q0dLjEsqoPMO6vdsO6ix0QHoNRAKVR3uQjiNG4yTayNhpYvzldNpJ1mIFQByBVEkDTJNOcdOTCox&#10;vH7AsxeWqzbKd8dg7QOYt2OA/AxMaVZmP6bpBPdkAQY5x7X2Aa4jTDoHYJUTMCt5qGdhVjPyVMOQ&#10;1Bz5ACAeAax1rgM8i27AvUuDBk2th86ukKRaTMNu7s0wTqh2WIwcNdIHFWvaEYDThYyodoLpexlA&#10;Yr6jDIARBvSYJAqezwghYyM4TvoYuC2wk36BPPKGGKaaHCxqYp0Cpx4YYgPnpX7RyDmqHzTy/Lvx&#10;pvc7YWYAGWVO+wAiMbhRUvRnKPoyQ/EXAeYBJvUFrvtYfoIdZUmjg2T8zQks6Z/aTrGdwYI5TK0T&#10;gfEcADkP+AqMm7n+OUiEgHUWxj0nPZjtBPfU0Zv1Huc34zj/OB6fz8pqATSHuIfDPIsBGJwkl2o0&#10;171ovh0ypxUXi4UyyJgY4DuSZhynoK4JoNZWJrmetyZeTbpqw1hgI2yHOOYIz68Ph1UlE9Z+jt2N&#10;ju0kPzDGBtQ0fjh2B32il/MbZJKR3NYo6QRwFRA7cgb3uo37LsBs5Dm1QUKqtQSTWDwTSBPPoZX7&#10;rciJDjFWJrYeALEfcBvkfsvqGQYwlSU3yHMcYpIdZYJVQocm225JEkwKWvG5lnC+XoiCiMwA1tsU&#10;5zfB/41zHlP0waXtDOc/zaQ1w32Y4b7MYTEcYLKaoW/OMa6nuY4pvtMnkgTYjqG7jwDCg/gqJpno&#10;RzmPYcB4jO0E5z4unw7nPSp2LSuIsXRdf4H94fUL7OffHQGEp+y7DwHh9w8BxIftq/fn7N9/d8y+&#10;Pths72Tk2p+oy/7H82bsjaId9hPV176cq7Wfbx+x9y6psxfGC+x35+6x549m2388NWZ/vrHDnscR&#10;+1EyccpZ2fZWUab9O8lv//2Bafv8GaIpvv8e0IUV/0A7uX+y/QAY/wg7/pHtT0v7zuuv+Owz+/7r&#10;n+yHz/9sP371vX33zcvEIV9jX7w1ad+9O2Bfv0smyrvkYr9HbN37PfbFm+N29Xkltp/g/30lBZbD&#10;oqAxDMZ8FaVhINSgxbXgie7EydFHneMqOlQzLKKHz9ro3K0E4bfA8DpxsAiMBcQKexLwOoyYh659&#10;aV/yGLfzEDVjS8rQ9zvpdD104H40IsUfNsAC2jheD4OqVawasJK+Ka1xhrXXJjTg+F29wnQAhHJM&#10;pjpmVDGXDjqPjq8mZ5K2HY7DjodJ2N2gpAdY5wisc0jOM+07JTEpvoNe3MskM4njr4dz6Nay43QA&#10;AbNAuRN218lr7XfpMwZ8Jx2zVzGuYqUwjkqAtoHXVXzPOQ+uv0+mNR1ZWwHyIL8ZAmAdjVhaKYxl&#10;VMDM8XtxQPY7LJnPmQxaMWW70SAn6MzS4fqY0HoYlL0Am/Y7YRxDMJwhTNkBQKRf5i3HOTmJAI6Y&#10;n92AcZ+W5sE0bFW0BkxXXusRsWP0UzmyZmkHiUSYhd3NAgYzPENtBfzT7E8jQUyzVt0gk14PYNwq&#10;kxQW3e/Un0YHBqD6ADVFWPRidstZVMcza5BXn2uTFaSJWf2gQ5lcDFRJPzLZ+2GK+lzbSYB4EmCa&#10;AYznBLA4dueZmOZxrC01LTUvYFY7TJbdYfrhAvsq4TpLU+RHI/d/WiCND+IkqMN+AeApTXIkC8zz&#10;Wk37U7peQM9h3ZCLQckV0iU5J5nQ+wHiXVQhawNsBzhfmdkDlA4YA8zHxIJpo9wDyS5it06CAn1r&#10;nD621ATI4440wz0TiHOvpEfvh9j0UK9hiAlJYNynZ8P962fC6OJ7XfxPJ2OhiyaAlp4sMNY5CIy7&#10;AN12h3AA3JxbM59XMJl2APa9nNcw91Rs/OS5hTLZ8LyZUBThMMP/zPG9af53SjITADrBc9F2GCDv&#10;l2OP49Yh/TSg7/bRZ7vp35KLhuiLg/TBQfUntgMQj34mghFAfwIwn+a3asq6m2PCmqQPjEuyEbDK&#10;cnUkCYgIOv4Y1zDO2NV2CvCe4P8naVOM5Un6j0iLLKRuxsYQk9pH9x22f/vwMsD3qH3/8UH77qOD&#10;9tMHx+zHD86zbz4+1/708QX21Q2j9npXpf3ttrPt+9vn7I2hSvvD+aQ3X1BvPz8+Zf/Pm8ft2/sG&#10;7JMbG+37h/vtL69N2b//dsK+vLrB/u2ybvuPmyfsLzcM2mesAvLBrQ321Ssw4x+//8Zhtj+gFf/w&#10;7Vf2Pbrx99+gEaMT/8D2eySJ73Hw/bD4+ruvP7Ovv/nYvvniW/vuU4D7s7fssw9vtI+ZMb5/Z4gi&#10;yn0UVu6gtdE67ce3ae902u/fn7VfX9tt2+jEyYEsREmaZI4yhWAmjXRwlagb251rkxVFrAZBdTc6&#10;/5hWxmU13bk92U5FJlVmmqZ83TRm4SgdTJ1EzgOZUS2wLGeWFkDyvgR8faYFIAXGGkDS32ROtwNq&#10;PQzUcUxAhXl183mH2DOfyTs+TY3kPjpaK4O6GUDYr5RNZtUOVZ3jd/KALzFk6WY6XheyQx+DoY+Z&#10;uQdmPiJ2w8Me4NijTCKDdNQWgE3ZPkMKqRIbBiy7xDBpAjcB3SAgOQrLc/QwOSiYiAalCXIMgVI3&#10;g7qeDlMuJiEtUQyW74wL+AFkNTE7x3nHf4wD4tPsT/OdEcB3iA47xPmOq4wp19EtBxsdfU7F9QGV&#10;SQaTmJzaGOc+wXWMqVATTG2KZzXKcXTuklg0+BwpgY7ex8CrwtTs5JwFeAolUh2AYQ0GQFlOrHE0&#10;z3Hu4RhtVCFFYi1qDFC1IfbVBhUPC6vp5/ejOhZyzAAS1QAMztln2wfwdfNsO7h+RVJoEnY0d559&#10;D8+0l3sl8FXrxNGnyIpuRUywLP00DHmC304x0S8ggS1kx9hB5J4DNAHyAlX6BMBHYMtizMeoO3EO&#10;juUjO9LsaHEmYW/xTMABDjM+yPJSR8jCU5vj3FQJ8Gwcf0cLUuwIk/px5De9PgDhUO1p5z/wnk9z&#10;jDEAcZzzaaWPleHA6+KeDemcOXdptYPcdzkapwX0WphUYM/xp3kO8zD3Bc5V56lzFpOfYzutxtiZ&#10;Rd5rYEJv5FkPsejCGM93kv8Sa1a41yCThAC5h34lQBYz7gJQFV7YqolCMgWSTgustg0Co0lOtRtq&#10;6SsllCKQbCEHpJyRkiVGpVkDbH2QG1lS0nRHOYbjBwAchxl/42K4tFE5YcWeeV4KO2vnOJqcxulb&#10;o5KGsCinOd4E/WyGMTVPf55gfEl2m+HYc4qAoc0z1mc4L7VJxtw4oDqItTasfoBVIE16iDE/JjmM&#10;cTvG+U/ST6cZ2058MvdYbYb/1RiRJTTI/0xXhNmbD0/YX786YT98fJ799Ol59vOH59qPH15s3312&#10;mf3+k4vtL29caX956kr772+dsN+/dtz+/anj9vMdE/b1bf32768fAwcPOuUy//b6Efsz2+9w2H37&#10;9qj9gYJCf35t2v72Cgz70SH78fYme/q87fbBQ012yrdffgawfmpfEx3x1Wcfs/3Yvvz0I/vy4w/s&#10;a9qXH71vXxBb/BWJH1/x+ouPfmcff/CWffLea/bV756D/d5mX7y9ABPuoXLRkP2MNPHTW/20AWf7&#10;45t99gN52z+8Q0WjNw/YHVc0WxXl/NKJTdzNjaoHiLtZEXeYdddGd+VYJ4WcS2BmNQBTPyuvDlPi&#10;coCO3CvgEBjJlGMg9znmFnGhvO5lXwNXplm/ZmzeUwZQNyAxSicU2+hVSJNiHuVYoXOJBWv2b5ZD&#10;UKv10moxsVroUD08MDGqDo7bynEr0Kr2w/TadWzOYZhjDqL56TtqgwxsOeGUPjlCBx/m9xOcrxjM&#10;MKA2g6k8yYBSmNsIv5dH/gDXNYfmKLNWTUA3K2CQvsjvpgHaWY47zSAcl9nMbyaYKIb4j0Y6XSXy&#10;g8oFztBmxe4YjDNYE9rXVoAs1iQmpn21Scw4vTdGRxznvNU6pfWhuU2K4SyCsP5bkQwCYjEcsR1N&#10;CiP8Xgx5aaswMOmY0jB1n+t1/3SNymziXo3BxiaoYT1JttMk3xNLUTznKCx5nPeGeU/AO8jz7Iep&#10;KCa3H+DuZ4BKBhITGwY4BRhib2rdAKteOyCisEbOUyAhK0GZb+obIwCdA8R6RoBXJ+dZp4FKVMQU&#10;tSRmAKcpsVkBLlEUh2C4S+C7tD2HyIqz+ewInx0l1ngOBnyogJVO0IUFIPWEOU7BoA8DegLiBY4n&#10;MJ4nMuMQz1uvJVcc5LktcG/mFY2B/DWDVTQp6YLzUz8QGHcwEVUhJ/TSn52+CnB0Qg56mDzHYNNj&#10;AMU4kS5qcvxOsNXz1HMWCOuZS+ee5HsjWGejWJyqcFhF9M5+zG7JcgL4fu6vEhz0fLp5tiIpkipa&#10;ATkHjMV++W+xVY2XXp5J96KGLUtUE57C5PYSvaJIlh76Qj+/naBvzHIuk1ogQpM5x1aEwwRkZEoh&#10;hAJoxtcEwCrfhKyyAQhID4xX8pYSNNpg8GNM7hPqnwDiGNadtPxJdPEpAHqWfjyOVTkhyQ1AnmUC&#10;mANID9InFiTBcf5iuXP0iwNM4AqVVNW3YSyBEQGs+r9IC8ef5lyn2J/hXKcd8gFg8/4E928UK7aW&#10;glY9uR72xn1z9pfPb7Q/fHq5/fTR+fbTx5faD59eZj99cpH98eNrYMi32u8/vApwvtD+9slV9u0D&#10;U/be9W32/fMLENNDYN6c/R5s/O7tWZx/E2TljZGpNwxujtqnv+m2R85OtbcuKbRPbq+275/rs1Pe&#10;fOW39sbLL9hrLz5vr7/0gr31yov2xisv2KsqEPTs0/byM0/aS08/6ey/+tzT9uLTT9lLvPfuyw/Y&#10;Z29cA8AuOID7+zfbHQb8wztkm5AS+N2bXbRu+/7tbj7vZduL/sL2ozm764pqy6LsZIrrarJ5WIZJ&#10;cZYMyg483VpleI+80XTsWSrpT5ewmjADYJ6i9Au0Q6wQcjaLZR5nuaVRBrpCcRxtSxk/7LdJ26LV&#10;qNgHs6PAWaaUdDKlqiplVTqS490W6IqFyOPOAGmgo9TCLFt40K1ycDAw6vlsJ4x2l0J85I2WmbzY&#10;BjiugFla5KgGPsAwxICaAITkaBnHkaUA9FF579k20+Hk1Z2h9KfAdwmIx+nE2h+mswoApwBFbUcX&#10;Gak8/yOch8x+MXpNGlVIC910vAEGhUxWOXDUNEBPOqDo+AJjOuGYOhttmkE7RMcc5/wVLztBplgX&#10;zKeTNouWOsX1KrZWzEH/r8lApvYE/6HznWTgL52zo5XyjJTHPyLnEPtKG5U3fpz7MSbmp8Z9GCUa&#10;Qt9zwFjsV1W0eL8bCahHrJpnouc0iPan2NshfieNt4dzGQKw9JwEEg6jUxC/nFR8TxNit/RPftsp&#10;56omW56rJul+Ji05erW2YLuW22Kg9gKo4wDliBYXEIuFpc7CVmepzSHGKnlCrFjyxBIQizUfYA3B&#10;BSbOBbFfwtk6eIaNaO3D25jwmISls8/rmDzHce7VKH3HmciUlKDJjO04QOM4WCUf8bwkOwwo3AzQ&#10;a8HMrqC/9nJfxIydvqrjaBIFwNXmiQSaBGDHAdolMBYIywJa2opVDuEoHiJrtZ9WSbr1fqSxVgBG&#10;/VZ9XxOJji8Hn2SKDq2Qw7l1A069koE0JtTPlbBC6xEgA2hKchEZktNcCwx0KUxUCTJilLQDOkfd&#10;X85b0sxBCNQc/yOZ4qBqPAgM+S9p9HPcJ/ksphlzc0iTPdzPAYBeOrt8Fwto63M4ug+Rnj6Pz+UA&#10;9/kcaogfJqZe7QCfH+G5nMdSZOdjnVxMCYOrWA/vUrDiGFbHDH2ki8lNMcVT3E/nfnHvppkIZzlP&#10;SU4Let6QH1lEB3nuGhszHHOOHIRJkS7JJFQ2fO72cfvrNzfZH7+81H767BIA+UL7w8fn24+fXG3f&#10;fHYLzPkEzBl9+YvL7fdPHrZ3r6LmxGNz9qf3z7Pv3jtAFMYsIXGzAPIM7JhaFkRkfEUq9YcvDdjb&#10;d9fbTw93259eGrWv8bOd8siDd9sjD91jD2mR0YfutSceu98ef/Q+e4z9Jymd+RSfPcl3nnyQ7QP3&#10;2ZOU1Xz16dvskzevY8E9RO23B2HDPfbzGxz0HXKslY/9JpkngPE3b5H6Bxh/L4ZMPvb3SBc/vNdt&#10;f/7oqN19SbXtocbBTrTdWrFayRQswDlTU8TS7ltsvJS135rL7fzaEjuvutiOs7jnkfJcFtXU8uuF&#10;rK6RjzmWQl45g5NOLGY8hPNPgfPD6L6d6MNNiPYqPj1ABxQzGGSrcnkqnSdHUBeg2yZdlJlWICJn&#10;XysdU2ZvE4OkiQ5bCePaiSlfDKNulPkriQLQULhQB520l2NKsuhcYmbS42R2K3uKwjEjAMOgwIFj&#10;yeOseM/p7ERYzv9mxJPqmPKwy/nDVmx4GhBxAFCfARBiUvKsDwBQCiOTZ7uP/THAchImO6FEBX4z&#10;I8cT7Emda1Ksm0Eg/XpUgMyAG4NhjOn7MDKx1j5pgkxijqQAgIj5qg3DNOSwc7ziirKQHrmoG0tS&#10;kVShbQ+dtstxmuEUVXIHLKhPDNqRaU5KGEtShTKfxIwHVJBFz0QDXQ45wKhXIVx8V89KDtoafAqd&#10;gEMnVk4P7EoOJZnOnQxaNcfJpBAsWUv6npPMwQTL9wd4Rv2SMgTITjoyRcNhVD0M9hlSlmcBVTFj&#10;TS4agFMM7lnus3TdBX43LbBgq/emAfJ5nomsAzndpnm/R5M1EkA/93OI90ccyUuRD0yE3NtpAHpW&#10;915slfs9xWsxvnEme5nfCzxfTXLTTEhydnZy7/ajw0p20mQhSUHPdYJnOE2Wp4BkliXCJgCmUXwS&#10;er6SV2Y4vynOVU3sVFvJSONc1yDbWlhxPQx0lExVWS6yVgYkhQBWA/yXxoRA2amjARPvd94/2SQ7&#10;ST+Wg00gLblvhIlxgHOvUxQN93Ic8J3i3uj+TQCeY3Kgce9naZIDZhkns/IFANAzAOIUk8KcnJiK&#10;UCFaRUx1GkLQp3A0cEDSnGSyGb4/zXdmuFeSKRa4rkOMhcP81yEWHp2lSNF5lNy9kVWBblBr2GHX&#10;NxbbFZWFdgirZ5L/byHEUg5SWTJ67zDtEJb2UUlOLKt2pIh97ssxLNSDWDO6n9M8M02oU8SOj7Kq&#10;vByXzZTHvffSVvvLF9fan7661H7+9Fz74yfn2u/FkL+8wX7+7Br7w+fsf3GZ/fGti+wPL52LLCHn&#10;33H78b3D9u0HMzj/aERi/PjWDNhI3eM3AGRkix9fn7Tf/3aYRJIJCgWN2SlPPXSfPf3oA/b0I/fb&#10;k+z/vT18L+/fZ8899qA9w2dPPHAX37nbXnv2Dhjxpfbl24cB2xFHfhDQ/oQ88QMVir6mCtF3b/Yw&#10;C/QDwn0Oa/4ehvzDW532MyD9R/Z/fmvY/vThAbv/qhoiGjZbsRIP0BTb80he4CbVsnJEG4NopCjN&#10;pmlz2nLTJtHvDhdvt+Nl+XY2+vIMGU+OqQtjHMD07aeIywBtMD2BcBlSPdGlu9E0e9DkNNiVntkL&#10;G1NFpn5pxYoDxgzq4qGrM7bKIcYAb1UMpZgsnamawbKTGXYX3tcWwKtTZiWDqAWW10AGTxspve0C&#10;FTpst4DY6fBKv8TE1nnxPzL/OhURgp6lfZnvk/Ku0wHEijWABMZLoKwOrvclBwiQpQNOSP7gnBRz&#10;KplCiSKqEDasOFw69AwaumQHabvjDNZxBu7SMfSegP7vW47lgDGtT+cGmCp8atAxPWFvmMbK3Otb&#10;TFZRBIXORdEfvZib2qp1yZGHw6WH3/do8iNqQnGeHYQGdjHJdRNJoXCmfqXC0pyAf5rYuDLqFCmg&#10;ojCSjpTU4SRQMHmKhQmMuwBWpffK6lCTeT2xyLr1WvG2AgkBiszuHjG7RR1UWZeSMsT6ZIJXweY0&#10;kc2QujwqdihPPfdYjHMCtnkMf8QhJDPJCvMwc8kM0nrPRUK7YPd25ApAHPA5gnY8ChMc4thzhLPJ&#10;vzCN9LFAWOY89SkWsHqk5SpywonEkPMPwJ+HlR3gORzgdwu0WU2eTNIHcFxL5qoEOAV0o/yvrnOa&#10;SWMeADlIZbh5mPkcx1hgK2Y3LYcj42MBcDlAkzyirSyVcZyTmuyHOXYzz6BVIMt1C1z7FyUI1WBY&#10;2m9fjAySzPP3KCHFDytsE0tHmaXaqnUwmSi5ZvdiBp6TcSfHF5/JMT0AqI8zXibo/+OMgzn61yT3&#10;eoL/lmQzxXVr6zBn3Wcmthn5PejP/UzqS5bYIT47yD04wu8PcT0LXMsCRGSeYy2w/uQ0dWYOUdzo&#10;elZWvpp66ZexUvlFrJk5j1+pnUm3g+PtYfGIBmLFZX0MOyGSRAMpCkWObCJR+hR1BDkapO9KYx5S&#10;LDIO6C5AXJFCrcoqDKE4FauKFPudYVdPF9sfP7rM/vbdFcgSkixgyIDwn7662v74xVX2hy+uhDlf&#10;BmO+CEnjAhx+aMzvn20/fLBAm7dv3yUi4x1AGXb87ZvEK785QhnNIfTmMZx7C/bruTw75el777Nn&#10;7n/AnrnvfnvqXgCY12pPsGr04/f/yp66/yF74p4H7Ml7brFXn73evnwXUfudBfsWQP3u7a6Tzjmc&#10;dv+GHvI1udjvPlAFMA/aD8gSP8GM/0QlI4HwT2+025+QMv4MKP/xnQF+N2J/eP+APXNLq3USh1zN&#10;TNSWlWXdhdusmtmwC3NwjuXk5wmknkOrm1NRFvS5eerGHipkrTmAWAHw0h7FQCdZIXqU1NMRRUNs&#10;TwZgSIsmCqIbIB4AfPvYKttHrU357oS+NBND24y52Q7AyBGn0B0x3k6YWQfg1AbI1QMOpQDILsJj&#10;qgHgNsz7Fv6jGfBvxCFVTyhWk/RkmHWHEh0kizBBDNEh+53/Psn2WjGTq3jY0uDGJWPI8QYTc8xa&#10;abK0CTrrOE3AJyaqrQBUYD0K0AioFPqkjEJllImpOGm1CuPifwbFDOWgA1D7SGJwmOtipIb21QSi&#10;PVxrr5wogF2HZB0YQD/sTMkAmpz6cKAMiAlL44PZjUg+Acx1Htpq4pgGmByN29FNqc+Ql+ak8gok&#10;5ylHKZP+ANLHIayXozhcD+MLWAB45gEKhZZp8pinyM4s4LoAmB0EzA5xjANFGYAS9x09UWAsKUpy&#10;h46rrcxogYmuW6a3JidNSnJIaX+UezJJstAkCxpMsB0D0PoBOenZk5zTIVaYWdCqEIDoYTThgyyf&#10;dZCFBY4w2cvhJkfbSUCOc5xwJ0FDjjmAg2vWdbcxkLuZoKQ/T9JPp7kOhczNUTBomvMUY52XQ1BR&#10;GYuRGHNYNwtIIvOA6iz70zDVaZ0r96NZVepIUJBTcomx6nqH6RP9AjlIwwDx5wqVlJUziJbqOHuR&#10;CvQ8++lbI2LuyFqasOWUVnRLk+qA4H/pYDKSvCOQd1ixrETunfRjSXgK/xMr7qHvKpmjT74YR/45&#10;OcEtbXWPpTOXsxZdqyIsGC/dAHAf/z+gbFDek/XjWEBMrmrKQlSmnTLfeggp66RGscIWGygCpHTo&#10;euKWa1lTsQ6nYDMlNBUeN6CcAECxF1mvD+1X2y4c8n1M0L2M125CQPvo1wNKYFlM6pClVE36c1Ug&#10;xYb4bpnnasLlKBQECCsNu4dJX4Xn+xWHTOioIo8UPSRH49JWIXlDvB5i7Axx/MEYSCEEQ+tLloUu&#10;s4MdScQaX2b/9uWNSBNX2U+fI018fbn94esTAPJ1gPPV6MtXImMgaXxwEcz4PPvhdwDy+4TIoR9/&#10;9/YkYEzmHYkjP7w1an9Evvj+5Rm77UAB/gxfO+XGE1ewtp3Wt7vSbr7mKrvxxMn9G09cbDdfeZHd&#10;euUJu/PKq+ylh68FiC9D/5gCfDvs95Ic3mpCK26zf3+DFMHXp+yb88rs/aP59j9fHAKEKYSh71G9&#10;6I9vUrEItvzFY3vtM9qfkDV+eBf54r0O+9NHU/botW1WjdlSHovjhmpJ+2CxLQqIZ4DOAL5zDOgp&#10;ObCk8zF4pW/OOoMahwyzp7Ov+FEGwyRgKaAeQJtsIttmlvfm+GxaIU2Aq/Rc/cYJGYIZDQMwfSoW&#10;QweWuXiy2j9hczK7AbhKOlMJzLiAuMhSAsfL6VD76Fh1AHEtdZWrY3BCEl7TDHiIFYpxOAVJALtR&#10;ATNAKWlCMkYtnUrpmtMAzDRsaFLsCnagNgUwKz1XQLfEYJf2pUs63n+xX9ibQtzaAMhpvPtTYmIA&#10;na5PHvoFTK8DCrnSwMf8OkBWo0BTQCpwP6n58h/cB7FhAbGa2JQK5IzzuwnAYgowEVPXb+do2qqJ&#10;qf9jE7DMMZgFxp0kbSgqZTKfa+K7YpgHeF5qBznPg9pXeJgK8PA8na20Rd6b5xhn79iG5ZOJ/ELd&#10;DpjsoGJ1iZ6ZATjFiKcAviVgHud6hx0nqmQiyRmEL7IVMI9JF5apz39M8VvJFqolIbZ5sICJA/DU&#10;f85KNywiEmJnip2jSInFCIhzWVtRrPg47x2Ecc7j+JOzdR7LbJbWTpaZstIkJwg0dS4jMDenSI3q&#10;kABiIwBjH0AxBGAsNWnA/YCpfqsMPPkqugFP1dLYT3iXwFjMWICp61ViyBz/PcO9nHQspJOvDzDJ&#10;SGYZ4vdTnMMU93lYGrRC4gBhxSPLAaeYYUkKctJ1KQQTwJJGLcmnm9cCbGXb9eL01EoXjrPOcdox&#10;MdP/pd0LnPeT9FSviAdpzPx+Pxl0zRCURnw9rZAaAWKXAFTx4JAWZR2qToTWsNO2I0I1ISAs4UQ/&#10;BROOGEAKdRBWVBiRUDjvqnzW4cQj6QPg7YIcSENWaJrikTtY5aNTWXP4f9oJAWwgsaiC74/AmE+Q&#10;enyio86u6W62y1mNvpnz2euzwfEVaVvL9xUeebIGBRMC47OPSVkRR6MkVYmRK4NvRHH0SgJa3B+k&#10;tMEw2ZYDWHb91AjpwJKrplRoutt/tU5qk3/8/OX2H9/dbb//4hr77ouL7aevAGAcfX/87Aba9fan&#10;T04QfYHT772LkGUvBJDPAYzlyJuEpE4ByNPUuThoP75BQMM5JXaMipWPX36INfCuu4zVni+3W2m/&#10;uvUau+uWq2nX2N2/vMoeuPVqe/jWq+zlh662r16/ggNO24+Eq/3h7UYiJ5oB23b7y5sDgO+IvX1O&#10;jj3HIoRv1UfZf9zXaP8BM/6Rz7/HofdnysR9cFepPXPpVvv4vgoCqjvQmima8X4jVB7p4oPD9tSN&#10;fVZK4fJCQrZ2op8p2WIAsB2F+c7CesUkJumAs4ttSgH1Ag+Y4gQDcozZXANCLFH6p3TQBjpNH+A3&#10;6gTPwwZlUkkjxtRqlUkCu3QSLxTq5niSkRSkQ/L7brTnLph2E6ZzBRJFOWa4ZIpWQKyFz1vpwCpJ&#10;2EbJPqURD8tBIXmBATUG2xXQTgL448gvKkqjwdCilZTpFIoskKa2lFevkBtFMMwrJpXfCzTFfNQc&#10;px7aoQPG3A+xE7FixdiKsch5JplCk4tkignpd5jH0kLF5Bw2tyh7aKvXkwxylX6cZ7ITQ1YRlTmA&#10;agE2qdjZaRjdAawQAbs0bN1z7asJkHUcgZMD1IDxjBM2lchKCkg+XOcMUtMC5r9014P6jiJFnPhb&#10;PTNklcVz1HkuRQpIb1QI3QgTZCtssJKkl3a2Sn5wMsrkVJIDVo4oMTpFq3AvhmCsajLFBcQqazmP&#10;tDCDNeWwVsBYWW4yxwXmmrQdB6skC85dMoU0z3n6ksxnhfQpTlb7szTp7Jp8BIgzsNxJvt9GIo6i&#10;Zxb4nwU0yWlZcSIM205O+GL7Ig0nAT+R+yVHps5ZkR4nrRunuJX6Bf1WKf57YIjti/qsgFLX2qm0&#10;cIE2zLMT9qzWwXPv5PtKtFDrkubupFpDAGQhAbCaaMd4xoqh1wQ1DuOXU3VBch9sfpznJbB3rCrG&#10;zAH8NQexSCT7TTHWFN3SKyc3pKUBICqnHkYDoNvE/9WobrI/dR9gt9UU8aknlreW7MFayg/UU9Cn&#10;CdLSTIy4tkptblApTEC3MZjkrAC+T1hrhfsmK3VZZ/tZA28f5TP3uK6yvaRDVwKgqoHci3zV7pTO&#10;JG2ZRKEuUpW16oeSi1TVzZkEVOGNKnXNjmVKn4EYNZHm3EhrhwnXkqilcqJ9SBQC437OvV9JRviF&#10;hrEyVJ9liREr8kNRQ9qq8JCSpvqwPgfBEKW6q95IJ7LafmSPVJd/td6SWPvdUxfb//zx10RXXGk/&#10;fHYFERZXoyfDjD+72v4kdoyk8fMHl9iPvwOQ0Y+/JWvvB6SKHwl5+wOM+buXj9jRjhgrDD+V4yXZ&#10;49ddbKc8c9t19hTg+/iNV9qTN5+wx264wtm/5+pL7O4bLrb3Xrjevnn3Ekfv+BFGK7b7E2z3eySI&#10;P743av/91Ul7/WiOvdSVYJ+PFtlfbmyyv76APPG7HvvpnR5yu7vso7v22ce377d/Y72n/0Cs/tMb&#10;RFW8xXpQ7zQxcyB18N0/fDDN/zZSeHuzbcPEqNLaVuiFI4DiFDLESfYLO6EtwJDnVFR60YQ8SKc/&#10;CouZZ1AsADKHMIunmDk1wwpIlhiPvregYi+KElCokcPOJHXgYFv0Hrdz0ztgBx0AbStA20CrIAlh&#10;j7LCGCBdDE4VWOnGLBzkdwKKYZiczNeFRRaq/5DJK0fGPCA1z0Cd4PwV4K8iMgtOZS9WpFbYk4BR&#10;wOB45AFWgPwk+OJMAMDUJhSK4wTXY7py3fUMyCaFCLGvwtgnZYqTqcxDmK6SKYapbyFQH8REFaDL&#10;pD0pe8icBQQd3RqQYpDJiSdmPKXQL5IcpvA2Ty46Z6SryqG4xIyXAF7bJTDWfZ/OSqHzY+IBLrMs&#10;YS4wVridQq8U0qWtE2OryAQtNotXfMpxTAnYT2qhsg4mAKsedMEGqsn14Kwa4dp1j8WIJwA2Acko&#10;1+1Er8h5J6ejwgadEDcYnxxqPPNRnr9+N86zcEK5mPAExkdItxeTVztC+NrRXQpX433kjOOAlfrK&#10;Un+RhixH6hwWxhzhbdOc9zAe/jpKdnYq601mvyI7ZMUpLM2xiE6yUxUqV3ad9jXhKTmnHXbezsTX&#10;CUFoBUQbYZEdVHxrBAD2UStY8b66JqUjtynWl22Pkjgky9Bnh+gnKsepyBKFcXY55Tlh26pMqP7L&#10;/lJIoe6Xk1GnxBInjp7wNSfVGatK9YYdp+tJkOkHsLRGnFZb7pc/hdeKdOmkfnMj/X5/EOu9YRE2&#10;k/hUi9m+y2MToEy6OQDZAPCqbnErLLI1QjUgYM9Yiy2w4da/N6QJPm8hXl9V5bScUSNgrd9JNlSR&#10;INU9ViH6ToBUrUuFgfjPLpzwnciKbfxPO6DcjhW3X7UxuM/nV+2yC+vK7aKG/UySGVaNj6g+FEsP&#10;eaGOhU4bQpXIdRKMVT62D9Y9rPKYTPLDRLWIEUuWkFQhEBY490se43tdnEO/U/oThk80VT2WWhUT&#10;TzEF/3M9z2DFF3d75b6D9r9++LX98fPr7UeFv32iGORLkSkutt9/gK78u3Ptp/eJvCBh5Nv3wM93&#10;F0gmuYhVPy6yGxbKrH8XBIMV3Q93V9oDN55np/xmbtSemR6yxyZ67cnpAXt8qt+emOyzew6O2+N3&#10;XEj23EUcSI66VhxvHfYHwtR+fLeXCIph+++vzdrbl+yyF8YS7f/3IPHFj3XbT8/3oA0P2OfP1duP&#10;L3XYZ4/W2c9P9Jj9ltzuW+vt69tr7G+vDTBbtNtXRF98C6h/924jr1vsL58dst/eNUgBeVYMoCP1&#10;4ShTCNYCs/VBMTlHz9tC+mqy4wUVmP19nxl/loE6A6DNqDShkjGQBVQfQF5ypxC1BioPwDFLeCgD&#10;8vwDbIPKoZeXWXHKil/mf/uYBDphsG1pVJAjK6ycimOtCkVSKJAcWE6GFEC5GPGgYHwnIB/gcgL8&#10;xeDF3hVnC+gN891WBoay06YEWDClA9JXYbPzKtUo4BazFaNWaq0T3C9WKyarSAuABebVz++axZph&#10;p/PU09VKBodxJB2ECSpD7KRMITZ20pk3oKgISRSKpJDXHaAfVciYHCtMCEqGkZPxEPLAHGz4ACt7&#10;L2C2OzKFGKFAd5FdL0V8OE5CjnXys5PMeA6ppJHBpPC+KcKDZpXRJjBWRACedCU8CJQVCaBwO2mq&#10;M3JG4djSVunGkgMm+V0/XvcmzMQlycSRp9B7nXoNCqNbBEABoVimQt9UK0SmvyybITkjpZ1KigKU&#10;+uSQRT9VJMUBZK9pLAyx41EmvuFFDXZQVe0Ac2n3akPsq43ALIf4Xi+aqOSFbr7fgG7ZQr+RFSCL&#10;Sua+LJ4+GJ3jtFV4mIoALbJ5sVwVONdkLJlKNR/aAIgOgK9bEz4DXg68TuQyx9kLcKoMpBMbLH1X&#10;ei7H0v85EQ6qQCYmrHh7gb3+n9cKRVMYocIqpR3rmtv4T8Vd69oXICmzbCe5/gPINbKGptHxnYmc&#10;307RV2Vlid2PKjKJ1oS1U04VuRpYajVAt09rwLmzThxA20BriWRyAaRbAOlGvtPAencNAGEj320B&#10;nNUaAdJmIm1aYZpK5qmX5avi786WusOE9e2lcJD2FaLajrNXVm0jAN2kplWjafVaxRkWvo9sRX1n&#10;rjCdPrsNIE7nvhK+yOKm1f4ck7X2qmDvVYBzexTgDoiryJAWOe3lnvQqEgnncx/A3qNaF8pJoGnf&#10;eY3c1gXTVtSV6n93Mm7b0Jrr+f1eH6olws73hm5CUvWxZ28h2w7J4g9fXg4zRrIg7O0nEkV+eP84&#10;RJOoC7Tj338k3Zgkj09gyC+db2PUMS9nTcQ2IkNaICKHAOMn7rjITvmpr9J+pP3QX2nfDlTal33o&#10;ut1l9tOVc/Y/373Tfv/GLPSasm/vVRMZQSwxQPs94Wn/gRD9l9va7bXuePuPX7fa/3xvyL59tsb+&#10;+ECD/fUm8ranttuf72u3//HuiBnH+OLqffZgs499cn6u/S9i7L79XZ99Rhjct29RaPkdlrZ+t4Hj&#10;stLqZ+fYk7/sthrYnZatGcWMml30pMqbOg+wHgagDsnkxqydV5C3spTkoWZwysSU80VFSrqY0U4C&#10;8ckMNMU4HlDWEia2lmoRG1U8pDy8YqQahHJGiN0NMlil5zUzYCroaOXM1G0phLQx2FQAfIBOv+QE&#10;UXaUAHgpBdbZKgKA85NOOKPkDv5Xjp8hBcjL6cVkIrA+acpzPoqrVviQtD+aMqW0WoTMzXE5rxSa&#10;xHFliovpSFedJbtrEkYnL/o/xi1rX4A5JGasKAhplE45Q9iGIiIY9EsDXYV0lHUlYBvmd0OA5Sjg&#10;qPAoVZdbivZYivQQG3bYsQOmYrpYLbRBfldHLY0Jnou8/LoHYpYO01QxncWsNCc5gslF70unPQgA&#10;K5X4kCwJFd5hQpAkIA+9XiuyRFaHJgY5tBSvLb/AECAmQBLgCfhk2ksLFeMT82ti0LdiXWmZdmmJ&#10;qrs7qJWBFWq3WFRcoXdOMR6e5dJkpf+ZwBrRa2U+KuZ2lElQETICPzXFs+t4imcWG+0GhFVDQzHU&#10;airZqMlOVosmdznKNDmIzSqWWmxW+6NM0gplk/NXDkvp20vRGQdUtB7wlPP6AFLIDGRjgj6g4zqS&#10;BNelsaFzV3OWfOLaJmC4ynhUofU27oEIhn4riUuO7mmt15eG1ETquYr7T3C+J4uzqzDSyQw5vR6C&#10;sCj0UKb/Hq8NLNhJ6U8AqiGaWi2+RD/BjKuRHmppzRFYjWGEgwLCzbDHNrFksWVas6QMFiFtRG5o&#10;BhSbAOymxf2WRWZdhTOvwpsqbqpdjLXQwlirQd6oVVMpAh1jsVX6UY3Ni9KYCTF2TulOu3BfmV1c&#10;VQFpS7EagLLCbZ3V+KErc846ZgvMujUYgA8FWCOpt8Hk0CEHPtESrbDzVo7bpdoqTDpyLoqFa/UZ&#10;ySFi7PI76XrUapksSomuqAvEKqDlsRr9Dp8z7P5LOuw/vrnZ/vo1MgWRFj9+dNy+//ACSkFcDAgj&#10;VxB58dcvLrQfXzvHDtamWMrK0whNxdKAKKnO+oHW3eResAbe1z277eu+MvtmYI99RfucVTg+691l&#10;Hy2Qznzv+fbvrxxA3223L99vsM9+x8qnkh/Qjf/HG6P21sFse38ow+yZebOXp+2/X91uHzZus/d3&#10;p9qX1Tn2LatE/Pv1zfanu9vt3YsK7cdba8xeHLW/sSDf75UEQgzytzDu739XTfhHLbMIGXzvXGB3&#10;nodDj3RTJV4o8uAgHemQwlxoBwG+g9IfAc8FxYXSBMgy9aX3OdqrzHd5WdGFJ6VDAkBqCjpXevAE&#10;g0zvO3WGAV/F42rgz8EoZzBJp3E2ycs9TkB6Px24FhZTCzseyEoGsAgb4r1xzkmmqBirJAQBisBU&#10;oKyt9CeB8TBgqIEtbboNL3CvsqoUzqYl3jmXXtV7XYxyGMD01eCX+biU4OCUM1QMrTKmAKMu1fBV&#10;hS2loALEQ1qVYinZQNlEkjcWm0DFYbfSeQE0Ad3hnUSj4KCS3nmUuG4lT0zKZN+dZWeX59i5+2iE&#10;Cp1Xnm2XVBbY5dSQvoz4zUurCu183ju3bLudtyeLzxZfl25zvjtfTPotq1DMIE8cRns+inYr4FXI&#10;mFKCF2BnikxYukdLk5fqFSu8SRr7xOIEMMRkoXvlTAYKydP1aV8gqbA0AKSTAaNi82KmS8vlaF+g&#10;7GRlqrDOIni2Y242oHUOLwLXEoAJzEaVGQioOmVNF0FYz2zptUDUCVVcTFQZUaKMqtHx24MkIE3R&#10;R+Zg2wcVpUFomyIqpEvPylKTo3CRkWqrPiO5ahxH7Jj8IYD8BMxU6fz7qc2gZ6EmJ7DAVY44Rbko&#10;OsKJkOC1koacDFLFyy8WTxIw67XkKtUCUTTDNH1U7w8DxtKKx+U0ZhI7CpM8vjPLLizJswuL1bLt&#10;QkL3zqNPHGbyVDahLM45yWdci1bfqKSuchMMuC0+ApkigJU9cOgBag3s1wTCQn1xrKEFNyJnaKXn&#10;GlK7q0lFriVaQvv7KZO5z2uj0/Z7q2wmC5Z6sNwS291ua6zYZaWVkAC2x1NON9VkxlmOrlzh5c5C&#10;pa68T9VCbzfYLoszoDuXeaj2M9ZpMgWOYllUIoJIJ0C6ypvVnb1Y6RkwLgeM93gziQDoVX4wZj8Y&#10;OKy+jteq+VyDxl3JuVUgO1QHbGbSId8Bht5IP3HYugr0LzJ3WXyagCu4tkKWh6phcdW6IF+YN2G5&#10;nstsZ8AZdvvxZvvbp7eRsUfcMbUrfkCa+PrdQ2TonWN/JeTti+eP2SUDeURoUS6V/5ngmRyp2mFH&#10;G0vsyqk2e+D6Y3bKJ1dO2GcnpuyLa2ft82tm7LNrpu3TE5P2Hq/fvuuwffbcQfuGfOqv3+uxrwDl&#10;72Czvyec7a+vD9rbx/PsN80x9uMVDfbxZfvtzboMewGz82MG6/9gJeg36hLt3fFMZxmSL35ZYX9+&#10;tsf+/MaQ/ZE1n/78Wo/98e1+JAoW8QOM//hxo/2Z4Oj7L2qzYtIty0n3VS0BOUUWAGGB3YIKsChr&#10;B0ASAB8CiATOCwCxZAEN9sN0JrEuZUCp0I0cMweVyqowLIcZ67UqbQHAi+a3WJ4Y3SjsdYAYW2mq&#10;TqUsJSYwCOsxnao0Y8LGlK6rQe1ohHIOArgTgKCARwAjrXgpXvWY2CBxqccBrCOAoJImpAXrvQOE&#10;VS3Q5CyTY0ia5CzbCaXIchw5WKSNOplmsGQ5qAa5BhXHVyC/ElR6sQgExqopoVhTJ1OO9xSDKuem&#10;0pXFLB1nG5+L3YrpjkvyYHDKlFUkRbvqDcv8l8mvyl9MWg4gMWEo6UOhRgqRk0NRWyV8SIfWBCON&#10;WpNNP/etlgUqe5hE5fQaZdZfykRzsgkVVSCPNYxL1osmzSVnmZyZCvETAGry0PE0QS2B8NKkMsk1&#10;CVz6pGfKWShNddGsV6TASR2U/5EzF9BUEyALOGXCzyKlKONrqUmyUCSKEyPMc1OEwgR9TMstKX1d&#10;zZFFMPsFxk6mIMcT6xYjVvGdAR1bqdwK45L2qjXY9L1FgNTWcSpLUtDSSPLuM5k4TUVzcFBLYqgi&#10;rEsTrxbG1G+cIku0f2S/Yr5LjNgppbnI9J3wSaX+iynj61C9DwFyI9EEKgEwrLA27sm0HIxIDwLs&#10;IYWc0af7xfAXQ7z6VByK5tQLVqgnbLAReaAOZlvLys51oThWkQJ2bl6NbgtwEcvfAiA3BosBw4al&#10;6apAvCIp5Ehb3Mqh18J3xYzFkOsB7Vqq+DXICYgcIeAUO27lmTaqDowkEX8kEW+chZ4eTiv3IFzN&#10;zRXwBsA9NuLEY+xt28qkhvRSmAWpwbfjvs7KXNcQ1kYNbtbXKwOMa/jv/ZIt+F/p3XXIECosVkMR&#10;Jaf8J051NUWLOAXHmBhVcEpx7lrXT00ykjJCdwPguTgaqzi/Gs67ksVRy71XWsHmMyyTdpQ1GH94&#10;5Sr766cn7OOXxu0jFID//tlx++iJWeujVG+e53LWJXS1YlbGroFsiBnXMt7mWS7s6TsvsVNefPF2&#10;e/G3t7PQ6O328ot32iu/vcNefv52++0LN1GX+Ap78SWceK+fzeqmk/ZvLDnyb6+0UmuiFe0YQH2c&#10;DLsr99kPJygbd0+PfXZRhf14eY39x519Zk8iYzzcbn/9TScL+PXYjw832Dcs1vfpb5rtvceQRJ5u&#10;BJT7kD/I3vuoj/TBcbv9WKHtYamjYl90IgaZUmMVxnYQNuGYtwJWwEUyxRHARUAsYFabWixwsxRU&#10;roGvFWT1/oxSRqVxKjOKrUpHCoxlLsvZpjCsAxR8mVeDHQvcVGLRCaNjwHbQ0VUqc1TxzIvOxAOw&#10;HoH/EcxsRQwsTQLayiQXIDvsD2AUcxU49qA7qQC4zPsh4neHFOqEFtlJEHqPylKqapVqEmjJF9hX&#10;l0KFGEzKTNOAV0EjZUSpOpqkBWVGyQQW2AnctBXAiWk6BX50T1QHgaYsugHYtIqRazkjZ9UHlQBV&#10;iUW2Kl4uiUQg7GThAbKjKhTkpPKeLGwkB6CT4bWYkKKY5h4tNaUqZMQnV7FQZZfKIEpTZyLso1Nr&#10;u2SltKkyl9a/k9NEYV9c61JTLWVNAgJkgXEHmt4Soxer14Q5rQmHidlxNKkUo6OXnkwpFiNeikIQ&#10;UC6xYm3FjMVsJFMIsJZKUkqmEIg54ClnmLNaBLGlfFcasPMMtGoIn+sYYsRiyZI9WpnAJDno+E5E&#10;gzz2WraH6JlRAalAWaCnWhy8HnPWZ2NSVcy70sD5vupyjOGb0Hk7MbH816AyCAFjxeiqTvSgAN5J&#10;31c1O3n2VZDn5HkvgfPSdaiwvYBW9UIEukqoEaOeRf5YgKAcoimE8DCv5+TA5b/mkKfUX9REaORE&#10;dmQjRZ7gfO4ljLMNIG0jxKsngWL+sYS6od02acVnpJl+JT2FAb5IFKq0pwLx9ayys9SqFGIG0Iqt&#10;CoAFxJU+MFKY8T5YsoCz1H2tw5B3bFzOcXHW4bgrdXWhsUCEu5vTBMa7N/Oe12bb6bbeRrLT7ER7&#10;g13WXGOXNlZh3aVRv9iN+wjQIy0IiEtgvTWAey3nXsn5VSJLqFzpfu51DRJmFT4lgW4VMc37tTLI&#10;4lZWSiXfUUhfRQBMW+vp8d0d3uuskFYnxyjYoggSPbf9MO79MOV9FMpaYB3LT586h9Df8/CtHbBP&#10;nxi3oxSpb2Hhh4Fsip3t2E6VSF87gDV5vL7E5qsL7eLRBnv81gvslPve+LWpPfD6r+3B135tD7/6&#10;a3vklV/bo6/fZY++cYs9+erN9tIrJ+yTN84jpnjM/vTayXTnr0n4+NM7gyxBMmb/8+Vx+xuxc//2&#10;ai9hbDjwyMj7PY65nymf+QMV3P5EUsi/vzVofyLE7fMn6+3jJ5AkXiMphOy933/Eonxvz9uV41kA&#10;8SqqQvFgE+m0Al+cU4fyYZYkfpyzi9jPErKh2GpJnGOAoNpRwO5sNMpDAkUA8JAqaInlwL6kGx9V&#10;uuMiMz6s2gNixzDjY/zmCA6sw+hwR+ig0o4XlNUk/VVpr4rhpKMqgsGJE8ZcdGKWVdWN9w9yfpoU&#10;Diu1dRHYJY9o0pAprnC1cVjzOKDYCwgr86eLmE9VtlJBnqXKZypD6SRVAJiOY4zBPbNVejZsHW/2&#10;KN5gp9oZg1tOFqUXd3KPZjFvT9aTgMnJOcn5LoXoqLaFmGi/CrSo8ptqXEgyUeiOkgXE1sTmGNgt&#10;dFwV4BYLOxmnSkymSoI6heNJk1YGl1KeuQZl5Al4BcJLSQeOk2uRGasGc6/q6ipZhP/X/4kJj0mH&#10;lGOP89S9cUpMKlxOyRS8dorpaNJS0RtYvNixSowKhBXJIFCWrDPGPRKb16rSjo6nlR24Rsfhpfq7&#10;i1s5uASc0osFllpGSGA6hjUgRnkyQUbpzScjUU4yWWUYKqQQDVjAqgUqtV6bgFYToTI4OaZqaZzU&#10;oIlBXYxi6NZ6air1qd/j/OkX0PJbsVOB54ASD9j2ESI14Kz6wb3XoqVa0YP9No5XTbKCJAktkinN&#10;V+GPAlVnH8DW0vJivdKEVW1QUouuRee+JLtoO813ZyAMU3y/DeBRuKecd7IqnLhx7qmTGqzYaWXD&#10;LdYj0aSrfiQgdiZzpJJZSp5qtZFWRSjgrOuIZiFXstL2AnT1sG5FQ7SpwTrlJFPEQx1ALYnCcbgB&#10;ypIqqv1IxsAJKIZdA6Ou4rUAWsBczSKjkkH2+mxytGHpxZIp9qFL7/Vxs30+fO4H2CGFSCsWy91H&#10;k2bdDk50pSjWnLBKZMR9vi4sS4VUgdOvyG2VlWihVKyYGhh9NcxdzLiBsbPEgpVl2OiE7JFhqBK8&#10;SEBK6W/mPfkj5HPQs9YSVC2wfEVTlBLmp8iKFhLGalh7cT/jpwbrQDJIHeedtf5frL8oxN57+ID9&#10;5tZu68tmkYrA5c5KNN1YJwpn3IsVNKDqg+BVG5rxwbZSe/QWoikee+MuU3v8tTvtqdfusmdeuct+&#10;89qv7MU377UX3niA/QfseV4//vQxmDNZdx8OoyF32pfvdRLyRswxyR0/K+WZOsa/x7H3I8kg3xEp&#10;8d3vOpE0Osi0QxdWph768L8RifGX17rtr2To/aQU6g8HCYSesMtx9pWErmWZJMRylkGvU/EfAQhg&#10;OYdGOw8bcuJduYCjdKLDdCw57cSMtZVurA500nGGWc4AF4CoJq90MIHlNKxuVjnyTu47HQ2QnFeB&#10;agbYLNtZra4AGE3KkaGVChyTWuvZnQxNUmbdAiauJJM5GJF0a6W1zgBGTq3gxfCYUZU+VAC8wExL&#10;wyya6IMcr0vlBjF3BExOTKOWjNGCiotNa78NMJNP4SiZpmk7QRTHOG2KQTsJUIwwoDvQ1SYBZ9UI&#10;ngQEVBtYtWNVJUvXoELc44trg50sUnOyYI0GnO7TgqwNzPNJRY3Q0VTOUsvNn1yhAnNWdQcWz1GL&#10;l2pgapkf1bVQ9IGYs7PclLKvVAtWoXNy4JHWLofhpCYj1bTgPBQytORUlWQkBq9zcFJfeVZO5InS&#10;eXmuAmJFbIidC4ydkLJ/aDMA9qiqmjnZlIq5ZXJYdN4tFUQXKLdpGS4GkTzzvQBim7IuacqMdFYC&#10;Vs0MTUaqieEUrNf1AN5K1SakSVuHvfK+ilApbEygrv0lllxHgSsnrEwxuSr6vlR3g+ejQlROHV0V&#10;RtIq0ZyvFrpcAuA+iuh3ayFWvjvIM5V1UkVWm85BYDwFoDpV7oij1THGxazZSloY1vpti5mdS/KH&#10;JpWT+vdJ551kCoGxU5lQpSt5rop/H+a5zUIgNPE5mYaS1RbLfzopyFiCqjh3DAZ9YUkWW2KPWRFb&#10;59oRxbXHU8kwKgQQdXfun8qdDmjSEYtnclFhHi2Z1AIDVSRErUBXYAxI1hLd0IjUIVa812ODVcKK&#10;pR/LySaZQsxY2/38phoQL0MO2C2pAY12jwexyIpHphUjRRS6riOMMdqOV+2xIxXFTlMpBB2rAlAX&#10;GBdsXsHqKWjWTNrV6Nn1gHEToKnYY8cBC+hKbmqkYuHJ10ywNIGunHaKd16SWbSvyWU/E8oe/qMJ&#10;Vt1AVt7+IHRp/qucCaZBsdhMUNnrfsF6m672xt1HCF/ba7slScCY+yjcNJ7PeAOr9vGbASUlsdZi&#10;u0I+ceA9fOPZdsqjz99mTyBNPPvqPfbIc7fYQ8/cbPc9fp098tgNFA26xR544k6775m77JLrZu3y&#10;K9rtledI6Xuf0DRiiH+vOhOvU6kNQP7uXUplkuDxA3HIP6h6G4D9AyCsrYD4J/Z/fht5491manq2&#10;2Z8/6KGOxYQdak61NJf/ijSxAV2GwG3iGmsxHdoJzB5R5hmDTWX4VBtVNVC1KsQUnXZahaJVNFpg&#10;olWPmc30PS3jo+V8tAyLwHhO+iSMSW1KwMBx1GYBmVkASnVQZwDGGcBrRu9hLk/Km8z7ylmXl1lF&#10;TFSw+oCKoAAy8wJy2pwKmwCoS6sFCMTHVaxa9X4x11W8Xaa+zPsBisY0KVdeabSA+DSTzRSSxQTf&#10;H1UNY9oY358GTA4yyOdhSWoLTAbaHgQQDgLAWiNOxd8diYXzUe7+QZmYXOcBttp3XtMk32iycmQc&#10;rksTkTR3MSBNWHOKk+VeyHuuSev/pe0vw+u8smx/NM9zzz3n9unu6qouTlVS4cRhx46ZmZlZzGwx&#10;s0wxxHYcjuOw46BjZmZm2bJYlkEMlmne33ilnXJVJX2q7//cD+vZkixLW3u/71hzjTnmGFkadOD1&#10;zhAnL1CW76sqLZb+1jT0v7HdEMP3kLE6z2ccp47RqEb6oYvtQEf8qV85EVSRvDaJgEcyAKSkEG2E&#10;ek0kLWy2VaSJymslL1lZGDabu0uSyJGZJY46HDojreVz+feK95ZKRGO/qtBlzK+GlsbdBbqSTQUp&#10;/RfAVGWjcE2Np6uSdXhMjr+Snama/PFYr0q3RZLmhFZKPiYAkwOcvAoAMkd3Ll2w/LJZ+tyTG3g6&#10;YBzo/H5+B++HTM2jZaDENapwy0SdZjjCx7GhxlG16TES/W0UTbCZSjOh4gzn38MAXIGBOxWlRvbj&#10;GTLSiuXflJ0n2iEO0NMS6Dmft1iRRrZsKtpgfqzytSm0VP0y+pcULpb3VXFR6gGIYpL6R4WNCpwM&#10;ADijRT6axYasj9M4QagI0skpmE2sWRnBSYDnLLCd9Mhvmv1FFCgKUCkoNFTyNapc75blJgCmSnU+&#10;R2LmJeqxFfwrj9NpwE2F+50O5SAAnUCDb/RDv3bAWCoKVcaqpKcLuPmalqrrGbxGk2gejn/iYaKe&#10;OLH1wLiIqjiuP9OfbTGp5+fNAODd+Z1joT4m8/1eKCS8AWJfqmJ/nqc/ABzI6+IsToTSR0vrrCpf&#10;IOzLRuKAsThvZRIKvKUK4e/04OvjAHtV09JweyluCnrDi43Ul3HuyU/80kbRzFv1mh8zGJ/bxV2L&#10;bWFof5Lqf8EG8Rv+LhqbNAcn8LwCFBYBxk0gLT4crfuG5TTwsuZH22ffvmmHz2yxZctnWcZrkfb6&#10;uxm2YEmiLXkj1WYtTrNln71hEcl+tmBRhH30XqidRjlReDwWgFVVzCTeCX/Hh6IZgP9xXXeGRQJR&#10;YXhY5Tkfq8uNs+tolN+I7mv9Hv83G8Lu4QHIhnHTh1OBKndtJkY3Oq7qyJ0GOKXKHFoRLAJhLpJ4&#10;bsAoKopoXtwYdjQFXKYBWKncVMlSI2j6iBcsQ1WYgJiKNJkbLIN/SwWAUmVQ3QKsyVR4AtUUQCKZ&#10;Gz1R0zhScggsJbLXzcb35EgtwfMREDvfq9FfNaRa/n+8DLW5KWWKLf9WKTgcC0WZy1NV6mgjWkIy&#10;vBTAURExWoqMcZa8Wfn5WfwNKdo0ZJwta0H+7iwAOUsyJHGjVNApaloCpllUivo/2kwcwOT3uTYL&#10;52fzM/WzBfyuldRyJJXvbCSgJmXJPKkf1AxkyEK8fLrSkzkBZKgLDw86k9c5q/+L9lU0TdulE61g&#10;De57+9OsYnumXVwVbdsXudkHIX0tfRSG/O1/i0ToUV4bRTdpQ1VVDpBrUAWNp7N5sfkkK0dOY92c&#10;VGSQ3lwlQ1dokIPX1qEv+FyDF84EHEdsx9yepody0lRJijtWBatq1uU9IpoiQCDaMp3mUBqARQzA&#10;59AxUhm0SMEUxyXDImeMWPyzwLWlohSP7HDCgK5+lgYNxEfLcF2RXmFsamrCRQO+At6EzjRMoZjS&#10;8FlJ7cq1yzE6jWO0HhMAYaURx1MJR/P7FNIZrsYo15uvmkRUS87ABd8T5gRw8u80tOSr4AJhV7y8&#10;KmNtIq7QUyeCnufkqCe4RvQ3qQ/gDufprxF9ro9wFQmAsV5Dl89IOrSdwyFj0DUHNUgWE3hpkr/B&#10;NydBk8nTRUAsukGvoVKbRUOMo+p0Rp0FUvxbICc1ndZ8oB58oR4CaHC5A1qeAKgfX/dG6eDzDI8A&#10;sTfHeQGymwCZRpwDxo/9weGNVRULjDVI4g6Ai9IQtSFgFt+sz2e0okLlZ/ipUkdNEQqPHULzLkBV&#10;LxrjAAY9AnntplO9T9UgCbx2MCdL6aAd8JWzICCquDIBsb7mXDfQI/pbHUBW9l5LcrX+PZi/W3//&#10;DPjwiSRja0PWBhqIJE5/q14Dt2f+gE3Bo7bh7Wi7U7oW+vUjq8n/GIfKFfbla1MtpO+jbIq8v5xi&#10;Z7DZpEK3pk/sh1Nlb3staJJt/QiaYs7rCfb9xo/s8OkttnHnSsuYG2mL3krnax/a8pWv2+IV8+3z&#10;jSstOD7Alr6dYxvwqPhkRawd2JWKVwVO9Wd97foJokYwkFeqx8+DcQCkticTKOFWRFhp8uSONujx&#10;/7TR8CdTtMvoD9SMO6Yo7jSCQjHJ1kCFqjhVvGmAtIAoSREr3HgCYIUJCpQV957EzZKqbCxpPNm5&#10;5L6kyjhVvrxKBADUEtgNY6m6tWJ4QyIh4aMBtnAIe30cy/fP5DGC5+PqMAvUQ1F2CIxVbQr4BNyJ&#10;PFcXgKcD8PodKUro4OYSCCax0kRj8PxlRynNaiBNqZkc65NV7QuU2R0VGJoOwKSLPlGqgTYIwMQF&#10;wvq5WtlUO5mqjri5nMakXL9ET6gJI/oBMNbz11K1n8jviQVoY1iqugWCkdAkSkLQ36e/S3ywnKpm&#10;UoWqUo7HHySUybeZVLfy35UZuGb0Y7nI3nLvbBc/Dbe7xJQbfqz3LoTb7fPB6M0j7O7pBLOzGXbv&#10;1Gyr3J1ma+YMRZnB68/fqwo+hQ1DEjZVxzoJOBsHf2+WZIlQSOLxZ8Hhq/mqJZ7Zn+tC3hap8mvg&#10;ex2zJJZUHC7zI8VmiWJQo1NLTbEQJVOLVpDjm4YgOO7ra2HcXIkCGVaG5GdUgJJ/6TgvTa5j3iSF&#10;Akd9jdMrokgrWdy8OFfJ0egfSIWiJl+s/ESY3BP1EYm8Kr4zk35d4FgBhtiW/Dfl/EUCtHrUiuGm&#10;jlLWH9eq0i7idOJTU5bn7qmjqxp1gLW45JiOkqkJuFUYNFfGAmOBsxM139J8bPZBaZn806O+R2oM&#10;+GwfqQGo3FQdC/Rd4/V6HSWrVChuuLIBW2gV189XdqECYNW8U2UoMBYIO7phwGoifGwg91+ogEzA&#10;pYgswC6KU22s89wpYND3hiofkco0lKXNJZAmmrhlfR4MD62KWeoJAbDUFGreCYi1pLpQ00+KC4db&#10;bmkAugG40+CTNeEX0130C9Th0H5sQjjfQX+4P81zZQMYC6XhJv4XMA5g8MMP4BQF4Uw2cu1rqR+g&#10;NBNxwqKzpBcP0cauExOvob6uj9U815DJdIyIpjK2HqxTF+Acyt8biKxuCicAj05P2P7PZ5td34r3&#10;8Uqy8t600otLGQb5wG6WfGarl3qS1UjVjuH/lCcego6laIHymyF/6wn9AONF9sDkGUNs0/Yv7cip&#10;rXbg6AaLSfKzyFgvO3Byoy14L9MyF6fYZ2s+sYz5Kfb2+4vs3Q8WUTFjEP9Nhh05SJDeGRzaGI+u&#10;hJ64H4yvQVm41vWTKCZo1tVdiLHS/XE227ezdf71v9rIp9EptofTo1qRjC1SFSRHWh9SFBwwdkIz&#10;RQ2gKVajATBM5o9wKIoWqkIgrBVHZeCAMxWBot7DlBYrWz7AM70F0ARwTkUMqIuqiAGUZgJGeozn&#10;e+MAsmgBcUvH39EKO8Mjyoh7iWYd1IAqdW4gVcPO/+F745DFJIkmoZJN5E1W4sBM/k8EK5avyag6&#10;QrppaAo9J+fo3lJZC9QTqKYFovp5SYqQ4YJJ4iZxAbGqZOV8ZUg+xYYioBIfHcff4iTb8n+bfw6/&#10;G4DVz9FKcLhvfl5LvIxA2ckI0xRiy9+mql+UjJMwotgZQlWjOD7F9xRf/ojNH/ui7X19ArpymrXn&#10;o+0mJ5yb9AIaoZ0aOBk1MLBTd9KDzwP4t3CGfOLMcjMs98tw5HpUj50ecrx2RYfEiw5qqd7Ft6fL&#10;B0KVuyOha5a+iavWo6p/x0WtZWTdZdajoRMBspqIMuSRd638hB1PYU3caQH84r8TZW6upBCNofOa&#10;K31FDbAkaAAXD6tjv0DoR5cxXmNVl/JgjgYMpSNPl6k8S5K3dDaNAGUE6vocJv02Y+RYtkrDG8Vm&#10;Ftu3FVLGl+1tt8623LenrfDvbe95dbMlk2kajxTwy9mM15eTThJDRCkAijYUD4eH5fdRkaqCj4ba&#10;aLZ+VPioXhtRHAAtoCAb0vvDWV1VsgAyEMB0JgHZUJyxZ13noqN4naWQaR6vbx61d8bZlUICJaHq&#10;ON2hKDQExd8lTxg2LSlAQsWjs1Qpq0L0QF/rVOOAWzBgKjAOATzDZayjsAIaXTL10fJ75s8WANgG&#10;UUEGAJJ+VLpeqoDRFE9CIjcePlh8sXTGWgJmX8BafLL4ZYGwI61rUWK4HuMYXMnG4TFjkBwDe/F+&#10;veoAscDbjd8zEiplmpNgjR5awyU8N6X/yFPcl8LEi3AGbVTSE7uhJ56OAdGP2mL+nz6e/jzNRr4u&#10;Wkr/d+IzPGeWL1rkADYhbUyT4cSnMpG5/ZN0RqO3WnUZBkIln1h5wdtWnLvQyjGdryr5gKGPj2zt&#10;Mh9ze/X3NubRX1mytN+jelkkmvwc3wmAMRN4H6xYaDv3rLbDxzbbkeNb7Id1H9uadZ/Y4VPb7OsN&#10;H9vX6z6yjTu+tm9++MhWr/2Efwfl+Z4NWz6yPXvet1NHFtDIS0N7DGd8X2X892BcfyHNcjfFWtjw&#10;J6zHg//Tev/pd3ApTPTQFPDjTQ4EIEK5WdXVlgA7BG8FZ3xXXXgqCNEUyQ5Py1GLClgALEDWo8DZ&#10;AWTNngOKMTwGK/qbpUZcvGgGKuFE5WwBZs6j+OcWMHVAUNUuN60+lrepKkeXm1MQP0eAlS2aQhN+&#10;PA89zlYDSo1DwD2b59hc0ZK8LMDm4k8RJaLGmppogI+MihRdrvQDccGZAIRoE4Fuop4DN49rCdj1&#10;sYBYG0gKF38yN0S0bjA9HzlM8fUYuvraTLQpuABdG0WclBByqFImWEt1LCCO+TGMtHksPFgm3AJ+&#10;ddZ5vbNbgjkjANEf0kda/f4UJjFjrPEcp5rT063utCcAHGQNJ6Ot4USc1Z/ytdqTnjziScIATwM6&#10;9EYau/fQjBetnWlzJ0lp8Lgz2ZXIe5ukDZHKWLy00yh1OHZJ3JqbnWrwqTKWBM5JPZGlaIu3hio7&#10;R2InW09NF0qZogapsvg4fUgxouajM1gipQZ/k9Q1jl8HVUg6jas0GlJpWKBqpQB8ekxnKi1NQNSy&#10;xJc6VTP/JnAXZ+3yg5aG2hvuL4jueATa6giNKMtYputD9n54Vzv1pa9d2xFlNfvwqT2YbPWHCKI8&#10;kGgVu2OteH2UHV3ubSvjBlr2SDUP2azZKEWH+ABocY4PC1pzGrOiO+IAZVWtjoJCfLd0x6Iy5ELW&#10;Im1zBj1aOGMni5B/E1BGAva+AI+qY+nUwx0VDNUrr0WztapsU6mW1Yvh/zg/u4WXdhpyTjI3JxTA&#10;XQ0sgXAQlbCq5BlPPehM9wmQApXyTAU8k8o3DBAOgRoJZukkIOvLUKRfQYCyUsJD+D9aATTDAvne&#10;MJ6ntMWuKbsQKmpN4AU51Swp7wC4KActfwDVmd4DADUiHUSlq3FlnXgi9VypUj1oEmpSTwA56nH0&#10;wNzrM6Se4Ht9+T7piOViNx2HPDfGzyVZk3RtMkoWremAs7THjsqiZen/KIVdiovJPOfRcNbe/L2S&#10;8I3HM9kbydqR7xfZnevrrLL4S8D3E7tessJuFLzLJN4yHt/HSAjz+YJlZOp9aHs/iyECjAEYnoMP&#10;79cUKZVwJtzwHjTFydO77NCRzcjXNjmPh45ssaPHttn+w5ttn75+ZKMdOrzOjh3bYEePrrcjx9bx&#10;tdW2e/8G27FzPXTFp3bhKAmp+FfI27hcDbyWEFIHkM+EQE3EoL2LtFk+3aAlEHljpTcBwPWhIRXR&#10;twd+sxz95FQm+8GunRwJTTC61Xj4SzXQ/gaMlTZLlSCOWPSEADmdCzJDigAuSo1MJ3MhSryuKlQD&#10;IQI9p7rkxnGqYlWwAJCAVwDmqoydShkKYCYvvvP/VSmLOhGdATinaGyU/6MqVID8I2XB96cotVbR&#10;4ByNBPQCxwS+L0VNRXHQMrKhUhbVksHfkCbQBoizeG56TKGid7hsjt56ji5axfW8U/l7U9SZ10bD&#10;85HmOkMaUUBd+V+q1lVtN1MoTOcJjPX3AcCuClnALLoiTrw4z0fLRVOIm8+gosziucVyo36fMN7u&#10;kHB762K01cDz11AJ11AV1wK49cgVG6iCpYqpd1QyuPfxbw00ZhvOAMhn/JxlF5Ms96sw9L2POJVg&#10;Wnd04lAB2YCDKArROdkabadCk9TK5ScsEJW9oTTbs6iOHeN9us4uisKVwxfJ9+hvEC/vSOlkbi7K&#10;RhQOm3eilCV8LhP8YPxrRXdIhZJCRZqMQU8zzysVioZQJOkCpHHqU3UoRYO+pupagzTyHFGAqUzc&#10;YzWOTiUfJptMfufn4WPswsoIa2Aq9dZFToCoiapP+1k1r0UNq5rXrPYsr8sFb7uJS2EjXuDXt8fa&#10;sQ/8balHexpBuJcxOSb+W6qMcMXJ0yyLltpCcjipO1QRA1zh0AcRMrERf+2oQXgefK5KWdW8qnpH&#10;38z7qCEY+VPItU7SNtETatzNoosvmajWXOSji8cNYTSdyCLc2xYykbdoDBOYLE0VOjRPSxNPzTyN&#10;O08HjAWAAn+HNuH5xoo353mqgR7PtRrFfTCTilLFURjNTvkJy6hHzml+gLUvSgd/KkxJ29S4E3cs&#10;aZrTwAPgVRmPp3JWdayPJzOG7DyisphEBS06JmMAeml8azJlmct7OZlqW7zzJIExeuApVLPT+b0e&#10;0B/ePHcBrPydPaHrPKiMpSOWnliCAQGz9MbSE+tz19f0PQLpqZxGRwP2w59hPBzOe9Bv/zde5o/Z&#10;ke9et1vlG4hd+tCuYqlZzrpe9KFV5y+HLyYnL0/ex++QJ8qIdP7r5Oa9b3s+ibHw/gypsLFM4DTj&#10;psR0n8n2wGEA98hRQPjwRjt8BEBueTx6fId99/2n9smnb9k+gPfoEXLwDm9hAdQHNtnuA2ttOxX1&#10;zp1f2cE979jxvYTvnSVKBJ/iMnjk8nPYY3JzNl1KsLOYCM0c9ZwNpds+TmOEbV628Uzy+LATKiVD&#10;YYdOgrNjY4nBiXY8caDSCgtIeXQiyRXDwk3mNOlk0s4bL34uljdYF0Ecj+JUBZzypfCnghQvGsfX&#10;dFFE8+ZE6wJhIxBgRsEFR7JUQaoRlwRINXO5krfBMQrYNJgg3wDxnNLLArKiOFLFEfPYTCEopZYG&#10;ohqFqvxaGnP6GaqMJTXTEV3USQrPX5SLqldxzNoockTDqKrW38HzVJXsquCbqYpmNUiC5HaS7PFz&#10;0jjaqznpcNSAkrNoGKZJrQEdkUYllNGT6R5WczpC8/NK4/el8nlaP6ry/uIkaeBhzKP8txz4t1Te&#10;hxWYaNcfSLVb56jqqHRrz/qgFQeMqXhrzhAQALg0Lz6W3pzmbQ0bcA0bsfM1/R+ug0YGem5jKPVh&#10;KA1A5D5pAkGaXJLjJfM+pwN2KVyIUmukCQzxS8hy5HWAXEdeKyftmM81TegY7wOcGptuGWKJ4jVT&#10;0nQSPK+WflYKYJvOppLO5i7JoyJ/mvXd/M1s+rOYQpuNVjwb/jcTXa5WOv83nWNvKhVpChRGOqCc&#10;5Gi85dPQ/POVDyj6I45/D2lDGox8dzGK2ULj8ubRLLt7Pt7qoGpqcCKsOs1AE6vylFfLo+tjD4DZ&#10;k9fS1+qRfN7LS7Jr+wPt48RuVGj/g2r3aZqW0AXSs2NDmoHxfZbGqWWSxYh+mjy5eR5ynEtF/ZLO&#10;RpXKcIa8vpOhUORtrIBTZxyb/+NMKPIaJcvGU7mLUCp6lOdFDiA8m3FuPWbIDxtQkx94IhuREyKr&#10;8Ft0scr782AM2AcVgCpRTyiKqY//xonb0gqW8Tv3VITAl/skSsZbGgRSgxXQ01LPRbRTCCAXBAD7&#10;y2pTVAVAO5ER5olsROMB2+nQEZ5wyu6alpMOGaB2VeV+nBwcZzh5G1ORB/Oxr3yVqdS1VC3LslPc&#10;8HQq79GA+zR5XFBpe1IoOXpieZawlH6iMAlN2k2CB9awh4JWtbz4m6bz3N34W+QX4gV4KwHFl3t8&#10;PM3D8U8DxkwCymL0zDev2+3rG+xq8Sd2zQHj5XaN6vd68XLH6/hGAfl4gPI1bDVLLmK4xrpKwnTV&#10;pbctd1u6Zfl2spFtGLFug/nYuBH2wP796+3goY1UvtuofLfa1m1f29596+zwoa327Tef2nfffmb7&#10;92+z9evQI29ezeN3PP5gew/9YLv2f2e7d31vB3Z/acuX+tmuL3xRSsxiJjuCoZBQqzqTZOfWBFny&#10;pLY2ht1/EmDohsbSsz27GCOUAdJeAihKFZCJtWKLlAOmxGZJhuLF8WnwQpIcJ+UYeqBF0iU9reRu&#10;8QI/DWgAzilyRFPFit7YmRoDqDRYIDe0ZHbxBFEbWlTUCeKY1fAS58sxXg2vdBkPqeHXInlzqmCe&#10;ixp8UQCgq7KezfNVNevioJO5YFXZOtSCqk6Oz8nywOBRGWBp3MQC4SjefG0W4rFFeej3ZfL12XyP&#10;syRp098huRnfq0eBdZp4cm0QGrCQWxhic/HAkq2lcYQX8KZwBE3kuJxMVZsGJ5lCum5KF5zK4IDT&#10;MV3K4HcladPgNU9TnBOccDIcZxQVYwbC89mAcZIjo/oLlqfeVLUJVLtUv5xuRD84lZ6zmiu9Hxcg&#10;XP0Tq/b0TKsnPKAJ3fn5L2YAJDTzZFrD6UU+zxHi0Z24dlEUGgx5Hu5S2XECPDZpcfe8rxrllT+0&#10;y01Nk4Tyo3am/DRFqIaY0+Di/1FZJlIhOVprbBJFf2gDD+a6i+DEEa9TlagQUV7OYA+vhQZRxC0D&#10;wJlMnGXjPzIXo/wcHrMBqFmA42z4VE1cChRVLWoEeGYvjqcfh9ldvGrrGeuvOeHNCcGXR3/G/JE2&#10;/cSqPNnydadq9gOsoXZyOWWQenPwg2nkOrI5spnGaTCF9yQS7bbSxuOkEea+kHtcFNV9pCpyXocI&#10;HkM1Fq+PWz7XIEqwfJK5F6SFdqOqkzRP1p2BXPf+kgE6Gm1oQaprfd0HIJX/gjYYLckDmyV9VNwy&#10;YuLniQ4RdROjARiuQUkNnaQaBa2q/+A4IfJecKKNk70o1+DM9jSNnYij5pOmCqRgCqFAjUSr4mUK&#10;bwJAPLblUR9PA5Bn0LBzUwoIICu9shzcpFdWE9Fb03+sQEA5ENAVMOvUIPMf/Z8ZgPgU/t9ofpYH&#10;EkJvNlRf7kuFC4hy+CsF8YwzBj2Fynfis/hl8KjJvMmA82QojMkvMYiCVadM6rVhTKJ4HP7wH637&#10;L/4X4RPP24U1S+3elfWA8Cd2FY74RulncMWs4o/tWtFyu1r0Psbz79mV/Hes/PLbdgXKohwgLj+P&#10;gRBm8zV58+zCriRLD+xhXsM72Mpls+yBd9+exyj0BtZGW/n527b8/YW2YvnrfL7J5s9Nty/wON63&#10;e5MlxIbaR8uX2cJ5mbbqyw/swKF1tv/gBtuzg2p6x1pblhNocZNfta0fMuxxcp7l7UuBHwm1kP78&#10;EU//2obDyYzjTZiMPnA6O9ZkAM6HCk7ZW0oPEBDrMZg3XxyNzFLiZCIuThDAUXNJYOxkh7VUm2qO&#10;KdY+kZ+hxl2CBO4tRtFSUoRyEahRJRCMVFXMkSCSNzCCN2smnE8kF+pMVjygIH2vlAzpAmIAQpWr&#10;VApz5E+g5hoX4GuauuM5aWXzHLJ4jlk8ijMWGKuKdWloJSNzBkz4d6XkCiBmKnRRFZrAmX9PkLxL&#10;8jh27RRuglRWIs81nr9fK47v16OjAOE5SA0R9hIyIzq6+lj0gyr5BAA1kRVPI0GPqXRok7gR1BgU&#10;Dy6etrnJyWvEkTKJ5lAyx+BUde65YbXp5MgroutT9kVkT7tDLEwDlFM9TdcGZIkNUBD/AMIuQP4Z&#10;MK6mSq7D7a+J4/ntI2m2ZCpm/a3/yFH6L5Y96llbRoNrGQqNd3162pvuXTAngkIY9EeGFB50DMH9&#10;XgJQobASUTHEil+WqkJVrqYZAViNTTvDOBrWoZJTtp0GV0Q1OB4ljLUraDIHyV4Mm580xBmMAWcr&#10;jFR5bJIGUl2KBtF4cDYmP1qSd+UAvuKPk1WtS+pFNZ3Ax3G8RqGdUQ70eMKOfUTVf2YWTUu4YaLE&#10;ak/4sDgtQNn8HBhX8D36txo2KNfrWaUqmdfQ1FP5KtgSB1GRkegcgCWkD2oGRTIpnzFAgaxcQzKL&#10;dwoXJTZL5sjXmq08AWb+Rn+A05fvVZ7jVCq+KVzf3mzqqgQdSRbXmJa02GpM6eMArl1Hm00FqUaV&#10;63v8uXYCJb/T7+W1lkIjEND2ePZB+GPAENpNFa9On6KE4sT/M97vnGJZKdyzTko5G23z4JEGkDQZ&#10;i9pFEUwoLkKgYcTz+gKmkZyWojmdRHK6Ef2ihqYaiJLUubjrEJqGokZE3YTBYYuLDtYUIBW3L404&#10;WWxO4/4eK0tOrD29uN4FwA7327JEQYh6EEUhemIaH+tzURQaj/bgb3PnVD0VeZ4vbm8+L5OhyGPP&#10;//xXm4a6SMbyDRWrrKyICLrCj1FMrKRJt9JuFH0GNwwYF1AlE1RajkdFGRFM5Xn4wVMVl+NxXC6j&#10;+dNz8HPPInZuthUfz7FtX4XbDysS7IG33phjp0/ssc8+etOWvp5tJ4/tsj0719na7z+3yHA/y8mI&#10;t0NUxhl4Hm+kOl6B6fzGtV9AaayHroDa2LPHju3cbu/kxFjI0Pb21QIGO869Z6c3p1n0OKKLeDO9&#10;kZ24dyFttWtH88b6LpDj5LTW5F0BromK1FEag1JxOXIl8LGOErKPVLqHgjgTpY+ULy5TYKlSRwBu&#10;AjQtFxiny1pRRzJ16xVKSWUlMNbOrWpUdIa4rGh25iTe3FTezHguvHgAL4XKVjpkBxS5MCUNczX1&#10;VCVL9qbKWDxzNG/eTHbRSN7IKIE5H4c9A98HpxQv6ZyqbQAjQdIypXHwPWpk6DkEsetqA0kRXwuQ&#10;OiBPZa7fr5XGSuLmUIXt0hm7HpM1HKKYGH52+Mu40QHCGuZQozCVikQArOpYVbFTGash1iL5E68u&#10;HjlBXDk3ZApgnALHlyo+kuOnAD+d1y6r/9OW/x3Nt9xoq4OaqD8DECNdq1eQLCDSzIFyFL9/UTlX&#10;4XNd0/Koj6sAp+qTAVZ7imYfQz53GJVf5s2N1ev3tnnecLuylYqZmK57RNHcOZlm9zDdbiIp9/zX&#10;7rYqhdTvoe2c42rWyAHNlpIoIqRa0KNOS2lcJ5rE0/izjNad9A9J0aQd1kiyRqOpyALgihVQOZ33&#10;SjdbqGKGpEGWzy8rSO+Jjq1UhvJx0CBDkBQJWtKgOgMBVHSqEgEATyom7w6/tf3v+dGgnE2UWChA&#10;yqZzkhMhVW8dqqJa/v77N677gbmS73Nex5aNzPVvddAZDfzbnbPxdvRTTyRZv7QpuJN5cHx14xqe&#10;wXNQsosb14onf4+PpH+8n1oBvAY+AlINInDtuFH5evI3elANj0MNMBGQcuOa9pa1KN/rLy9l/h59&#10;rPFf18/Q534CZb0e+h59rxJGWhwEBcjpvBfyzgiAdpiL2dUsbAmUHSiL1BxokhwapNkEE2Qq74+l&#10;j5O5ZzWV6jKNksZaKhFx4sFQCqIeJsEDa4RawxUuw3mBr6pilxWnawrOTwke0j1TVPlRMetRYBwo&#10;hQObiw+A7IYCYiyexx7iiVX58zc5GZctG5oKPhWBygh0XjcplHRykAWr/KblsMhr7YUjnd+LDBEx&#10;dTgRkA/m5HZp+7vWeO0rKylZagWFr8MDK92DirgAquLyCoCXht3lD1hUxXlv2RXsM6/KxS13AXaa&#10;6q3NYUAuh94aIaUnE6iSYwl3jrfN2BE/8M6SOXbq8C774euP7bWcJNu05ktb991n9s6SuTYbIE6I&#10;CrYNq1fa3KxEW/72Ivts+Zu2d+daaIy1jEdvtKN7dtvxnVvttTgf+3o+F+c5ntQZjJVPzbU1S73N&#10;i+Oym2gJmnKTW7/ExfIKS/wLVRBgEom+M0rhiwCvs7jh9MKJr0rVDSj3LDmNKfacJbDV5JkAWVys&#10;A7RcaA5/zMUoWZp2au3YOs6qqaN/d1QW3HCx3GgpVImSiSVz82VBX6RzcaYpeojHZIEhv1/VsZpw&#10;AmU19iQbS6PKdlXAjsJBv1fqDJZAVCoNcc8Oj9syxBGv5yV1hiZ+OB3oOTuVfIsWWFOBAuIk5dDx&#10;HLUh3K+ocPTLPJ/mEW1+nyKiqI7182WWJL1uJlVIBkdDgXA6R/PZVCQ50DquycLmBh//3o1/78bf&#10;2eNZKI4XbDZNhCjco0StZPF6L5nUic5/mt3KxVdawznwmg2MujeQYVjF9KRAREBce1Y8cvNygbAe&#10;76crak6GOgDVwJG8/ki0rYhqbcc+nEoFmGi3L4U4jayGszT8nEVzC0qjgaDa22ez7ezX4ZYwnJu0&#10;1S8ADoBSYKghBykIlL7dMpqsdI8wVcs8qkKUgXuzebtABoDS4jWbzoY7iRNAkI7wfJ84wGYwar5J&#10;FawZyMe+qgrZmDQiq2w3TbB5M+Lt63TUn7WRj/7CPojub3bpNU4NYS0gLCD2Z5EF+X8A45+rmGuP&#10;e1FVe3CS8LGbFxLs05T++Cg8TCVM/4SK158VAAj6UfX68fyDFA+maDH9m/Sw8t/g3/XoT3XpTzXp&#10;x6NGdSdpcozCw4fX0J9r009/typlvQb83a6lz+VM5nIsc5zM2AjcAN4ZyD9lUq+BhakMPXgoIooG&#10;WBD/phOodOrhjpcJpwalhXNCC0GeqjVTqhN+jkzdNfYfLMCUJScytGB5RXBCnfLY76Ah/uw0B7Up&#10;KjJN1bAahlJwSNWhz7WkJNFYuNQfarCq0dq8ODlROEUpuoq/awbSNP2dPveBsd5rHzU1eRR14UxU&#10;cl1pfF6PWj7ggzeRS378Tb4y0MckafRT/2kzR7xol/e+YY2lq0iJft9qL71r9WiIq/LfI90Dbhjw&#10;vXrpLSrgN3hk5S2FmqASBoTLL7wGPUE1fG4WYJyNdUQGKw0qNwZKF+fKszFWQGLSA58vf8uO7ttm&#10;Jw7utO++WEEW3tu2ec1X9v3Kj0iH/tp+WPWJbVv/re3Y+L2t+vhd27lxNd+7DRrje8B4rR3du82O&#10;7SBBeuUCK9tPdDVleAk31ZWzyHtOL7LVc/xsKkA1Aeckt/ZtuTDaQY5j2I4eMJiLSlNMEUqspRIW&#10;KMtAXTuV7Cubw0eZwpJngXPk0fiwZFFKx8CZigtTQKelqlgNPEm/pIAQGPsDWurKi1tWE09gHc8b&#10;Lb44geNWMgCYw8/IkIKBN02PaXyfQEzcsSgEKSeiqIxVLYu/1ajyPJ6raApHsyx6QyoNfv88+GxN&#10;6WniLQ2QlP+F+Ek9T20aIVRoquQ1OSdlhqgQp1lHZabmXRKPMVTeqlQF7FqO8kNSPOmKqYqkX/Z5&#10;8rdO01HAHKuUaC76eBJv45jw00rghkh49TH+Zj5vJxqCMeyX/wBV83s63L/l9fkdN8lvuEkwUnn0&#10;X5mG+hUbxSOWPaIdwDkHrncm7yPHaQC28eRMBjvUvGs+Wlc5yoCfBmN9v2vVEkJQdyKEIzzgfXSm&#10;VeyJsCac/qS4qFSjC0VGFY/VNPu0qtT4O8dUH+B8K5f08L3RljQS+8aXkVFpuk65aC1Hbd00zlGa&#10;yi1AHDKngxDxzLwfGnAIlR8yR2MvTgdevJeTAeOxLbmKnryOTqArAO6tRo5oMd57VUZ+nJz0u/wk&#10;g+I47MEpyovNysl+k2cuo6vHv8QW8WI8f6f01S4QVnWspcr4rxSE83r9DH98/9frj/J/4Zyrzk7h&#10;Jg+wiiMplkMahPx05SEcyACIH0fuADhQf040ij9SIrk3R3BRGQHyt4Ab9Ycv92TaTLlwAUz9TXWc&#10;yvBbgPLwV/QTQCXQ9eFaVghqEK9B8wLIuZ4DeS0CuFZd36PXSa+tr3xIKH7mThjkhJrKb3rBuH72&#10;+oQBzQEBCpylkJrlmHXRoyF/UTFbaZxm07DUTdLAjlRRasS30BRR/B0RFGVB6iNh6BMs7TbvTSA0&#10;QQAnSSW4u8yG9OgaOPF3ZHFKiYY+0XQcVXEzVcF98czvzf0pwk3ZPCY88VsHRxzg5e9VVaxqWJSP&#10;aAtVyzKPcvhxve+8x1ryp3DjfprGz5iOqmPIX/7Doke3tvx9C6y6/F1UE2/ZVcacr62leXfsQ6sj&#10;bulqETww1W854Hs1F9WEzOUvEbV0YTYG81TC50iHFgifxRteQHwqFXxMBIzjrJSquBx/nhKshR84&#10;s3eHndy9zU7v2W7nD+6xk/v5/MBOAHeXHd+/084c3G1n9u2wc3x+9uBeO31gl53euxn1xCYHxI/u&#10;Xm+5h77mFyHnOJfJlN1MyvFgsp9C+TyZDvscez1kgI0HGN1eJTmgYxe6m9AUjC3OlE+AzGoYt40U&#10;V8SKhavz40WJlu0kEUIK+WyOh5e0SNSE1Ag00BzvBXGvgJp8JaSwcJQCzfaRckrTzp0C8KUK/ADw&#10;RJoPyfBQ6VQOKVy8SXRa0zkyzUFvOg9JUyYXtabcpDhIVkXqTPyheRVA8uZlyhNW8TRUaPHiYEUD&#10;SPMsHbSafxpcoRMbpaaggFL+Fi2VezQXgOgKDaQIoFNk6qMGoyRlqvalspByhN8rrnoum9JsgH0W&#10;lEu2tM0aoVbDBP48GJoikSZcKq+L44TGZpYCV5fWjW48jbk0joVpqADSEMIn0dyL7/pnWxHQyQ4t&#10;m24XPg2yC9/42OlV0+3Yx9Ns47yR9tpUjrUv/ivm9X+wsj0p1pSLMkCAC91Qz2MjVbIq3AaApR4A&#10;krSthuzCqnNy7vsrqNaitvhx0cCrE998nCERjvMNqCtuEEBbkUuFfR7LVCiQ2vNU4BcAagILrgLE&#10;1y5gPHXWE52yh907F2W53wdZzPBH4CyRpSn/Dx+CaB6VGj1TYZocjSORxkWxYuGJI3m9lAQdzs0f&#10;yvE4mEcfgTE3/Aw51KHmCOzMouJUYosaMTNewVi84yOWMOIlWxbcz77JnmTrXptm6+fPsO9nT7E3&#10;wnpiCP4nGkL/Ym8F9LcG0hqqMcSqJpmmTsnozgpsXrw2tffREH8PxtWcFGruW67P66CBxDdXnXLH&#10;t8XNbvP6/zBnGDFHv6R6U7yT+GGa3LyfQXhe+EAv+XKt+gK+PnJVg2P109e5lr31b9Lqc31PoSp2&#10;B7S8xD1zjfpwbYk/9lVVrGpbU2B8LhWBANoXoNKjFAUeUhJwD3lDj0wHmHylywdwdVoI0TXtWLRy&#10;snVsB9j4ZRglbw7ooUj6FdKNa8VxUtP3hENJRGpKUmnR0gszzKHxaT9OLFPRBM8AkD1bMSBC5RzM&#10;qUQVsiYqHRMnOd45I+DNbnjijAXG4o81eCIPDUc2p1Mxm0k8Y/zyjQhXIAAKlJnct+LYtdTM9OFn&#10;O9QOxZgfj86SWyTP0RNhwSSe23gad/3/+D8seuTzRMjNtQZilcoKcqy6YCHWwa/baWLpStAG3znN&#10;yPMpDORPAchUwEV5gC8gXHYuxwoJWi4+O5trezZKs0yubRRnpENfO6GUaDx+AOGrJ5LtynF+Fq6W&#10;D5zdtc3Osc7v3mFnAeRTe7fb8X3b7QhAe4Sq9/ieLXZq12Y7swfABrhP87WzezbztV12Cooi9/Ba&#10;0J1SnejpSt1MF5T2TMAosUoVrNo89MdH51jqtA4E+WGu/Nyz2NC1YtEAwLsgAnF7OPpTPYZwk4R3&#10;a0dFwrFGnrnssjN5nAkQRQOyURqm0HCChPhq4slhTdWxdmuqWmeaSkY62ukk3uYiUjdYxi/y7tXx&#10;RxNKksXo4ghkHDOA41IYjcUokgyiOYrGANAxfK9kOnqMoTIN5sgTxs4bI20n/67urS4I7cwaG9WF&#10;IGMbDWK49K6O5lXNQI03AxI5VA86yolCSZHFJVWuqAbZgDruc0xE6VG2nHOgH2Yr0khGPwBwtgz1&#10;+XcZ5UgrGsjFr+pEww+JCufUmC5UhRpwmT3YYDjKx3cEsDiBJPd9wXYummQ3ib6yS4wyF8DP5sfa&#10;zcIIu1MYbZafTOWaaMc+87C3o9vZKWKzbl2KRk8MuACgNYBn5Xk3wFmUg7818nUXGFcKjH/kj/+2&#10;Yq4SYLMaaU7dorI2HPoaL0Za9ZEQu7GZGK/V0630u6n4XAO+RyIB/XjnmnEqb8Jqa4752d2L6bbu&#10;jcFcF79yssjCO7ZrrpCZEFS6cih/Z5Cy70RXKGeO11WypQA4v0AoG8UZ+XJdTFPTSbabXfD47UBs&#10;Vcc2HL0fpkp60Jb5d7cjK3Ah3BrL702FJkhkxVjTRWmGkwDPRDu32hegft72vzve7nFDVVMBV59U&#10;w87vH5bA9mfpiJ/4fv2MGlQVVQC5mn8OfwwlVLYtxGIG0dl/7reYm6M+kIEWRkNqSk3nmpvOtepG&#10;8OYMGmGi/dypNN2olMUPu3M/zAAAx0CLTeWUNR0gdePkJcsBX+4FP72GALcSlnUacI7vomm41l0S&#10;MMdQnWtUVbEGHkQVKeggUDaTcLYxnBDjdA+q6U1RMEths6qEFWArPXPLoz5OcFROnGZphqYz2ZdJ&#10;Q1SeJ5r008CKTPA13q28S+UTStvscqSTE51r9Ftaat1zoY7XCJSSeGJZmSoAlv8viZ2f8vL4+lRo&#10;D3+A21+bsJzYNGzCiVhKEi19TTRFc7MSzlh2rI67nwZOyLxkc1jo05tTymK7WcDQxsW58MNz4Idf&#10;wzb4bbuUlWD5sal2m8m5Ywlj7PpXsoaYa4WXsilIac6dmmWl5+ZSFc+zKyfSrXDfTCvYSZjzkRjo&#10;vFTAONFKGZoqp1muVcIQ1QMXAOFzu7fbGarjUy1gLEA+tWernQSIT+zdAiBvdT4/vXsLayufUz0D&#10;yheQxJWc/MIqzs6nWojlpg0BjEN5DGdFsGayIgHkbMvDsyBpRjsb9SIykVdexPWeI1Sb1hwl2c3Z&#10;4T24mNy50GYwRz5GJtHs3mpEuHGReInLcdJ0AVResGZrOzgdTeM4R5jmBAFN6Djhh7xhbrxZcm2S&#10;s787R3t3wNQNBYc75L63gg95c5y5eo5DzeDKJJSrS0s14PLslbevH1W9H80byaNC1MFlybFK2Vma&#10;UXeAQtpKaSw1PcZFLCP5mRo9Fs+sCp6lST6BsQYsYqkYksTrajTVke1RsXO0k0mPqn9Vwuksx22N&#10;qjuNatA1yiowdlI2UBXIfzic3xkthzgZ8KhqEfDAv6UMfdZOfhIKTzvPbgMy9YCdqrqas/hOO49B&#10;gCB6YEba713IsJtnUvGZDra68zSZoAsa4S/vXEq2JjbUGgC6gve1AmvU6nMBALKAmabVfZTF/fRF&#10;LUqKaumTz4VbE0kxucsn20b/trZzWmvbM+4F242iYuewp23HqFZ22r+HlS+Yak2bwhg0iaGKwIIV&#10;HrmC/1t1LNIWe0JBvMrrT1UbBT8YQeNXzRapCsJ5jZSCoqXKWPFU4bx+YQoQ1aANm/UMKmN3XpdQ&#10;OMZwbm6f9o/Y7Gltbd/7M6BlUmnGpVP9Q6uJOoF+qDw1gzUd3tyL0e9Q9NbRnABCMMPidYFaaWDV&#10;U8n+/wWM0SfrBHKXNOEPZvazidg0enBS9KDv4t6Ofgu0hRcyPh8qY08asQJi3Tv62J1rWI07T64H&#10;N4DVBcZuAmdAxwPw8eYa9hFPKrc7rhN/UT4uDlW8ccsRXpyx0mRUGXtLP6ywXAoK8emyinSBsdRK&#10;8hxJU3NdWZM02wXAyZJPtrj16d8T6Fko9kxL3HK0EmO4XnUfaqJPwKrJQUkV5UDnSkrRYIvLEEmP&#10;8uLW0Ivuu0A1XlURKwCWfwuC1lGlrOc3lnFoTd75UDw54HufTabj8qfGHQWbUx3zM5qVJDQ7uUdH&#10;PP4Lm+Xe2yqPvGd1F6EhLlDtXppFUw4agtWEMuLGikQrCmTj9fK1PaO72FX6HNWnc6iIU7mGUqH3&#10;SII+nmUFW6OtkInMwt3hlrvZ1459M9WKt2M5jJ9LAUNTRaeioXVjrex4vD1wcSdgvAvw3bXVTghw&#10;RVcA0PlUy7mb1tiRDT/YyX07WdvtHBXxmV1SUGyxs0jbSs6sxDx+ITddPDwiTR7M5JtBmAqH46dr&#10;XSPJo7Yk007viDO3/g9b78f+0/o98oSNePY5Gwt4jqFzPg6ifBK70gQq1JGIt8fzQk7m4prMzj8V&#10;gJ5BFeDGv3vxsQ9LybQe/B9Pxb7AR3tiNu2lNFouTIc7402YBkgHsoMHcDHowlKlpGgbuVjpDVQU&#10;jWb45fuq8VEnxka6SqpMJRSHcQGFApperdXEQVHhpDBIvyyTcCVn8LE8A9SQa0kUjlFiBQ2zSNED&#10;fC1ZrnGypmRFKOlDcjTFIUG5KCU5tjsNPoDDWXwsvW2sGnWSrOljQDaGCzdWyRstBi8ax9VmIUDW&#10;iLBGfRUrHs1rlUDFI1P5hH4A8Spfu5ubZQ3nYgAWQPS8qlx4TkC5noRvAWndOZpn56l2ef80pNHA&#10;59VUwg0YOhVvDLYDC0bYybfGWelOAgLOM/YOMFWx6TZQzd2hiqtTJXsOzpN1Pxg3nPUgRosKlwm+&#10;y98H2Ds9/mwbX3rWirv2tOo+fayqe0+r7NrdrnfrbkUdO9pxjtLH3DpY3VeSxMWQtUg24nkUBpdn&#10;2sYFQ5ii+hXytGY6ayavq+Lu1YRTA69Zq/6KUxlrBet9lvUpK4jX0Z3Nazq+ICFseh7t/mgLvNtb&#10;2XbMji4mOw1EjXhXO8MaPoCwJ4vhjDPuzqrS54yCV+R50KRxt2vncR5kE6oVP/x/rTJmOMSpjNkI&#10;eV3rTnixQSTat9ljbVyrPwC4XIOcdDywDnDDiMiTE6QPtISriFFB48vXfAFpb65jH65hXzaqiUqu&#10;oFAQOIsbVzNQ90OQnOhYSqYOl1k/jTkpDPSoJQmdXOmkptDSfSMwjqMy9geslYKSKq9x9XTUIwGA&#10;56BTn4ucUIqKeSTmKPTXFeqgqDNVzQoDlp49U6nhaKhlmypZohp3qoBTMWVSDJYrAECgrLHv+8FY&#10;DntKNJkzsq+96TbGlnmMtXf9JvN/O5k/iodQgNeDpuBYfJC14ThGQYCvGsAufljArOsnVD0HeV+D&#10;FT48+kCzTHrht7YotJ9dP/am1TOc4TTdKCbLoShunCP1+RyqiMvZVr8N58qZ0+3MyFFWkRNG6DLa&#10;YdRBZWehHc4k2I0j8Xby0ylW8Imvla2GkmM0/s6pHLu+CWD+nPuQMflSOON8ADn/dLSVQlU8cHEH&#10;4LuTBp4DxtAVe3dSxe62q+vW2+rIKFszf4Gd5fPD6IlP71hjZ3d+byf2f2P5J1FN8OSquGhqqGCq&#10;ObK6KmEXGFfi7FWVS+RSHm5ul+ENS3Ps/I4km97zIev+p18DxM/bRAB2PAA8jtnzKXi+TqI6HoHo&#10;exIvkBu7vzsXnSd8mReUhg8rgItRDY1Q6AzRHEqsDeLfA7kggwDHIP5PCEciVdMemtFXVDvgp5s1&#10;SjwjFEcsnJLGRR2LRMXt8MYodkj5ao5EiosrAmAUKEcCysEMEATSFZZe1THV1s7dEtMjratGYqV9&#10;jUHtIZDUxzJHF1BqSEH5bhLIS2on1zZFMWVBwWhlc3Fq6WNpY51JOMaDFeU0G858Nrl4Obqw0cxm&#10;c5HLizaATrbsECW8z+DfZfiS0ZcboH8vJ5U6a/iLdoqK+DbH7AY2yFoq4Bqq2drzLEZ1GwDiRrxE&#10;pGCopwquBfRqeazn32rPelv9RQDhcJh9NO05W97uT7b8hd/Z3I6/toMLMQw6m4MXdQyA6WdNgFYt&#10;wKSpvL8H4xq431qAv/54jK0OftX2QKfUdhlhd18ZbNZ+oFnbAc6617a/3Xm1v9V37GO5vJ97Rr5k&#10;17+EEjkXRzgBVAA/48IP7hY7GPcxJ44e7lRdeSo/6WpDVAnLGQ8NeCwcchSbnuRuSteOUXoKEqtA&#10;Jtu82nGk7faYvYuO+sY+6AgVEKcY1DhDBXyGDEbAUJK8qhNkM2rpY5pxlXoObAxVh3zsxh5J0Pg3&#10;6JsquOL/a2B82oPfxeuIL3gtErfa4x4Mk0Qy3TcJmoWTF4WDP2bq/lhzBpO+EczxPoTH0D6dncew&#10;vl2cx0AmGAO4vl1rvIYYpJtV047XzovrXJWxL2DWXBnTrJOcjdeyeTCCggbw1sfuUGruqJHEG8vP&#10;Qc1TKSqmoKZQ6GgIlaWabRrkmAmNEg1PrKJB1rGqerWiADetCNQJkejfnWqYqjiI07H3U79FmobN&#10;Jj9LagpN+ElR4fLcEGcsW1AtVc+qmB33PTn1AciZTBHOnzTEsseQLzlhoJNJGQAIq2KWb4Q8kgPl&#10;ZQ11KfAVTaHl+liVsZzspJ7wAHvceJzAdb4keDDv91tWT8rzVSip61Bl1/LSrSQ3lSCNHDzZc6zo&#10;UpLdOzrbSpM87VwYIcs737XKjaQg7Yzn31OgJ1Ls6Gp3O7d8mtW8G2zbZ/awK18EWwVxdEUL3a1x&#10;2Uxi6WbjW5JqJcei7RJJSIUYcT2Qv3OniaoQEIuOEBiX7D9gJ+YstA+69bezb31oebv22v7N6+3k&#10;th8sDxVF/qlPabYsAXw5vsIRVzugG0clrEXldAFuEHmUKIuqXDjCizT0WJWXIu1OyXw7BL8yuf1f&#10;bAzd3imvtmaxixMwOJV8LX08StEqvPDuvOjuXDheXDh+gGwgO38IL65uSn+n883OLc5Lekl2bD/x&#10;xI5oHY6MJtfk53mzNc4oWRlfCxPnxMUnMxUddcT3BumNhnZw4nH4Pdp1ZV4eRaUqGkDDBXJcUxWa&#10;BLCLn5JWNYxjcvPQgUIklVHXDMhymoviKDaTz8P4P2o+KmNPjwEt5vKKspcnQ7YioJQYwr85QavS&#10;UysFWfQF1UOKtNV9VUFz/JO3M0tg7061JMMXVcrNqRtUxRxjk7t05G97zNZkjoCjzYHzRA0BADte&#10;Ehy3BcBaN0+hCGBq7Ka+jmpCQFydi5oBrr8aydmtS2FWuHK6fTf4RSvrO9gauw+zna3b2uwn/s0O&#10;Lp2M+x50BsBdw8h7DaD8U2Cs3kEDqoiGreG2st9Dlos72Z22g8xeRhrWoY/da9PLrE0fs1f72r12&#10;PHYAoNsPsotUgBuGP2P165BJosq5rsoVCdAbQR3R3hLnw43jr4k6TZU5x+tmb+EANkTREg6HrKOt&#10;7BHhAkO6EKL5PGkRDB4lDH/eSncw0MJkaMUxDWAAghpZBoirpQGW+yC5jArMraLpKP76FjTOlS+n&#10;2eqJz9oXvR+x06mD7dZBVCFSifzfqox/BONwwFg8tJvd5b3YMn80UUMYk6MSkLG54z4mrwUASnyx&#10;J6oJ0ROeFCLNNAVDDhr6YDPy5PocxQTZFHklc3LzFO0nioLXTRK4YBq8YRQtanBJUhrNcmn940m2&#10;DmMzUwJ5kBzyVMioSczXg3nNBZCzh/dyKmMnKEEccQtNkch9kyh3OEWJcW3GUZA4Zl9KIVHeIPds&#10;NPdgJNRAlN4jaAVN17mqX8nZxA3rPlTvR7+ruZnH/aTPNaQCkOp56JSrHEglpmuDDuVeDuf7FKI6&#10;kWgoPzabAFkucK+LL1aF7FJQBGjSkA1EXLh/BzyG9TsGv0ws3BK7lb+I6w6/dk6U5ajC5LtTdCLW&#10;rh5NsFKyOksuETH3WaTljx9secF4uGyYbQdj+1vhwolmhzI54aRbLXYC9Z+GWnnsJNvj1s0uz3az&#10;8vn+tmNwW7swsJddDBhh5R9w7xxOtMtMul6kAHggD744Fw74FM25E6gnLu7fbVd277FvJ7nbD71H&#10;WtVXGyx/5347p4p5/1orP/EVXN6bVMT8UuiImlw8CS7Ho7dLt6q8OKu9HIcZBvwxYFxxgWr5EmAt&#10;muISpjKsxrxkM+Qhh1bFUAH/yvr+8TeE/GHA8RSpsyTCjnuhFY8cr+Bw1HRwF9/DBRbGmxkskp6L&#10;SdN50pRqqsoJpAQUI5XOId9ggDGKN8ePHXkax/lI+Vv86GrVnEmmpIQEhVPyqLBIPTqJFjQQ9CgP&#10;AnWK1aDQ0InATuO5Al7F/IRz3NPvl7GRY24kD14uRq1EjmIx0A+RiieScXpLOnMGla18ePW1TE2G&#10;KT9Ppi08aqxZj2rgSQ4kIFalLOF8iugMZ+il2axGICyaQn+r49PAiuemisdLN5KLbwlTbbUH01BE&#10;xFEVA8TS8WLW1Ih6oZGJOqciprKrE22h94cNs5H37dbFRLtzMYXmVbQ18j7tnz/QtnBh32o/zGpe&#10;6GeV/Sba3i5MqtHhv/gdQHwxhs3Yt6WBJ4qiuWHnWjeoyBsuxFvjxghb0/dhK+neGSAGcF/sB+j2&#10;ZvWyW516WFWXrlYIAOe3ftkaXoWn697XdvPeHwjqSkQX8VxQKLfgrlfPGg0YoW1lnF4R9lG8B9oY&#10;nTRovf4cl2PxsNCKlzczFaLTBOJ99HpZ8Tt/sIMrwvn70qAh+LvhtG9AT1TQYKygMrlxQWAs+gGq&#10;jX+/IdMjTnvXVk21zWOesZO9O9uFzj1sJ6eky2l97e4hDbYA4nDHWhqDdpYq7J+RszlKCjXs7l/i&#10;oeGp9bur2QBqpcg4SROVTXH70mEoGB61hdOZVvQeSLxQN4sZyCbUjQKD6zCC8e2ZfbtZRJ9u0DUd&#10;oeOgaNDtR+BNEYRKaQJKhRkAnxfXrY8GQbiXvOWUpuJGckG5ncmrt2XYoXkYpHn4QZucJtGmMMzk&#10;QfUr60mNR89gcMmPzVCcbqh4ePHJ9EjkRyH/aq1IrvNwquFQZJYRVMJhcLsyOVI0UyjUoY9GnfGO&#10;0PCGBwqKsX/6BVaZDzorVjpy0SlcA8EyyW+phFURix8O4/mFQ5t8OpMQz7mJtmlOgm2YFY/Va3/S&#10;RvCa4fukxphKDFIY93YYP8/RoMs8TFJa3bs6Uampz/NuDiKgmclr4Ykncezol+3clhirv5yFtw72&#10;wNw316QQOxmL+iHGirk/yg7F2emokVY9fZKVB02w0sxpdi1ynJ2Z3tUuZ461MhRLNz4MsfyI4VYR&#10;Os1O+g61muXxZh9D1RJllfdyV9vd4VV8tCZa4+54eONgy2Vzf+AcMrXc/fDBgPBxZGyFh/ZZwcef&#10;2Xuv9rIDHlS8W/bbxb0H7dI+DDGOfQ4//AbHujRK+UQWo6DwHo2HE+zu4VS6jDR8jmk8NMH59wqa&#10;dyVcZBVnqciQ69zEve0mIFHPTd9UOs+2vudF5QrZziTNlHZkQ6FBnsGTHPcClS07vQ8g6asLDHCU&#10;37GTrABAKpVBNIM4X1EG+jyKFzhGoZyiIKAjAqmOpmJIEirLQd4Afb9m7FUxORVtSyqwK+5cu/GP&#10;EevspGocRKgCBnQl+pf3aQjg1Bxayc9U2CTVuvM5b7YaaQrrVEWsjxU1r49Vvbr8Y9V4kwWkY3ij&#10;IRapIXhUM09G7hr5TpWeWqkY4opdaSH6P5pi4iaJ5OsezzMyLJ9igEaKkkiomoiOr3LT/MF+mD/E&#10;7hWkI6NRk47MQZpu9QCuQ1Fw5BclUXUBLvQSE3aF+E9wFDuzws22x/SyndFd7Mo3btZYkGbrcvra&#10;EbrKte0G2pdPPGpfP/eMXRs60da2et5We3YnXBatrUN7oC2meqxifPr+VQH/XEdlcYfI8jUTnrGj&#10;vI93Oo0yazfKbnceaAVt2tlWmql7iW8qyZ5qpbOm2aGhL9tx5FslbTrZ2s6PW+l2Veu4v+Um2Lp5&#10;43kPmNJSWgPAoBtVk3Z6PeXmJotS0TU6PSSSqJDKppjZj/Hm/r3pjj9GVfyMVRzKQY6nIFw/Kh+c&#10;6OC5b0NX1ByKRmKE4oPj5a1j5DKKr74A9bI1zA5OaENV39ZqO/S0plf72LUune10/xes4qOpVsHm&#10;U4kCQqt58lDr58eh/xnNsWtcugruuHSfr13aFGCluwGD/fGkq8c6Xi9b355sWZPbwIOjqXX8JKDo&#10;OFUG0MzzpUr2g1v3om8yljHjqYDuDK7RELmv8R5oCYQDAeRQPg7T0n3RslRoSOOvzMcoJKEh0h6L&#10;mwf8Y1pmAORfodFlbYaxGveXNanM9hWT1ZIkIhpNy0kT1zg7/9+VxShXPjW01VOJomr2eP7P3Ld8&#10;zteTZD/Av2kCV3SijI+0ZHoUKQUH90xUT6SsI3FsG9vbMkf3sTmjB/Be8326J6CtpFN2Yyo2mgIu&#10;3LFZaFbYBHOtBLECOOn6snnoWpJlp2w8FYQqa8zx+GREjn7FzmzJtLpL81A9hDvOkzdocl+hkKnC&#10;r7v4K3/bFd7X6t4C695LsR1jO1pd2FQ7NqarHQ0aamXLQu1C8iTbNbKt1cwNsMJl3lbyHcEM23Ps&#10;TOAIO9uzl50eM8xy06dY465IRqK9CXz2sQdOoyE+CxCf3r/Hzh3YbTV7d9uJ0Bhb2b6/FS1eTudv&#10;O6qJTVZy4ktucJzrz2dYBU5sN1gNeWlW/p0vT6CL3QgabtcDsBIMG2xVKwMwIs92qpCTa93s2nGk&#10;S5fQruYh60DeVJvHx5dTkFkts5VpY2zw0/8fG0k3dXxbURZtyJFCysPFpCkiPwA5lCNSKJVOKG+e&#10;jGOUECzQjacKECA7AMybIDCOJxNOloHqFLvRGIyBX0vizUyS4xVLY7X6fv0MNQ+SkdmocaBHNRHU&#10;NIiVFSFLFZiqcAnd3RSlLs2jqIyWJGE9xnCjquknAHaCOQHSUCoDAbGCNV1RN6qQfV5kBByAFWBo&#10;vFvqiVRppxHGZw3CW1dVMZIgSYXUFNFRT486BiozL5XnrErYH85Yfr7y7JVXRxKvgV6LWRPbIdFi&#10;SOMSVSuVbyUKgFo0vHVovtVkq6XKFCiLkrgL73vjC0/b797ediJ/2wEfuJZhkeU9H7T870Nt89yx&#10;tocR9pNtO9rGSb3sUxqCp2m4Xe420JbAreV/B6+bJ3tNqTKawbhZodG89PtrqI7vcPFeemecfdHr&#10;z7aZpqzW+t7P2t4ZXSx/7kRr2hBjdirTuV5KPphiOwe1suruvWwXo90XMRhqZCO5Dd2xduEoNMF/&#10;dIAhiMZLpNPw0XvH9BUgoFODQ+UoTBWfYSdAFZ41GvWB+3O/sdWzqUJOz6JqbX5dmi7EWvXmINsf&#10;29V2oPDY6dbWcrNG2K390TRsAFkmCI9F9bITgFlT+x5mz0GlPN3Lmtp1s9PczKXLxrTorJsnD/9v&#10;gbFrZFoTj7LfrKdCdqYf8QepU4MVhVIjRdC1PfG2bsFYSx5Jkxlznqju6Gm7UinjvDezfzcqZ4oa&#10;Bqs8KBi8cZoL5HqOAJBDuaecvoruK1WOauTJ50KVoqpdaZqlP9axXoWI+GO4YemR5R8jPweNEcdI&#10;7y3QphgQjRfF9e4YOnG9OikiKkxYovfkOz1TCiNN4sFBB6P/D4JGDIKL9kI2OgW7Sx+qWm/5xFBI&#10;qbhx4pGowCVdCxENCaeryjiEn+HPhN8y37H2aayvrQjzsC/CfGgYdjO/Vnhm0LT0xJ5zGhW3/rZA&#10;/haZBClFqFn2qCk8DX2golDUUgsQux69wIwRJBD59X7MDq0Ms/rcbLx2wmnchVsJ91I5oHxjN+HL&#10;q0Pt7rY0u70jzU5kDreLoSOt8c2ZdmtdBlwwnhM/oJ54B0oPJUXpzgAr2q+TU7TdWIM+f0WI3fqG&#10;6w8q7sYhKuijvlaMauiBE4Dw2X37LP/AIStDO7wvOd3Wv9TVTo73t6trtlARr7HLZ7+EI36DY20K&#10;bkMx0BHwKAWx2MSlWc3OJLuSgmZ0xEArpmyvnE018zWpH9v8rXCdtxV+g0TqeDJH30SrusyTKYBP&#10;LuAYcCnObl/O4OJ6zRbH9LOeT/3CRqGKGNv6BRvFTLgX3WGNdQZAJ4QANmEyaQGMtVsmAq4CH4Gq&#10;o4jgooh2qmJUCoBt6pDujoZSndR0PFozsCEUCCcA1HrU/0/kY3VtBcB6FBgLnPVxAmJxxZ6rmpbv&#10;gaa6pqLZDBHXfB8YRzmArcobgObCExALlIM5mulzgbEqAxcgB6mRwUWbSWMuC12mppW0ZtGEmzOs&#10;i81mubrQiiJygjqdtBOGXAAb6ZUFNuK6VA06SdiSv8nkHIe2j6MG4JKWag1wxRVSRWgIA7BsXgJm&#10;FkqIOrTFRd/62ve94HKJDLrddQhrpN3sPdF2Pt/avp7a0dZGDbf9vbraLkbYt8QMtf1zx9tGprka&#10;+oyzFY/8wQ4tGMPmmkTjNgzQ4AJrAWOBv1Y1nLGUG9WoNG5RfZZ+5W2nZ42zU/MnWuFXfkjYslAz&#10;ZFK1o89kk7iaC+XB8zsa3tmudepoJ+kPnH8XuRv/fvdypK1GUTHtld+ikiFhgVOHbrJonZC40aO4&#10;waKVyq30FTZlAYNODpFQGprOiu75iBWsa+aKa5Cl3UJKVL0u3NZPecm2dXzCCjt3sPJ2PWwTjZ/t&#10;ke2oxjnRfTXddqNnroXftpehVlqxnuxiRc8/ayeGvmI31/M38rf9LRD/P6+M/+qGp2lHWXG6s7lJ&#10;bieFB4+kqmg1yoCJJuf5b/0tbXQrwIfU4peZKnwV7piGuDtV8jgc0KaiR3ZHYePJaU+SNi3Z1jq8&#10;sQNWVMkUGc2UBa6JALSWI3sDnEVrOA0/QFr65Ek03NTkC9JEnygBXmc1q0XBRcpTmuJFJ5YwwC8c&#10;AI8E0KNkkqXhKS1xzjrZaEleBr/rAV2hHDrlzkWr4lYEklzl1IBXk53noVOrllJbwmQ9O7aPzZ6M&#10;D/Pk4bZkymjH0CkAIA5U1BR+MTNQaOj5y/pS0j2XllqPGoeXGZkT7yRZrGSyFAmuyCf3F561IQ/+&#10;ksnNX9lu1BB1yNpKGX8v4rouxJHyGr2MOq7pagY1rrFpNx6MsxPRg6xoiTsnwUxnqq4E0K6gL1PC&#10;/yvmBFUCdVVK07ec/ytZWwVDUVc5SZVwIis/lWC5G2KpjJm6K9y7326s22G7ErJtVf/Rtv35LnY9&#10;jm7hnp12+cTXVpr3tlVezEBrikQqT+OgkNsF/MIi9HRFi832v2EXEqbajVWpdufwQiv9nptwM8fB&#10;z/A0XjLd7myMxQwmnZs3EWcjqrYi8ZIMHlBZNRZnsisstOjpvWzAs4/ZKCRqw5RjxQXkC9jJVCgE&#10;QAwXd6sUCCrjJIDTBcJOkKR4IB1jNJsOKEcB0p7chO6sSMWzA9hajlLC8TaA6uD/OI0C5Zkp86zl&#10;zXZ4Rhl0K2NMFa9kP1xc03mDlT7s0BP8+/2PSntw8sSoAgTGrqpYx2YZeecMx5MWAFbCgtJ5X+NC&#10;mj+6py0Y1cOWkH+ltXBML1vE1+fwfQJgyYIEzLOlouBjgfEcDHLS4ZlFgai6VmWsFOd0PCYS+71g&#10;a+eMZbAjFRtTVb+qhGmC0Vytg6qo0qgy/NdNXveKQ4n24cRn7DCvqYDYXqSx1m60WcdJVtZugH3Y&#10;+TFb69ffDtEQPAwYb4sdaOe/CbLvMZ652X2s/fDU07YreZDdLshghLe5KhYA318ZV9HgExhXXABU&#10;4KYbseS8cyHbkdrJf6FOul4q5woq9avnvdBxeloJvO22wDZW2qGTnaAqz/vQEzCOQvkQYR/EdkFR&#10;QBIxN3sIABwtH2InWp50Y462ytqTzEpDQUlcJwmKu2eYKJyN8W2fztZ4jNy5pXwAAP/0SURBVGEN&#10;Z1ybptyOSNvp3tF2QnXU94bHbgfQvjDQajr0s6/b/9FOLxxq52nIlHTobHfa9LM77ftYfbuulg8n&#10;f5ox5eoPfOw2utAqpg/vpymagTngbzjjn3O7++coC36WaA9n6ee6+Gi8LM5Mg1vm5leTaUusLXLr&#10;AjDS1CIANYQVhDnX1JeIoOd0EISTXQD3kvwtnNFvTaJpYIblJxtNTqGBVMsBPPprrNqxnWx2PJsG&#10;YLlJr8vfrs/Hwff6tFTJOqUEy8oUi9ZIFSKShzJNK7c13VvNcU1K8oYacMI/GR5RD6hlYEMzAm74&#10;VEwmkNQbSsUTWjEW6aICQP0AUw12yBpTgxxezB4oBNUHDbEPlfoSz3G2KinMVsWH2Q8JUSiUemB6&#10;z8/RRB/zBVNQZ8g+04sCKgBAlimSH5uHk+wsXbEz+sxQi/62H7P3OJFrVuGFF7HOfMr6/+5foHr+&#10;1da8MRnwzACQSWsBZEtohpfy3pcw8FR4gdF+uORzc0bYd36trGydL//GgAeb/hVyQYuwEyjFGqD8&#10;GElINIaLUU1cPh1j+chKCzjtlDOBd3lTim1dGGwPXDqy065vJtXDDyK8z1Q7OynUNrbpbWWoKSpO&#10;7+TI9jn6SvwKkEnVUd3WcLM3XETYDM1wtYBx50LoiJOz7djyGUzaJdi9k0ypvIVkKjvY7iYGWoX3&#10;GMuLGW7FHyGDYgywoijZKgvhj6EtGql4bhTB2WHGfHHvFxY4sr/1grMZiuP/VI4PbryJMjlptgRk&#10;sSOGqwoV5ysw5dEh+KETNPgQru4vL7q0g1OpcpQOG0wlGyx3LkljNIXnSFoUMti84wqMXfSEC5Bd&#10;ycG6oFw0hTu7rkIKtXu76AkXIMfIdJxjsSpjURWRTiNRoZBw1fqaqAsA1K3V7x1Zmo5uEUh9ojB2&#10;j8ZtTZyx/F/lBRutaBy+V3yxHh3uWKGFHPM0bagq0OO5B52oek34yb9Z2uWAtg/Zd1nDmKjT+wMQ&#10;K3HCBcboimvY0WuRSzVdTrDDWUNtc7+XrXxAf7vdAXmZAIfHW92G2t7nn7EfPDrY7szxth/J4Lk2&#10;r9iW4J5WuCHK1vLaVXUZY2ueeda2xdCEg5uu1lj0T4KxxqVp3iKpq6JKr6SKrCTAtopKoeY0VbDj&#10;XMa/aXFRitsu3ullq0Y9ZZc79LItGEsVcaq6lcfFvNmHcWcSFzA2935ewz5QRrJPZZPW+Lv4R4Gw&#10;UmHkECbf4kSkXklIvYJa/9m+SuiPDC+O3oUXx84Qy507yHbz2lZ36G23UHXc68h6tbsjtbvSqaet&#10;bfOQnehP9dsZpcdL3ayxMzxxn+etMHOk3d2fgBKFIRA504nyuI8z/kkwhmrQAI3zOqA8qeRvd5zb&#10;Wpp8lf+Vd4U4aEdmx4bn8NECZwYN1OTDO1lgXHvC3e6iyy5YHQGnS2yQ0oqpjr2Z1pvIhKkf72EA&#10;m5IfAOmtUWAd2zWFJz0yj15cz340sLS8UWhIox/I//ET94ys1LU8AWcPwHiCkjh0P7Epyt8igGtT&#10;ihVJPx3ZmZp0LcY+oXy/PleUmug9Ld0/AttQ7i0VNYHMDHg8xwg0zzeE3kcYtFIYzyVcaSHq2+h+&#10;a1nh8LshUAtB8hFRVU4RNbMn2YO4QYbLjwOQlevaJCrtSfhKePL83bSp8H9k9KRHT2w7PZ1Hmpkt&#10;VbGrMtajB5uCByfA6dwH0194zob95Tc24cVf2MbF02iwZtMn0MRcuF3hvS+nEV7CyP+1Y4gVtoTY&#10;hY/H2ZUd/lbKvxcz4n7tSJBdwZeljD5EKasEIC7me0tQ7BSfgIvGufA4Ib/rUrxtYyLStsK967mx&#10;4m3Vc32tYkqSnRoVaCtf6WvH41Osav9qIpOWo4TIgIdMtAYeK/NIAM7Lgqqgicd01q08bn4adoUb&#10;vfETSLHb38Za/sRRdq3PRLvRe4Jd7t7fSsPHW9MaiZ5nA95wzgVJVMbkg+XTOCmKsxt4f965dtw+&#10;X5Bj/YnlHookx51dzZsq1EeuVKIL0M9KR5rAozjgZPhf0Q5K9XXZK8pYSGR/PP/WbPiCxAaPW/FQ&#10;8mLV/3HZMabLLByBeQZcUzNFQVICj85yuGQlz/Lz4Z+juOF9FFkkeY6iePS9+OcmkleWhAIjUc+N&#10;xkKaDLepWGMlOUNNEQd/5vDDVLZaAmSZoos/ToMvllpCvLGWPpaeOENKChQBqobFF4uikGhepvrZ&#10;TgoG/DlHQv3cbF6PTAVm8lwjuz5tG2hyGe9LHVREDdyiwLjB4YuRTNFMvZOPZ+56N1s34Cm73q+P&#10;NfboZ3fboQygIqzt1NW2swmK273BQMSpL/xtG7//dNs2tt6zsxWvjbStnBaqek6wL596ynYnIVGj&#10;whUVogqxRqPR4okB3ealSllfA4iw0Wz2aZCXhUyCvFhSYgTaDS7a61zQd2nqnnkbCoQk6rMd+9r3&#10;bDw3ds20e/lhtvW1AdA+f2aD4rXthFcJp5cENuBMTkBy8MumMp4l/tixVYVj5zSUhLogAaojvN2f&#10;bdv8sQSlwvWddUdLHWL7/dvYZXoT1pq/gb//JlxrLbr1hleQ23UYY2Vtu9uNHt2toW0XKIouVsrm&#10;XprECeJEChsKCgu8Oiq1mfwIxs0VrDycKwHKCjyKNRiiv6+OI2o9VVId490KcK2XRpmK6oaAme9z&#10;PJB/boTa0T6rIajXDhBvoS0cTTKVlgC57iRThJgM3eGou++dKTZ/8mBb7DaFxtYw5GtQYROG2+wp&#10;Y2yB50Sb7zHO5kwfZZkTh1jOlOGWjvFPyuiBljl+BEf+0fQcRjkrY+xQy5owgibhKMtmpY8fZsmj&#10;Bzu65qmAWBT3WRTXohrq0ZziYuh7hDr5hJxSuW9V4KjQkSRNrmvBjhGP7EqhSQSAAkpmCXyp3Kc/&#10;ib3pE0zcPk2VTJxRbI9ONOAoOEhQln+FH0GkvqqKqYi9UEhMJ6LJC8D8OMIH6V+mbZubhfJnrs0a&#10;PgCT+t8QGvpnG4OX8WS51fH+C4w9lZ8HbSNA9mYwygFmQNnXGZPm9OAkR/+VPxYN48n3TXueOQiu&#10;9dH83HFP/Kt9QJO7+oTUODE0fKXC4fSPI2E5I85XnQ2ajwHafBQ5RWyiV4+EAcYhaIhDLI+vXeb9&#10;LzoWaNe55ms4qW14bRKzB9xznu62KynbHih59wP7pv1gO9V+oh0cTef2jQ/toHecfdJ6mH01apLl&#10;v48kg65iQ34CErYUq4bnrblMRQwI1+VlWgOfV1BxlRzxJcIdOcjbvpYfM9XuvJNjN99Ps+o3aeJ8&#10;T1W9jWp6bwKVGUMDgEINHfuqAqqVAuRUV762g2s+NM8BfW0w0SYTIOl9qXSCqXxEE4jfTQV4Ep0m&#10;DS5uGIArjTeRo2giHK8+FpimksyQzL8LKLX7aufVZI6SI5y4dyrVWD5WoyEB2iIBgyCl8cbT4NDP&#10;SRYny+9I5FFd3QRWMnxuDDSAbweCPQHCKHbjCMAg1NnlFe4oZQYTeGiBM4d1IganHVwxQNybhtvA&#10;vzaX9HM18BFD1ewkHUM3OMMfAlQu7Nkct1/DL1Zytxzl22kcmuep6CDpj518OsX/aMqMqlg8dEqL&#10;T0e6RoGpTtbRpLKLapyK04JOQiPZJPqASlka78ajqbbBn35Ap04oGgCedoBNp5F24eW+9u4j/2Gf&#10;jHnSyrcRNFoGdbTe1zYOe9EO873bpvaEc42ww2wIVZ2H2kdPPmTHF09BCkcsk4AXcKlAnVDJxF31&#10;eVQKrEaAqQpwLs2j93CRBIxz4oQBILjOKlaNvp9K9QZa5aoCqr/TcfbNtM62Ce+Ir6h+d8T3Rd7F&#10;cznoa++6wd8DqmlYf8pYKZ2bLANf7CzeizR5f7QExMpgSf8+i/d0bs/OmD+1swX8DRc+8bNbp2IB&#10;YhqLWwNs65jnrbyzKmEGUADj23xcRoX89X/8yc6gmrjVfSjSu36cGLrb7Re62eGBL1j9JjyMucEq&#10;oXoqNCzjgCSVf4vxvgOWKCAqkKldZXCmTpvhgQjLe2uUHQl+yfZPJsrdp6vloh2uPsDrcimQ46wX&#10;tB5DOEdbALzF7/jnKIz701ZUJau6VoRTDY+appQ0bkXsIEtkICK6b3+ABw3w8H6WNnIwoDvAkkb1&#10;tYSRfSyRRwHy7Gkjbda00ZYzfayljhtqifhHZ44fbknD+lvyiAEWz/9NGjUQIB7kfBxEmOskgFDH&#10;/lA2wyCq2yhnWIr7FFoxGmppJgNZatyFcb8E0WiT/E3aXtEEvnDZAa1pzjHs5UV8kR8VsdvjvzKv&#10;J3EQpJ8STIx9GI5pgc9hGPQUfZcXqIz53qg2nFChN8I4VYbQYAsCrDUaH9e/J4NZZBKycYZ1aIPa&#10;BkDn+U14mpM1H3tQQbsBuN4akWZ54kvjBuUxg+WObttbpwh+npasFNyewcwM8J8BXTrjuSdt8lNg&#10;0ZNaj9uwPz9IiPK/2hvxw6EWmESlsXqVzfEqFW750XgrOxpDBSxKAsDl1CQwLjoeDvjy8XHWsRCq&#10;YoEzVfSJeNu+xIfXTw51z9iqoFDbmZxhD9S++4Vt7T2N7vVky5/zDl4Ax63khy22K2q27YNDLvzy&#10;TSvY9Rqena8BnEim8pCt5TO9lIfwOS8DVQRuREiPypnqauLz6zQ2ij8KsNsHFpILthROa66d+mi6&#10;XaJpU3+aqg0gri6kwigC2Fl3ypfYvu9TbBTH895PPmJD0BiPR9foC3DK3k+csGNI4khfMAqium1O&#10;YYATlI8p1ZHI+wS4pkRll/FxGpE5YQBlNDxZqipd/m8qAJsIuGkUWdVlkjLVBPTKTqMznEo1nMLN&#10;m6SmXjcmuTqruQc3TSWsDrMSEMIkX6M5JDokHNoglGZSmLSVNNQioBxmcmQLIwkgEA/cYC7EmXg5&#10;K15I3WMtfxJhtYIUP6NMMHScSkGOQMMse00FOEbyddlkhhKtFMSEkj5WzFI0jYkYOsoRmqdHZxwK&#10;F6rZfvkjp/E3hTFh9vFMVasZaIaphqlK6wHkeoYHqrjxG4sSkOT42Zc9H7frPYbaTaioO+iGc19q&#10;Zx+h8z6aOgZgyKQfkEZmFxTH4Zm2ftIrthNznl1j+9rl5RF2vH8Ph0L49NVHrHwtVTd+FTITku+x&#10;wkrrnHQQjUqH0qCToRBADH9dQYOuocXp7QafXzvP+DGA3QSNIdlaA/aaq4JesS/pB6xr29a+H9zG&#10;KvckMSyUbNveGcmJ4XmbhbH3LKiDbN7DWWykc3lfZlMVO653LWCsxO5sTjGzuSZe4z2dywll2dg2&#10;dm1NNNRCFLrnUCv4eprtHPUC04A05l4EjF8ZCB3Rz4q7DLZP/vNB2/PSK9bUkyoYGZu16WHVL3W0&#10;wpgh2IiiUT7mC9hSzSsFWy5rLdRBtatyZaJPUUqNvB6V33vbQb/Oto8ewcnWVOKvdLbzbGxHkTIe&#10;8mptVVt97TqUSRkexhWAsFQUf1VS/LzZ0D8AtcuoXhORl2bajrcnoKYQP8ogA+PnCUN6WuqIQTjc&#10;EdpJ8zqW5vZMCpRoToaxQ/mYwiaYijcY18IQwFZqjAjc8cK49gM4LWjp62HorD2gMSZS0YoKkGY3&#10;Uvp9muxyTQtXKnVb+Geq0GC0x6LjglBChLVTIKzUETwnxTshTwxo96AtmtbVvksabVvnjLRj77jZ&#10;xc+C7dxHfnYQfnZj1nB7Yyrujq1+ae5P/or7gOQTwkD9n4QHfhyTd6wQPg7ytnWZSbYuPZljfhK9&#10;mcGYAxFGikn92Md/z9AXE3dQGZ5U5wJjLR+Wr1KnxRPL30YDRIChgNgPWduUx6mo4a/diVjyehEq&#10;4yWUJCR8uLEhTH3+ORv51CPW79H/bZlebawYqWElQ25l0G5lXBtlRyPwlwihIRcABRHogHEhXuCF&#10;x+CVuW6Kjwq44Y1JvVmRPpDX8Zc27jFsPl94xj4LDLAdqSn2QNOm/XYgYpYVZn1gdftO2oUL5+zy&#10;uVyrOnrW6o+dsSvHjtjhLSst9/gHVpG/gKo4icEOAJnquJbqWIBcA31RDZdcARdcz4RKI8e5qguZ&#10;KC64sQtwJ9oTaZUHccOCoqgCFCqK0SDT/LtzZbGd25xs3oOfsF7EXg/Hvm4oVdd4OrYB8H9qnEXC&#10;a8UDyppKS3akX2gPFcfCMSiOFSWHNY5ADq9ElSoDnyg4KqUIhMExRdKVjQQQ5agmkx59LKs9RcQ4&#10;o5stEfFylUpRIjDBlPFdSRxht03syYUpDk3kv6Kb5HFMtZwCLZHOYyrAoNQOhYMm8vxkbyndsKJn&#10;osUBy5+iJbVYCcbhgK4+V6NJVa10wsmy02Q5sVEs+S4n8dwUy+QKR9VjOhxfknTOdIEVdxMjLpq/&#10;R8kn84f34HVpY4umtLFq3KHuXAaIL6qJh3LlImDMOPrty4l25rVRtpMx76bOo+CIh9mFdm3tG7yO&#10;i99B6nZxHpQU6ojcULteyI1Nk3ZjYFfb0Kmtbe/Z3TZOGGzHBg6w79ksdwehucVpqhqQr+T3VGng&#10;AwCqQ4dZy6pxxq1V/aqBRzxRbiLSNRyuLrER58dRpYfbbTb1agxTDueMspVDX7IP2LjeRg/8zZA2&#10;1riWa4gTVxnuVrOmUhlxUkphU45nA0zidJHJpphF0yizpRJ2qmW9D7zGesziFJTDZp4BF79s3KsU&#10;CLHOwEsdkr7yjb62YcCjVtWhm9lLgxjFHsrmNNj2tm1v3z3ymBX2hF/uORgOmZPDK93hkNtZ7ceq&#10;+GWR6WnXANwKhjLqoR0qOG5W0KRxNdcq+bdG8fObwm3tlGftG7j9HY8/bYdatbODrJK2ve1290F2&#10;nhv/YnBXu8nIeUEuzUtom6p/AoxdgP1ToC3KowYK6MruIFvo3ZagTZKSqf6iOClG9GJcmmJFjXAN&#10;UKmJp7Fof6gg6fhlLeqMVffC3wHvY18A1A/u1hPw9WIF0ATUv7nJtgAa0alyZbyP37MvdIC8hgOh&#10;H4K458QX6/MgcbtM1QYxzBPwEtYGNNfCOj5kn0b1s4PLp+MNwut0mCEwqsebrEaqRn3cRLLMTRpe&#10;N/bE2K5l42zxDBQdz/67eT7yRwt7mp9FxRxKPyl1EMGtI/pb6tB+WAIM4Pe2tumEnE6D0hgPoHrI&#10;2Q188OGE7Mvrrc0ggOekj0WTeMB9e6A28UL+pyVADhB1weNU/sbp8O0zUHVNYxp48rNP8ncz1Ucy&#10;9OA//tr6PfivNsurp+XvofgEkEt478oA3bLjfs7HxdBLRVTIhTTsSrlGSonbus49cuVwtH1Iko1n&#10;FzYlThXBcNrR0DKrIoJsWzreFIUnTiEoPwE/fBokP2+nz+ba5ZOX0NZdsPwTZxnTu2z5Zy5Z0ent&#10;yNE+oSs+pwWEBcSuxTQeFbJoB6kkNM1VwSReaXE0sdV0w7mxGuGZq1Fg3ChiOq8ozW6WLbHT65LM&#10;u+dfrPcj/xNJ22M2jhdJQaWaDgqlYScpjIzi4wEnZ0iij9ygkLAB0hp2kMBbrmgxMoDnAtN4ZSwX&#10;m1YUu3c6VbG67LKxTORG1RIYxgJiepQRT6KSnFVdwb1mQIdkiCumQpuJSVAUycrpI+Fkx1BNj8Yw&#10;fnR7GgYaBMEdjd+dSkc/m6phFtV6puwDqcQyqIT0mCq/YUXD87v1HGNpdoTyN6r7P3cok2yKqYF7&#10;y1KMEFVGKtV3ChWG0qUFKKr2XACTqmRqbhzFKIUo04yKOVrj0HxNTlmZMlxRSjKv5fnPp5nBw9cD&#10;wJUXGUm/hPduHskaZ2LtaGQvKyJXzjqPscauo+xLKok8GhNWhHSHZupVqIxqwLUiH+lUfoytj+tr&#10;a6mM1jz2gn3/Ynvb3a+Xvdvu91b1PWBKRSv6o7YgCItB7Dh5v5uQK1bAUZfnMlRxEbACdBtyU+zs&#10;iim2JqqTrU7uYedoyuWtm4nyYyhTU8Q9MbjwxnPP21uvvGBfAVB1aDc5olnJAT/7KhkapytJJABD&#10;Embp8o9WonYO10I2VqE5bIY5vH45omtawDiD9zKTjTFbTngC7n6tLJ+MsZvnGHFm4OXmEaYLA161&#10;gzRQL778ip1t196OUg1+8dhDdoyPb/Yfbo1d+jF52MvuvNLDCqiwa9eS64jiowa/4Qq44BvHPQFj&#10;KmOnucY0n9PEk2k+1AuTed8gz1va63e2Y0p7K0xmImspU1j8vRuhrg499axdh4s+RUL3re+UmsLP&#10;kxkR/O//qTL+OTC+wdCA83+x9byTG2Gr5w3FYOhXACobNlVwMAqHMKibME4Ukql50cx2nNskVwOM&#10;AwTGVMLBeF8E8ToHMFof0B7gwwdGoKxHgfR0PMjHUSx5yWmNatUdHteX+QDxwoFwrxpllnrCqY6h&#10;FoJozvnSDPN89o82d8wrdvQ9vEAO0LxH3lV9nFPGUWiqI3h+HGYaklUB1VnJquBrVcf9yU9Ex74v&#10;1takDjG/Z39jXo9g2MXpWaGkqfR6ZjGOnA2FsnjKOE6yqEeobEU1yJfCRwMdmjQEjAWyAS1VsD72&#10;B5D9oCacypilr6kyDoIn1ufjH8W2lE0mFIWJP01FT2KXFIHliex23MPIBZ95wUY/+bAlMnhzAjOt&#10;G+djKFo55eDdXUZ/oBgKqRmMcWdjc6mgX1G8P9Jm+b1o/f/y/2ZYBy/q9q86vjoz2SS/igqwbRlI&#10;23LPnMY16AwyizN28STgCwhfOXYRKQagfOIikyFFgHSBlR7cZyc/m2sVO4icIXam5mKWo6yoQWta&#10;QzOuGmCuQr96kyroJrtFJZri6/jl1l1m98NYo47KrIrPKwDkptIlZEnlWGCfp637L/+XDXrkV4xA&#10;PwgfJc4HMx3FuSvRGRpB0fGqFJMBwcTeACecr8I+5QUcJzczBNyKI4pWCoYMsB2Qba5CBdxJyNPi&#10;FHvEkSmGClpLeXjRKAOi2WFjeLP0udKc4zui38VoPHbQn2y+10u2ftF4UmDpfu7C7m77TDv5bYit&#10;nj/B3gQ0EgbqIvw9lepDpI/gxKbnCOgqk07LqWr1XGRCRBWh3xcGkCr1I7Ul/UO+zFnQIulw0Bk0&#10;PzJpWKazkSh2SQkfTtp0y8ep/BwlW0epkw3loXFogbGcsOaOQLcMRZNOrNL6tP7YYaLrBhxrGEmv&#10;QXNcdxnQ2Btiu2e8atW9MejpNNQute2B90Rba0DmVlsaDg0Fx0v2XS2Vcf1Fb7tVkGDr04fYd5j3&#10;nHmxh13sOcLew+DlYA6+FyQW3D5P85Ypy+qdgXb580mW+yGjoWsD4KkBZPmQsBlo0Gfna4Ps7Y6/&#10;t1VUvZ+2/YvN5TVbOORZmzv8aVs88UV7F8BaOaW35WOecu/8YoTxC23/J262YIbyAn9BLJY2JRqq&#10;GAQlIK9KoqJLhp5J5USTqqQUNmJtVqqKlZySwnuQJB8R/RsOflFwl/uXeRDzhG8KYNzIzXF7W4Sd&#10;TulnO2e0sUvJo+36fC87zAjx9e69aWb2tiaomJtdqZDboCIhwLRuM0dR7DQVjXRDTTUq0Caq/3pu&#10;wlpUKlI7CJDlXHjm+zH2ZXRry/sMAxnsOW/DhWvTqi4NtmubQuzbvo/ZflJDDnGaqlnuSeMNEOfn&#10;uqiK/0ry9nNg/NdsPSR32BNsf2siTaxfYgpPxco1Im9iVYjeyoRjyeNX+uIAGm1eamhBI3hTDXtS&#10;yfrzGCgwRpGhCtlVJQfKLU7+MRzhg6Uq4sQqa8pAQE9qiRDupWDZy8rmFnBTZezPYIfPi3+wD8P6&#10;WuXuJGgecOEgG8dhjJkOs7HJfOkQzUzXOszHrApW1RF6CUcwZoJzvYfXw76lbjQAfw/X/Ec4Y/xk&#10;pB9WhU81HgDw+74gj2NAlsp2hozr1ZjjOTiDHXzdn01BK1DOjmCMN3y1KmJ3NQgBZgFyII29Zhte&#10;GoxI5JS0Mg0HyUlUyVOe5xTAazKFht4k/NinPPe0DX3s3/CzeMgubuQ9PpflqCZKMHuSkqII/XAh&#10;gFxxBgP5w9m2JLyf9f7j/7LhbPrB3bqhf0YUoKlfisVV0X62PYvYpRuHT2KAcZIfcIqOn9ZZeI/z&#10;cCC5Vnr0MtZu+Q4wH/9ilb09fYpd+DAHcH2L4+wcqih4X6ohrSqOnVehIarp5tegvLjOcfS6Uyk3&#10;y9jqqLRqAONb5TmWuzWJ9ARFX/+ObiVEOdWwJ8CjC8eXnSkaMM7kSSo5QykYaRzJUwBigXGaqh6O&#10;5LNQE8yiKTZXWl4+zoQHVnWbBYWg/6v4pSyoBFWeGXBbSgKR6XoWfGIO/z6Luf5ZvXqT/YZ2VwnP&#10;VMGLR7Wz9fHjLHdNIMd0psJKZtntYjYYtNE3i5GFlTAtVp7O12db7eE0urkjbfZYwkYxKU/j4nTS&#10;OlgZbADNR2iqZKreRCp50Q9hTBuJjkhWki5aTW0SKYBvCv/X+f9UKpnQEcrZS+XfUwEefaxYpwzn&#10;+xDPKzwRb2U1JCP5/3FU6ekDqaSpYGPhnFN6/86OUx3fKZpDVYofCIb/DZfhqrb52ZYxL1gDx2Tr&#10;MtAOvtLajqMNb7qc5lTCtziG32YoohHzp1uMAt/j9LIpZ6R9C6DdHTjFDj7T2tZyQriDR+stNOdX&#10;d0XYpln97YuRT0Ex/NmWtfmjLer4W9ue2odw0Xi7i+wx98tJ9mbnX1keyo1bPdAx959o2+GEP+zL&#10;z9y4yBr3zrKag6kcWdFlMua78/UJNt8Nz9zWv8HUn4gqTh6xffvxfnahgUkjEyopjUoug4olnddC&#10;AbEuIHY9OicKxV3R5EvqgE8DPPtij3ZQKNAiipJSeCpi/Bo0o42kLRjj4Pvn9rVjqFfudO2LwqIH&#10;1EUPzJH6W+OrPS2Pk1LD5pkcR/2RcKr6DOV+gRPcNs2K91AJqzqGI3dkbTT0rh/0tFvcjHLGq2Bd&#10;R31RKfUEPhg38uDuN4Tb1mGv2CddHqO3QoWNuuMGtMf/k8rYFXIq06bbaLf3vOtGMsl/wpsi9WST&#10;UhagtLVeAijAWLFSUhv5SzrK/aaoJg8GrtzR+Ct80/dlTOqfFejgpAZv6gMX7MPXJ8GZTqQidMy5&#10;AGJVj95QIfIXD1Bog6OeoAoVLcBI8oxn/t2W+/ehGs7EmElAi0/00SmcHpCJ7UONso9N+xBN3ZZV&#10;QbO2efE+HYRmOwB9cxArU8D6Djrf1aSfTHnsf5sP0rWcUWjyJw62nDEDbPHU0fSV2psH8wleAOfU&#10;xzQAw32iUWeeTzD0SghVupYAOxCeOBDr3WA2IqdS5jUIwWQpGMWFUy3L5a3F69iL60eRVh5SYPA9&#10;UwDwiQC4j6K5oM/GPfYrC+//pB1Ch1+N3WYZftzFDhCz+TKwlLcj3OImtLLhnCiGPvSMjXoUC1KU&#10;Pn5gmjcFRQxN/m8T2UCz0+yB8sNnrIxVcvQMguSzrPOA8QWs3XhkXTl2Dm7snJ1dvd7WoT0uXP8D&#10;F9j3xOeQiooyQhxgrcZiGY+ugE+u1FQWlXIFq4qKuFaL8edqmdGUzKXCzrLgIU9Zrz/8gqA/dh2q&#10;YU/lT+kYT2PMl+oxTsApSZgUA6oyeeKpHE0FxJlq1rAEdhlcaHpUhaSqSJ31FAGd9MQco2LYeRKo&#10;OGMAtljxwzTXYmSFSQWcgC4x/mVGOgX+nf5gH4e2tyuY2ljuLLPiVCpDNhE2kJv5VPb5OJwVMIbK&#10;cfwmE4RNfP1uETdyEYMsaGfXzOrH7/kzHf6nbS6V5ByOerOgK3L6sXHA0apiFs8dwYWRQAWtBI9U&#10;jo4pUAv6u+KZnkvoKmClouMmSaH5qPTqTP6WbE4A2fz9mTxqU9Emo7wvxdErbj6u+7O2cGxnWzCU&#10;CT75M3R7lImkl/hbSF8GaOvxA64qYf59j7+tG/Os1XWlMu4xyPZxM52fDUWRjwk2ioc6/ItvIUa/&#10;LTtUOOc7NFm3R3W1vfw9ZQw9fEt8/NWtcYD8fDv5gZu9N+wpW4u64WzvXngSD7TrfQbbxb697KOn&#10;fmNbM8fx/9+wnUiBDgOapt+Jjvnko23tTKdBtpIK6txbM3iN060JNc03c7sCHA8gYfo3J4rH7XGa&#10;mXD7aoqGs0Ep4TtJG7JOHU4EFZuruHZeV5eCQo07p4HHUlLKXClVpLbh+QehxDj4mSenOGSUVK/1&#10;qrqQh1VS/RdvCLFVgx6zsh5d7GZHlBRte9pdjIxuozduatvJLvJ7ajeQ6UiIap0akrsCbbN/O1vd&#10;4RH7tNvD9l3Ac1Z5gBMBw1D18NK1iplC/9vEYymqlnKGMm4zqVXFzVl5VL63KZb/3nRc+/7TLuNx&#10;oBBW0QsOZwzvKxqkoiUn8AZV83WOvBXSF0ODVMNP1wBqNRzhfyp1WnLBu5ci7AeitPr/4V/gOImb&#10;gtd1B1iUjj2dYsCDRrQz+MDyBGhmEJzgxRi8Bx9PfuYxOFLCGKgUvQByzxeRl75MZU01OY0+zrjH&#10;f20TCOd0J09xBv4o0wE/z1aMJ78IgEExBqKE8KWC9EESNv2pX6PioNHLwFf9UU7Eh9lwqHQrDjFB&#10;eIjX/wB/A69bxUFRO2xyhwXKvAZaAHIlgKyPK/jeysMocQg9aEQ+tjKhFyqH/8l7ihkRm20onhyS&#10;i/qR6uNFtStaRI04T0DTT8McVLY+LA2d+Ct4ArWFOG1l7GlpI/Hj61o+bCye+OR4sdwZqXaDDpkm&#10;hQV/kzYiX50gaB5OforKG4D3graZItHBH//F3Lr8wvZ/jqolF4zTCeBsml3eGWMJ45+1YU/+O7TR&#10;EzYMD/cxT/B7EQh4U1wpgzGSzf6buHDbMzsHadtxgJdVyio7nvvjUnVcBAiXwhuXHTsNT3bGrh8+&#10;YdcOH8dMaCfovwo+chlgjF2c3NrgiqsB5Gqq4moAWNWxVjUVs1zdblOp5e/KsJAhT1rX3/0PG/EU&#10;MeIcCdxRBWigI0Rm4FANAVR9SQIr9LZOU0y2lLoRFfIpAKZyTKdSVBhoMsCUxmMOFW+OcvGgJbKp&#10;kNMkP2N3i2ekOkU5WPzRcpWKcvxUoQzEQ0uIzkU0s91DduBNjotkVhmbyS1olSb0zzcvA8R/s5gY&#10;vKzV/HUB8q3CWCxBY6mU59j+N6exCfzGMqBDsqgikqgeklCIpNJwi+coNZOjaRhVRjxHxEQaIHFw&#10;UMk0B1OgM6K5GaJ5XpEAZDRVRQwXVAw3UTxUSyy2m9Ev4dKGA5Yolkg18EgsEQ8tqVw4G0wKXg/p&#10;vQBwNoOYNvDJ7X9nC7kIzn/pDdjOskakajUkEOwP6WNFnbrZXcB4DxXSmZxJ6JJliMJJAKVBHRTF&#10;tXym5crS7fIqD/uq18NW3n+gHXu2LVrjHmxEiy3/cx/7ovvjdrxnNyRgQ6y2LdXkS83DIzd7DrCi&#10;zl3s00FQG8z1fznuJSvsRSOsaz+r69bLVvz+Idv5cm9bD2e2Pg4db2ES1AhV6qF4e8NLBvkPwYF3&#10;IVqH95FJxDkjUEwM6eBMJc6S0x2nIC2Zl8vvWXSQqmCncdfyKLpIzc/UHqKJoHXavmDTnvyDzUUe&#10;V4GaRy51t7DPrMWnuI5r88xr4+0w3OLtTn1pbPZzBkFKn6dp15a/D71xHj+7+luaLzRCb8KHH1k8&#10;0NYxQl1KM+4UTcBvkSflzplo+xYOsb1LB2P3yY2IttqQL109HG+55A3e+MLLqvdHwetyUsEhrmiT&#10;u62IedHKqZqkQ74BeFdi5VnBqkQu1TwYgsoClcZ1JHQVktFBg9SgUa1l1ahpeN+wiIumEBjfoWm7&#10;Iq6X9fv9vwC0pH5IW8u16KWcN8efQX7GzQnJjn8xih5/1EAByslTVUyVrDFnT/obk599EBXB7/FT&#10;fsxem9HJPo1D7po23L5IGIj8jSbYi78GdH9rblAHPri7BRLCEPwKAN7qRZv29H/Y9sVjoCZiqW7h&#10;1B2gdVXBLaArsP0pMHZA+K+rUkANICtn8Cqv2aypWNMOetXmjRnNJOsoWzJ5EKqOl6An0CtTtU59&#10;4k8/VruiHpwGY4vmWeCr1WzV2Zytp0fx3qJY9HloSzJ1sCprTgyB0BP+om1aM83HMNI0NNE+LzN0&#10;0p6hGHodXtzXowlAHf3CL2z7ClwRL6ywE98nW/Dgx2wY0r3J4NwUlC1jcaWcjDojqEdnBtk0NMOY&#10;NyqVb6Ij7MDcOfbAlZMXadY1r7ITgHHLKjl1kTlsGnenqJBPnmN++izifKkrzhBZfdzy9m3ma18Q&#10;W720hZpA9OwAsRYcCsClVSsgLkZ/fCTLloYPZZoFE+dnmW5hJw5noEHi8fiBBI9qYEPewQByKlVx&#10;OkMQGoxwTHPklyqjHFWHUAAuMBafGseurzTlGCRhUVxAsSglIvnZARxllHMXxVE+goGNCC7GmfBa&#10;kVJYcBxRdenf9te2bcF0dNRvUEVmwrNGO5XkTR7/EYz/HpxjaEoCynh03FaVXDDHNs8aBk/5B8ui&#10;qs0mlSGHTvxcuLYcNLEJvIkxcFvSwM6BtE9FepTIhZ/GG5LC96fCz6W1Q2XBY7JSqtlwsthcZkPJ&#10;ZLAZiZrJZGNJVUKJTgEa/cUpKxNvi9fHd7O3JvW2t8d0t0XDoGEGtrJZw1rZguGtbE0SFetaDGYI&#10;TTw7Z4rtAVzu9B1mp9oxDhyArEvGT5cDMA5iMCGfZkN5mhUDPisHPGv7GIaoGzTBdr/Q1jYlT7Xa&#10;3a/ZVszf87t3t5ruw+3OCwAxGmV7qZ/d7jjAGrsNsDu9htg2uN2tEQPsq0H4IfdHFkZlfK1Pf3uL&#10;5sf653vY3vbdbGN4NxQVbNqOERCc/PogSxv6OOO0uHIRLyRnr1nDqG6HsGhQKo5Kj7oeNBCjlc51&#10;kcVpIEcZgrw+Tl6gxsOVlUgoQCbDCAk0pXy4ASKYoNu4dJI1wfPWaTgDneiNvSSZTGpjdTwfDYA0&#10;4SZ3sU17W/u73zOSTWXcYbAVcHqpeGcqdA/0DaOtezlBne9Mo68TgzIMzZxv3cW+efhx+4zqbPGA&#10;P0Nf0DSlb3Ji1iD7avzztnV4W9vR8xlbObGVHd4wwTEXqtzua4WfudvNndB2GoRB5ncNT+Mb8ldW&#10;6sgZTwZDqCBVKQNALjCuptoWIKtC/mkwJgqLgYR3wnvYWAYfgrp0wKO4O/dYZ4amCG+FxlOQqyuN&#10;XR9Hck0lMLwUh1piJsXLTDYyvzb4sHR70N4K6Ww7lk2zC9+hsNkda3VH45AIQj0SGFC2GR8RxtU/&#10;iuhDQ/sPgNJvHLc0/5detmlPPM7gSQ+r3Uc/4gjPFW74x6rXVf22PP7zYNxcKTfw9217azx5fnKs&#10;03PFAIlTpvyKfYheE/87HTWEmnHOagFjJy9PCgsnrql5GMUFwHrUiLZAWyAt7ltfC9AwCJWwH1y5&#10;D8sLAA6gEp8KfaOTQxD3sAfVsTvj09Nf6GA9f/efNv7Vh+3oNwttWeRE6/Pwv1ARK2UGPr4dlqbP&#10;tsI3mSIKrIugVxQMICfhLPh9zEzbncPQx/1gXH7qEgDbvEpO51nBGdbpi1Z8mur5tCrlk5Z38KTl&#10;7jpnuTuP2KXdG7AjxFaTaOpqfCdqpD2mupSZUC30RQ0SuNtlOBjtjbNELsZhj//WJj3zClwUVTB8&#10;ajTG6XLfipExjzS+3FRhTKml6cZTPAtmOmlKhkaZoFw4AXIOTa9s2fYBVmlwsaqQU9jlk9jtk6iA&#10;k6gYEzX9Q6dX/qkJsv6TKgPuMxLuKwreR8bWMVR3W5ZqYo3IbbS1jZgf1QNG9aIjRE/8Q2X8j19z&#10;gj3ZcOqhL26VcoQnAfaToE5sDn8GkF+2WQByJptBNH66IS9hCN/hYXyMn7d5cLwp3Rjc6EhiB19L&#10;6vCYwxXncJNnMz2WJs9jTgdpbD7p/N2p3CA6FQiMJYOTPE8qETmVZVExLhrbzV4f3dkWD21vrw9/&#10;1RaP7YDvRXubD6AltH7Q5vPar3lthBVTrX438hm7ilSttscw+4bXq2JzrDVdR8FQmoD8LMUuvD3e&#10;Ng19wfZ27WBr6Rofx7FsZ4cu9q3fWFvj2dvOcKy6wLTeZm6Cwy+/YNW4mImCaEAOVtcDn4feo+wM&#10;NpPrsA/cwu+v7DXc7nbC9wHJ2KcPIot7qY/to6LcGNqdoREoLcfWM8jucO18HN+VxsvvLIwbIA2K&#10;Ib0/zmyArq4BbcgCYgVdOvSVPJ6VFdiSF6iNWtdHlsz8uUaSeQ3ju3EiodLxeRFHMqijGJpnJz6e&#10;gE8x1ypeGZc/nWp7uz/J86fpySh0Pjrgy+5D7chE6BUm9O52H2fl6KyvxECzEFZavoWu98inrboT&#10;1T40hmEwVNuqq517qJ0d79HbvhoOZcHreWjxaPu2zR/sOBODlZ1JlO7Q1z5+4je25Q303XuibW9Q&#10;Ozs8rbsdmN7FjkR0QIOPuuU8qiOaP7dp+tyR9SnTe5XQEeK4qwDhSh4dq05n0fT7OymcHN7UQMxb&#10;749M7U827GEUAdL9Qo85Cgp5GVOouIxyFLMkF7aZ3H8RDghjNQmFF9Txj/Y6DnaHP3C36/up3HEa&#10;q1O6CaeJiqPTrfIY1qFHprApeFvTiSir209g6+dB9pbvqzaj1b/bZJQMk5/8re1YPIPmJVrcI25O&#10;I+5+MBYAi5bQ0sf3A7Lr683VcPO6v0rW3166B+ngvBn2abS/fRkbZStCvBnCIg8QSkFNuUlYKkgd&#10;ESxZnnIqNQUokFWYRAvQuh7v/5oLqMM0si0wFo2hgFLoCZ0axJsHAMCTkXd6cdL1BljdAOPpaJAn&#10;tXrB+vzp3y3Lq49d2rrYjn6VaVGjXrbRDKB48n98uVbGEMI8HiolCCotWJ7N4FMM49yr8dbYmZP1&#10;82BcdirPik9dZuUxfw0go7IoOH7a8qAqLu49Ybm7afbtPmIFuLqVHF0KPzyLygrKQmAMkIlDvlk4&#10;z0oOZ9jrId1IsYVURwsY2KE7uwrcJzKy9KFdf5ycS8PGMg4ACuNor2SMNFQCjsE6VbJ0vM5EGjeb&#10;K9JeYCwQTqChJbpCkicdURMAmAiO+IGAcSTHDUneQrTrteI4Ric4BG7J86n/bZ9HcEMVzMMRLBVJ&#10;FpUwQNxYIH74n6uK/wrWVAwMSTSWEKXCCaAAa73Uvphkv/IgXf9HqVpfsu+Th9uh973t/FdhWE8i&#10;c/kuxi5+PdOOrWAmffYI+8APtUBvcdwP0dh7gg2FY5j4YwZMtLkksJkkSEUAzxSjRiCnAE3tKcop&#10;kxHq18dhMjSyoy1Co7uYo/2CEUQ68frN5wg0l6o6o/9fmK0fw8az1C5+ONVWE6V0rS/+DK3xnfAg&#10;h47x5+IfaKARS78WcNrR6UnbO6y9nQ2baPtxvNvfsau9/sSTtprX/NrQvrYeSin3PYZ73vKyI6gd&#10;GrpRJfYZZA3QH9Z1mJ3t1sO+JSVkK8+vsjd+GZ36292ufSwfBcflbiNsAxfncSw6bwOI1UoZAZCb&#10;CuPg3CZSuT0ExYS8D1+JbJQM2cN6QFGQjNJinOREUrVUxhobd0bFecxUYgrXSo6+DwvJWQw4pA9C&#10;mz3wVcZxNcXZ0/GPnj+2lR3/MsDu5S20UzjP7eoFj967v+Ux9n1oVFu7tynZChhCWEdo6e0uQ63+&#10;5Y52CRMm25JkF0mJ3jbgcWvAFP92e8zyAWoDaOs6DbbdcKtbJ3Ww0nd87duej1o5G9JNvD7uoWO+&#10;27qP7QQIijG3z2W4ZjeUWRkj36Ude9shTnY/jMCuMa637QtsZ3sYfjmZhTERDc07mOvX0RhURVwN&#10;GKtCbl5/BeMKNKzNo+bI9pC1bXljLHK1h6Ao4HE5lUU5SR5dqYqJH4PKi6Uqi+ba0VKyh1Yso+QR&#10;OP9FD3za1uHOd5XroZ44oMpjUCdHMeA/RtV+dAZrul0/OpUR4Ck04zAGOzQDigllCRxpDZaeG+aM&#10;phr/jUX1/xO9Jfy04bcrAONqhh7+T2B8P0A7/PFPgjEV9lFkl1TnX6WPxAaU+4NBpGhJ9rjnBcBS&#10;Q0z4y++cj0VR+Dp8sJKk4crxqmnmiKmg4Yf1KAB2VcXOI58ruqkZmJUqQlVMFSwwDkQB4ceE4Xgo&#10;Vk+AWEuv82T0ygP+9P+ylMmtrXgfwaXHs2nyZtj+L3wtfPDTxDn9njTvJ20U/28SQx4h6L6DmfoN&#10;waEudkB3W5U4E4N8JvB+rjIuP3kZ16ECYqYvQ11cgjvOdZp7hcdPWP6x/VZw6JQVHci1XPyOv1wa&#10;QlwTxtxk3ImWqEFW1ViIfwXhfbM56kx8GU4JakDuUFF0EoOpGpP742Y2pDeNui6Abg9ApZtTGcv9&#10;TN4Njjk4VIVjI+moJ6SA4GajolZl7CgWWKqOM2h0pQEQiTKXBrwilRqLa1MCcqgo+KAwuqcRvJhR&#10;WCqG4om7YPTTVr8bM/x8JgABYoVe3mbdIgW5CR7xfm74n6mQbwLgjYVq6qUhz5qNoxRDJV3/09Yl&#10;kgZAJ9mQ8tnVuSgxsuGXs2j85djdUh6v8PmVuRic59iJz3zsncD2NBMBZLm7Mc0nuZ0q4XQq4gwt&#10;+RkrtQAwFk2hiUIZ1efghTyXqbX5A1+0uf1fBIjYyNAx6wif3O5hmzfySSvehqSwYC7Oaam2Z95w&#10;+5JjdVGfobaNDXJ5p4ftW3S73zME8jUxWFsw167Bi6JmT5rtmdjBzrSB13qstZWOGo7lJoY5SZOt&#10;qfh1RPvhdnhkZ6vs0stu98BwiArZ2jFM0q2PfUM6xW6vgZZL+Oi9XlAZeCFbr2F2EYXCd71etEaG&#10;fRoIGqjEta1KPssoPkqPhNubgd2dRudcRl0Xkt6QMwrFCw05AbCuBQGuA8Dy91CVLF03dISqZdfH&#10;aQjp09F/Jw3ARa8vTRx0sYncAJkM9CRCg0UPetQOL/exs3Mn2Soc6jZw027v/gyJv4wxc8Ir2UXi&#10;77jnrP4VxsWfR96GbWYB6dXFO2Jt/wiqX0C4lmbfbaKibnUbZnv/8rStZjBg97SBtt9vmB2isrqH&#10;aiXvmfZW/GIXK0ZBcmxiN6tdmWDf9fmLFTNIc6/1ELv7EjQRSSf5nIj2stmd5zh7Ehptwyv4aTB1&#10;WM7kqhJUalFnVB8HjOXjARhflxyupTKuQJ/sqClQUtQxdbkkGL9r3O182IBC8TiOZzPVDR9KH6U5&#10;moqGlzyDuX5EVyiyyIdR+uA+T9nmpeiAjxG8eQT/jcNuduPYDII58SNHD3wN/e81JGfXGN++Dvd7&#10;/RDqkENUypKpoSCpOxxsTUdjbccbXFtp3ez6PkbHjwDk/F8HWO+jJ36qEnZVxP+nyriODaLxaKS9&#10;HdiRKvw/nDBTTcD6IaNTVSzPiwmotILFfbOpS1PsqoId7riFM3Y9NtMRzdSFq0qWGVGYZh241v0V&#10;gAwYizOWBlua47EoSjxkcAQYS+I29snf22K/Hpj/Z9s1XNiKMAgq4jWqJpj00voES51E0EXbPwDG&#10;jGm/xImkZz8L6NEBm2BO6UMoXLITbfOSufbAteOXaM7lMUmU5zzeAISvs66eyKOZh94YIC5nCKQM&#10;hUUpYFx8/BSAfMQKj8AfH2E4ZO8R+5bok7UL/DF9yaYpQ0OoIBUgT7KPMeuOGIxXw4AelsAF4XDD&#10;LM21J8NlZQzqiRyNm4SdO4PKOA0pmnxpM3Tz3UdTKP1C1bGGKbIkHeP/S+6VQiNM0q80ScCoHhP5&#10;OAn9odQUYXBEUlOoeRfD5/GkISQAxmFtf2ub5lKtURXfhmK4TRV/m6bdLXhigfEtlB//DBiLovjr&#10;gkuDllF80V1OBzuXD7b9y0m1oLNqRUjBCtH94k7XgHVoA17ON6kCGwo5liKZu8XHt5lSlIzuzqVs&#10;24BheEyfhxhoecoZZliAmdEcThBzhnSh6u1NNBN+Gvzti0b2tnmMs87HnvP9GQPtwxn97f0pvRj/&#10;RVlBVTtvaEdbyMru97gdfmsKUVdziB3nOdNovYvZ05nX3Wwjp5MD/frargH9bHMnGm9cfNvQQ945&#10;hC68NNmKdwXbwXEY6MCdNnYaZ0U9ezON97Td3pRodUWJyOIY90wbb3k0JO50HGh3XxgAgA20QyS2&#10;7EwcYnkr8Ero9JRd7IFutycz/dhzrnj0d7Y7GdBGGlmL9KeWBlatXM0uYm2JUmVVygDzeuYPbEDN&#10;lXESm3CSegVsLBnKCnTlBQLCGWzY2YPx+ODRZbiURIWXCuWVIWvNodA0A9DAskmnD+wKRUTyR88e&#10;jkXqTIyHVvq3tzPzx9mh7OFWvSHM7uFfUalQVqxiz2YNslxuuHttMVR6FV9nquwrX8bYHv9edgzd&#10;bh3yt5r2Q+xA2672wV/+gvVma/uCDWIt/iRVyPEK2by+/eUf7RIN0B3IrE5GjYIWibLvoI1uvkxV&#10;3aqP3WmNSVH77naXuCkjmPWWvDCw6qzv1Bkjo9a2lcilqyunMtEqiRxgqOk/URRSZmjR5KuCa65h&#10;pLqe5uLZtdMsZyqeKlwvnpJxIQFM4TrJQP6VOqKPJXG9JHPSSNHE5vDeljaC6TU2vLhhL3HdTXDk&#10;mjcO4TKG2XkJnsklx5kOJIHiOnTJjcM479GIqzoA187jDcCm4hCNSeiKatQptUdaqtkjGKYfAMwP&#10;UMUehvvWMIfTpLt/udQS/My/q4J//JzBj0rX4mdUtqx6wL0Wzfx8JhynPfUrJ6w0DNouiJ6QgFMa&#10;4clP/IGPAVi+ruxLNe/8+T4NqDRXw0jbUEP4U0XLltMPJYjDJ2tc2vkc7huZqIztfaEqvCX/kz4Z&#10;LJlCM32yFGBwxxN4HPDwv9s8nx5WfpDxfZq2JQJinncJr6Gm8tS0PbcuxJIB5CE086bizRHSGzCG&#10;p/dXD8R9pG36YJ7t++Z9e6D0JNXv6UKMjgupgvmYz0tPFTgURaHoCbhjrSI+LjiZawWoLC6jsshD&#10;eeH830Nn8JqNsygq248zxtIJXmLFh7JsTnA7m46kyP2F1mgWeTF4scKRmWkpGDCOhkIKjYU0GgeZ&#10;/XBQ42ONOkfB/eZgpDNnWLMBu24yJWC41iyOWjlUxloC5mQAWTRFMhNFyVIqAMDS8oYi5YliOECi&#10;/1i4sAS6nnEcKWI6/4kpMH/AL+Of4oV/rjIWEN9CR63VBBDf5DSg1QjANwDwtwDfJsbDJZFrXgl/&#10;t5r/r1Zzw5AKvRgwL5lnX2T05eL6JYqLx9lAaDqiktCI9SwllshUnYskHf1yMty4qt/5Q9sAwG1t&#10;yWioihHtnM8XDqXbjJ/DbLrexevp7hcnAcSMm5JvpyQQu5Rp1Ywd74sabZ8MaW3r3HvZ1S+hWlBd&#10;NKiRV4JH8cFwOzilk5V16GH1qAe2cuK4MG8i1X86jU7CRjV2vS3Mdsx42U4RvV7A+3hmdDc7G8Xx&#10;nsEK+RcfpgG0vOdT9gnjp29ykW+MYKjiBHFPavRim3kT1zfxozW5uP4VkTCyYBQTW79xOPEcTJqS&#10;xAHLXJ/GXFaLnjyLE5ICXXNazPmVlpLChp2MjWkcR9eYbkgZUVPEIhsMU+Q8jaU4ThWx6JQToA9i&#10;23ZA+vigrYqF70Yz3UAk2JU8mpzI3W6RT9fAhlz8tZ9tRkVQ3VmceG8rbN/WDlLpn1nMZOCAZ5zI&#10;qC8Y8f14WBs7m+Fv32EQ9Xbbh7GhbYOmmpHn3+Js9/wrdqAXlQ/SqvPp7nZs1gw7TM/CeC2bCHCo&#10;g3e+1aYbhkR9rPqVbpb/4st2rU1bpv+62G3A/gzX6wlfgJvG2RVMmMrPUoVCS9RgPOOkVytMFfN5&#10;OfOV74+wtGk0pSXzUuSYkmngJmfStFN/Rhyx07CjIhZXrGy4cBrJPshJ32Qoo/ZADANAZAAy+ajB&#10;jOvQE+WA6VVWBb4KFTxWUg1XsTSscT+PW+EAMxX6IeiUQ3DcUBdVB9ERI1+r4edVOWAMoDrL1cxr&#10;Vlb8o2qiWTlRCcBLCvf3q16DIVvCLBOrVU8Ch32IaJOcTaY/GmGeiJJiwmN/dJzYAmWk3zKB5y/+&#10;V5OCGtOmag5GZROKxjgUoJVnspQUMheTZ3kAlII3r583102AjI7AFD/4XT/kseNaEXBA1ezNRjcR&#10;5dK7cSNxbcumz8YoOgNBpYzJF3OK0NJ4dDEnjGuMRedvT7Ko0c/ZOPpH4YN6WzhZeEHDusEcTLVN&#10;n79uO9d8YA8Un72MqXe+lZzn8RyUxLl8MsDysQnMJ2okjwuA6hdVxRUaeaVap86xa55A1Iw2mYq5&#10;+OgpW7Voni2KcLcvsr0sd91i+3pesHmgm80aiyvU8PEoI/pYlqK1xw6yOSP74d5Pc2tEX1s4bgjT&#10;Y/1aVh+oCjgsqqAcqsB5I+D9uBkFyKp8nKUjKhdYFheT07zTxBW8cTy8sSazUgF6Z8CCrwmIdZTP&#10;5MiuUeVsjmwJ7JyvE01UxaDBbarVf4qC+JlG3s+BsQD5dmGiA7xNGCr9Iwi7QPl+MHY1BwXIaG/P&#10;z7GPaHAldEZPTNc1g110NseZhcN7cjqgOcWNpY9nw4suGtnD3p3a196a3MveZr05sQcNvC62bHwP&#10;e2MUVZtHe6vaHU2FzmQkYHwTMK4uIfGjmEqQiUk7hznQYTaBc0zUkXrbBDA1AUy1+QSBUkkXvTfD&#10;Dk7vZGc8SLjFvP42WYc3abbVE5+lSKAGTdoBDnXbGIum4950iE2KBIo76F3rLzMOzfDHNQZE8r/0&#10;s8uraQjtQnlyhtMTlp7VaHcboCgacXerx0AIRx7kUJMdA6YFI/vakon9bMG43rZwdC9bOAozfv5W&#10;ydpe4zSgz/X1ucM5NSghhWtF4JzDiSqZjSEBF700BPXxbN5KnlBlnMbrlYzBUDJJ1fHdHrdj7062&#10;e0wMVjPSfJ1NQYnPWgqhvM3U18nIvnYGSs26DiS/rzf+zi+jMR5gN75MtcvvMG23gqpxPx4tJE6v&#10;nPikfYkCZT2bZG13JHKMU+/t3NE+wIP5rWd+Zwfix9uRad2sgHy6ps49raZbbxzwAPqOPQiobGtr&#10;0LFuZiPZxfM+SuOtrl1vu47K48Awft5q+X9AD5whuxC7zGoBsipiwLiJxl/tsVT7KKEfgwTYjHKq&#10;nMmJx4fGsYA4VqdRqmFVxfHcX+KMEzAJEmccxYYXNugF2/8l1wMVXB0A2AAQ1+2fgeMcTbr9UwHU&#10;aTTgaOYddWf4yx01FfzxfWB8gwr4BmCrVUO0UN0+RrypnmsOAMysqoM0Hhng+Ec1RXOl/NNgDCDf&#10;Xxnf93ET8USla0PoOWHoQ+q3D1JYn5cfhtN9mOr1IYbIfmMjH/4PqlkAFjpIsrQgNd6QqAUBwKIu&#10;glBVOeArXlkmQWiPZXTvVMVQFr6KmUJt5c2jDMKkx5bh0CSKyhGPPmrDH3/Ihj/zK3snbgib1Sxe&#10;F9QlnB4ExCVHm5cLkEvYpMq0gdDsPM8cQ9yE523wk/9pE6GjRkCbhI8daJ8vybSvqY4fqNm9l0mY&#10;fQjX93Nh7bXK/fusas8eqyGCqWbXTqvescMqtm11DOjLN260axvX2bX13+Bo/4Nd2bTZCn74zt4N&#10;dsO3oQOSk1AqnW9t81tp5g/HOZOqN4rUgQjCReXqJMtKJTCowy1nNVleZuAalcMukQ3YKJE5Cpoi&#10;hwGGeSO72+yhnR3eWEugnKWPJfWig65BikSODXHoc5sHPvQ1OujQFTGK3JG6Qs5s8JNxNMISOVaE&#10;UZ19QUbfHXjdmz9WpC7d8P20w09/fD94/z1NIeC9fwmEBcw/D8h/BeP7f5aaiFbGlCITPQk9/9Qs&#10;2yL+KIspNPlaKPZcnhzyt8h0Ei6gMkZ1trenklIRNslWeA0jOaSnLZvY2xYNb28fY/ZTfyQJL2Mo&#10;Ejwq6vMwaKECrS5CRJ+Pzaaqco2tFyJfKmLgg9/fxPhuA9rjOg27MPZ8cz90zuFIx/BH6d+1yPka&#10;AOPbNIwa8qgkAfa6UuK40FxX40VSjSVmfT7OcTxW4kd8C0Cu3xllu9EWb/F4wa6vmMZwCU1eRrCV&#10;SnITML7J0MltNoJPUC5MxRsgkeZGIu9dLFx2LKeCePlD85ikBG7pz6l6XWGuasypKtbpQV+LY9Am&#10;DmlbPJRFJNdTADdVIh4TaQBRuk5bUD3ZQ1vZ5W+8eB4RLQ0wXOYAYul+y5maq2GMuWlnnO0aRyBp&#10;e7yPNR6N09sRrt89Hn3t6ipeExwJqxiBbToZaWWrSSr5JIhU9Q5OnuAJCoGyOQF24TVvZIv/Zu8G&#10;tLMdKEyud8cb5JVBUBPDrJ5hmQtMQn7dEz03se23tvM6bU+0a4s97QIU1VUq5CNU9EVvTHIm+iox&#10;KqoWRwwg1yCDu4VMr3BzhM2e0Rrjd9zM4IXjB3dl6u4lm0yKsx4jqIYVWRYpH2yum3DUExqFDqHo&#10;8Wf4aVlwH/hfAh/ERTMJeJVqroyquOzEDE7LVMaMal9zvu5BIDEf00C7vzL+G8UDI843jsI18z3i&#10;ma/AGZcB8FdVDVMpNw9yuKpkVdoaAvl7PbGreSeao2W1eFYIoG9yIshfMw1bz1/ZQvcXbE32GDv4&#10;jpcdeM/D9r7tZuvnTUAPPcRe9+zG349x0PO/Jl+Pxh19gSC0/QEodRQwEQx9EQx95ACyPJZp7nlz&#10;gvESKKPv90UO68f3aEhGgzOeKLDGKP3jwYdtPM6LH6WNg9bNhooIg84h3QOvEq0yZIdaAuQiKvxS&#10;TgtXOFmU0fy8gYzxEqkss326kfn5oA3jec2cMMS+enOurf1sKWD84cd246OPrejTFXZ55cd2+YuP&#10;LP+TD61gxfusdy3/w3ct74O3CNd7w86/TTf+naV4tL5uF95aarnvv2On31pgH3oMtWWT2zGjzdRX&#10;yWdwgCts5Rx3SGrm2JkuE3cTQDc5jGmqUI5QMhjRZJWWqmT5Dsv8XSkZgfiaplAFq8JxVcX3g7Fi&#10;7SVj0hCIHrUyxScq9UEVMxexPCkUfKiAykTMheJohCXQBQ1n3nxdKnK2/Lk03OBs75OwuSiD/+qx&#10;Wcr2UxI3AetfaQgBsENZwEFruUD6b6vkv4Lx/b+zCVXGLcCxierxw9AubCSoKzBryaTxmUnVE8sm&#10;JCpHDbo0bjSlSi9CX7x4XA9bOqEXzcmuVNHoj7GbTIffXTmTNIvTKEbgd+sEfnlsmDQtb13k97Pk&#10;ztZAtdxAokZFIdN6BeFIzhTPRI5eAUboAHZDAdxuCfImQFzewzVSniAFvM24tQFmdxjcqGcKsxZg&#10;b1RDlK83QIXUXeQRwDayEy9kDLU8OvpXepOgO+1V/IGppAH7GkyF6qn6muQwRwNoEePQGmtNxWtj&#10;9nCqXZQhc0gCfo2Yqrls0IvG97VFxFTNJ6bq9XF9kPX1dh4X8O86TTlrVHdOXmz0aJSl0PHjopcP&#10;dg5c6ZzRPWgYd7R3PLta5Q7CW51sQCo6LEBrHY9iqjjFM51lI8JcqfL7INuLIUwJhYShftDIdC5i&#10;/619Wtm26S/bDo/n7GBmV3S4bGRMXV1EBXE6ZzROb2xo5PxVHU+1Ax+Mte2fT7H1uN1tRQrV8AJW&#10;py+TEsyE36f0Bs6vcuOEEIlPMiYzl8gMvJhu56P6ICFsY8cZ8z0/a5Q1MR1Zyc1ei03j7XOcujCT&#10;P73Kl8aROvP4rVDcxA/s5TTsREtM528WMCfgkZ0yopdl8hplj+tnWWMGYX7V39KI/IqFB9//jrfd&#10;xItXJj3XZZhOUMR1IqVKD4Za2QE2U8KE64isr8YjwvGSoFn3N1KzI+J9cecDVMuPTQOIJgPibgzY&#10;yIBfFSGDK5KnMW1XfZgq2WnkqanHoMthAftPg3Ez9dG89POdxe+qpkK/vm+q5W+czMg01x7eD5oc&#10;lW3rLd6zW5x0mk4x/QuHe3KVF8M1XQlO/Qt9g0cd8/twEkzCZX6v7ET08DESFaD3FQ4puSdcGxX3&#10;WBgqpHBO4f6cqryhPX0p9EY8+Wcb8sSvbNUcGpekG8kEqPQkyc8nvBzwdQGxC5Sdr6GzLsdY6srx&#10;qSjL3HhtiVzanmCz/LvZpK6PWKb/ONv2xTu2e81HeFN88LXVfrPJ6nZTGR88aGUHD8A/7bdre/fZ&#10;NSrl8r177MqeXVa+Zzfdwp1Y9O1mcmiflbKu7T9El36dLQufZKvnYupx6R0aO0usqXyZXTu70NLc&#10;2iPOppnG0VCOUdqlFdUyg+GMCI5QUTRaEpz0ZrhBRW1T5YUibVN2nMMVwwUKiBXaqfRk0RSqjKW/&#10;TZSTGwY9epRhUDwvWiKVgIBY0UTyb4hEmRHJuHAEPzOO46Y8gzdq6qx4Dg21vx3u+G+BMZXhLZzR&#10;mlg3acg1UxZoqmnE3WI1g7GAWIMh/z0wbizmaF8EgDE6fmS5B383hjqcGhYP78tEGjcQQxuhzMSn&#10;k3+nCPQEmpo5NOpeG92dIz0ANbGvLZ7cHyUCwDzyVVubNozpQnTUmAXV5QPGVKo3AUpREHoUeDZe&#10;BPxz0UvrYzxx7zDGW8947w1eoxoAufGy3NkALKiLhstU1OJXAe8GALkJc6GbgG6jzOv5v7dwirsN&#10;ONfx9XoexVPfIs34yMw+dlW2lB3G2sXeXexCDkMjNPDqcvm5KCru8pqe/t4DuRKuYEwqpeAiljGA&#10;DWUwGy1TeLNGdHWWqIcU9Md61LWh09Mclqu3oMcU9OtJLH2fbjpxxklUxskcy1O5jhK4ht72ogGH&#10;TWMD9ITM8VUVV7ekdTTiLdAoNzYq9ltk8NVvDLTDHp3skoY92vE3MNxShdlLAdLAa3hCf9f2Efwt&#10;hpPrx+BTrixDocGolgtoSpbjaXEPv9s6jPKL1wXYZxOetq9xjNvAMXplnyfsKOkcFXmAB3xj3XF3&#10;KzhHVYnk78KCibYHVcYxKvFLi0i2JuSyARez6kPhdu5bDwYyiJTq/iB0A8XH0D4smnLkLcZyevKn&#10;iT2FzMZEgDgZOktgnMb10QzGQyxlWF/+raPNmdLVbuwkFBZtczUNuLyvp9qBrNEMAyHFY+JOaw+y&#10;1JPzh+G/zGZ1XOkVgCcVnwtEXbzvdY04OxOCePpucUc7PQmPYjIVvwK8twPCbCLVR9BLS2MM7ywV&#10;RiXg9LOV8SHAl1UB/1yJgqOSo75WNVVmNVyypvGqHXCWoRD0DZVn1XE4dap3VdDatBpOcR0fSbAt&#10;88ZYWBcUFu0fx4Re8U4UhprGhQeOwjktHB4/gq8r/T1E4aucrP3hh4PAmUCWFxToBJQaAx/7V/sU&#10;v5aq03DEqFuKUJoUcnooRlp4BY13GdeQgLi4BZhFW5SxeVxBAVJ21AdgJpSUUe+rbGzFBzLszZQR&#10;Fj2th639cCFg/LE9sDZkru19/Qs6tRgCFV214qIrVlRUbkWFZXxcYsWFxVaUX2TFBSVWeLnYCvNw&#10;cbtUapcvXuPrN+zYgb22/ssFcMufEi4KGBfPhY/MsqaypQSdLrWF/pMsZTwJAlOJd5kyCEPrbg5A&#10;p48dYLPxyJ03bpDNwwpv/qQhpDp3JZn2BcsZCR86vLujoc3hRhMvqJtO1fJsaU+pCgW6yn9LQFkg&#10;g3VHccENqOk9DUMonTYZgM+GJE9TijIVRjygvHMBfgzFswBTgMJpnFEZ0oBrKhSYYnAjnpfGWxM0&#10;xm3WHYD2TsvHt1E/3CthojCXoZZjmKtjFi15nOHNrP8rtUQTVe0dAPg2DapGZFIuquIf6Yr7m3vN&#10;Hzs/oxBQ46hvpUSE74ixeROes2VUc0vHUA0SWBrHkTwRDvz1SQNREnTm+M5gyMC2tgxZ1dszhthS&#10;gPj1CVSKY6gCSTH+KpbECqbsmqhmG/JlGiQgVfONC1VDLlTM+twBZTX3ANNbAlJemyqeSwPgfedS&#10;ECoT0oip2m5fZMAFikLfWw8YV1Pd1sqM/jKvBw29Birvev0OqutG3Ntqi6gyAf11wR2QcKEa6DjR&#10;zrftaMdnAmoXCClQeCrTf3fyk6C5JnB8JumBsdM5+NTqb1k8GbplYh9GXgfwNw6ypVMGsOHwb3qk&#10;Qn5jykB732MkJlaczqYOsmVcYwvHE/jKZrSI70vhNKFg2dfGDbRFRBLNG9/PZqNKmTeekxyN3AYq&#10;+4ozqAGoiBWbpCUwvsmR8oaik4hYusUQRtM2NovAfnYEaeEl7CTLXu1gjRj032jdE274Fbv4OnI/&#10;vCmuMTl3DQN6eU0U5/IxUU+3pADgKCsT/qojM9Gbe9jZD6fRiFIsFn4Z/L+Go6SoH9H/9cP1MMsO&#10;I4v8mib0brTjtd9QvaM5PvLleFuZAn1HZz6J9zZrDEoJPH1nEZOUPaav5YzvaXOmDsEIHgkWWuY0&#10;vpY9aZDl8HfPnTTA5hCz9Bp2kzkTRlrGhB62klNiNVK2yn0hdjCLSUImCFdTUR9noKeIMNb8Np3s&#10;GKqDr176ra2erAEh7CJ5ba5T7VVTsVYBwFcBw+uAYh3pJZVfB9oJjOFXjn/SVvT4vX3Z9WFbi5HV&#10;BmSClz+awAQf8UQoDK45jm1wzygkrkNFXAfctSoAqwpV2YDuVVQJV/k9111VsZzc1CCkuq7m37Sq&#10;BNj8jCpet2pAuEIUiqR0AJ947ebNgUEa0unXoI4J7/x71FpM4NIEV+p0FKflKCcmCjsGeb4A0qE0&#10;xf3oWfgjL3Vc4fj6WLIrx8FPfz1br1cyJwgy7uDrC7A+LVGMEuqO0jWALuZHVzCRKuf1uII2vJCG&#10;cAFDMmVH8G+Giy+EOy/kfS7geSoZJG9Xii2fM8l+WJFue9cCxhviXrd18z6w04w4lxRetaKCq3aJ&#10;lVt4xfKLyqwAUC4oKLPLlwHgSzxeKrK8vHy7dOma5RdU2frVq2zXDzmYAL3J0EQWQEIVJr/iQjSt&#10;RR/at0t8bWq3h8y9B9KRfq+YF+W+Bx3NaI5VSYO6W6py6Ib1slmjiXqhySIqI30okrdhPdEiaxyW&#10;Rp68CNQ5R8akzxOppp3IJabVkhFPJzMOmSx+EQvJeDhDRYMHwAOFMjkzk50vlqNJpJylnv1PW8tx&#10;2fDJuCuAZWz7JrroWqraBkaab/N4z9V0Q3J2FyC+C91wh6/doQFmVCw3vpluZ2M5amO/uHd6azub&#10;OQJXL9QJ2FZWl9FMuYIZDEB3F/e6xoLM/6KB9/fqCtfnzc2/u0jLbiC8X+D5HE3Q9rYEMJnD8Tu0&#10;M8qU9vgij6RxBbcu/+R5wzvbW1MH2HtuQ6CLAG0ad7OpltMGvmILp6MZ5sjW3MBDCwpYqqptVDL3&#10;PyzANw9g+LulSviWc3wOA6wxSqKSvnWR6lpVMY265sbg3657VIhNcNQVUBs3AdpjmUNsD1RUXo8e&#10;pF88j8fvOJKiMdC5yA3D86kkzPZ1n05MitGY4QQTD02RzeacMYgeQX8mLlGGZONHMEsUzADUFWxA&#10;Kf2gpmjQaiXzsZp28eKTeUzAOziRRl4klc2M52lsweHGc5qIhdKK4nQRjNH5zmXTrRGe+sYFpsQ4&#10;UldrNJkhi1rSS1yrho1CxvI3qXrvHsEO8UN3OxMDKE/sZIeGvMo4dVs7ix1n43a5s4VSIbkSnRUg&#10;+rdLR/YK8gKriX+qRgFRRVVeCT3SQAVVw1G3nDHoGmKyGrZG27cjnrUVbEyHkkkjAQDUEJvr9TBH&#10;6Ef5e/tZ9lhikyYCrtMoZFiZo/sBxnhEe4y2UE6YIag65s4YYUv8J9o7YTPsswhGl4O9bHlYiC0O&#10;cLdFgcPs4CcAK4CwKbiTHaR5WNWhq91iiOVOJ2R37dCHt2WIB9ndTUbDD7dtbbt9uljjAcyP0BTX&#10;7AOM9wMqVPQ3UHKcIeR2dbcn7RvMgtZSgW4C0DZjPHT0WXyMWz1DmO2DlreMCpYG3FUqyqsCYKiQ&#10;CvHCDnXB4MqPagykcUdxxwPUrrUYDFVJYeFUyFTZTpUs2kKqC0ngRHuIX/7bYRFneo9/q2Ug5sb2&#10;AHtrBk3Ntr93PGDCkbpGcFoOp+pVRFQofiNK1w6mvxXKY4h8PJiNmI6Rkk+3P9jGZVPQe6eyCeDf&#10;coyqmPftGpX3zZ2xdiGmj20Y9rDlfQXo4ptdzvt8Fd44H114PhV8OTz69SMziF8KtPNUxZeQC5bs&#10;pbG3j1imoyl2fAc5fuuX2QNfffi5ffDme/b96rWWR+VbUniN6rfcCi5fsUJAWasoH+DNu2J5F0vs&#10;cl6ZXbxUzuN1K+L7C85to0nzAVVxtjPo0YiTWSOVoj5uKmLUuOAD+wz+eNyrD5knE3TuHAc8lPJK&#10;syEMjjcGqiJOhu6YYCtIVNZ8Mcq8g/tK5uZJptmi8WgntJOjaSpfS1H0Et+fiTY5g5ilDMA5G6oj&#10;k8csmoKKUAqEdJ+pHZBKO74vnfVBbenAwhnPw8qRyUDRCQ2OFK1ZkiYZWj3SsvpSVcfEynNsbqTS&#10;rWMY5A7OYrcZFb66YIZdgpOs7oHgnwmqOgYdzqJb3Tekrd1gws6K51lNGT+nFK4UCqMBAPx5NcV/&#10;BcaAPxX4zdw0Wx7VhcYTk2NUc5kcLZWbFUL4aBpH90VURgtRFsyDH52Dj0MOmm7XymTyLJlBiai+&#10;VDqf89xI8W4CZBupjpXK/ZNgrK9TKbvW/aAsQL6Jh8XNy0x68dgI+DY6VMdPg/Ft/TvVcg2/rwkK&#10;w9AuX5w13g74drWrb021e1QGjcQO1WF+f4/G4N43R1v2+Jep8JgGQwy/cPwQoneGUu0PZpPRGmIf&#10;+Yyyj7xH2nLP4faJ3xj70Hesvec92t7zGuWsdzxG2Nvuw+1NTghab7kNs9koLiIA5DnjBzphnXPH&#10;Qfdgv5jU/yX7PH4QTmtsogJcqlkB8d+D8Q2A+CrrOgBadYZr4SwbG+B46yCj/7s5yTDefBeuu5FB&#10;iUqaX5VU2H8Pwq7P/zpB55qkUyCrFoBGJV3LMff2oTDbFN3W3uvzJ9s9Ex3yjii7S3pKIzz2O1Ec&#10;p7s9wT3QlyRoKSLaW5wyF9mM4ilkUqGystm0QzgxShObProv3LC44gFUz/0xYh9IVTwG/niYzZva&#10;286vjLM9icNtKyZTFVzTd9txXbfrgZKjk11/mYSUVzpZ4ytw5dBLNVzvm/DYuPjhRI7ogOQ+KtJ9&#10;gM1qL1vP5OAWiq11rf5g32Clejy0nxUsmmEXZk20NZNfsR9wuDtF32MvtGHFUrheNh8d3auRvdXt&#10;97Z6FBm1+9mQUGNIgVGznx4CVWbjPgz9D7BRIqu7jm73KiBY8d8GY54n1XsTznEFXwZC7z2K1/lj&#10;8MWAsQPENPHaPUbitMySNNxBYxPpmx8NO3cGSSIHtbJ9H6MQwcKzDI64mAZiCRRF5bFwu0tT+mws&#10;qplRT9jl9D5WstPPznM9X2SitIz3tPwICdKSJXJtXGUjuUETvPogBdteVCS7fax0dyATzOQkHki2&#10;U/i7PzBnzae2aNUKe3P5cjt1BlOgkqtWklfKAoihIQoKr1s+AJ1HdXwRquI8FfL5/CrLz79iVwtO&#10;0dD5HmqCOCYSPBqLMNtxFvKn4jSmtLLt3pVFXGjvWvKM3sg5MM3AI2I68pJwAFdTQJH4C4s7jqBq&#10;8kcz7Olkzb1MBSO/CgWEKuaI6oejuTjCNDWu6Ior+igJraQSLhKZ845HLZHaBeCm0RJHJM90XKOC&#10;O/zJ3g5i5PRTOrAbU62IbnXVyTSMfdgsAF5VxALju3C7d6UFLmE4oxS/YmiMplJ2wTIqv2Jc2XKz&#10;rWjJJCsezgAA473XcPi60qGP1XRlGALT9ev4LpwAKG9+pwp6FmbtvBbFNBc45v/3wVg0iXTKVOX5&#10;GbaN3zsfqdpSwGQuTZcQRpVj+r1sC+CGl3uMsrcm9Ld3AawVgNSn/mPtQ68R9taUfg5VMYubMHN0&#10;J3vTv5Ndxc5PHsP1cmVjg/lpMFZTEy6dJUD+KxjToIO2aIA7vl1IRzsfCRRAq+GIxp8BYxkuSdrW&#10;SEV9E0/lW/DQTRdwxaPhchvTnTpy+urYHAwbzTPc4Ak9/oNGC0ZPvZh4wpUuQQY2qAAyABttNKqG&#10;M2hK6lFVshqUqQTFihdWBdxcDWO84nDFhBP0be2ExCqz0J0MQQXbRlIVR/O1OPoX8oOeO/EVK93K&#10;c8EGVSBcA+D9PRhXkevnVLA0+irO08Tib6niuV+5QJwORu43LjQnXsuPuEJDGdAMPwfGlTIoum8J&#10;nG8wxFFClVVBVd3AMMXGpOfsjeH/ZofTh9utnUlsFvJKpmImwursd97QVujvBw+gCTfAMgDblOFd&#10;4ITR6XOyFBecDiD7yn8BxVLyYAY8lIE3pBfxRKiVGLSKGdCbZl83yxqG+inHzTaM7IB9aE/c6rpa&#10;Hh4L++jn7Ovdyk5N7mqnPPuQjfkXK3j2eeilYXaUgYUdIR2o/EjmoMK7uibUPsMd8Fsq4W2kPG/r&#10;/oTVvR9gt/alcM8n0AxlszoYzd41yLYwoVj0PCcJvFmubCbhg6ZtjSgOpvyuMWp9DW712jG0zYD0&#10;dcC6Hq64RnpnxqmvOePY4qr/+5VxJdRHNYGvdQDizYMJGLn3QVf8R4IoiDBDvx/emRM0065BqLCC&#10;OZUH4aUeRENvOsMdUYPQeX9FZBzxX6X8jFK44QJONvn0ExqPJ9qlJeNslzu68E/wEzkUY/WHI6BH&#10;uFZQWFyDhy8jPbqM7MVS9R+ImDq7cJIdgY+/EN7TTr89kH4cmxKngQLkf/kHou2B2C0f2cLVn9jy&#10;d9+3/Tv3WlH5NSsuLreyIirf8mq7UFRq+0kC2Qg3/N2uzbbp2CE7ll9iBcUX6LZvQp70Nk27DKu/&#10;Eg8AoVll4uwmWtlGwkYdQC4B3K5+gKnQYgvDvH0EbmrTGCMM18w8uke5tkUBrHGDutC9RBOqGCIa&#10;Dlms7BFwYEwQ5UBTzGYIZJ666nCBCwGgRXB/8+GWX4cXe3PCQHuTdNt3p4yyxSgK5k8iyiRluBVt&#10;zqCiZQpOo8dXGUG+yudUrjeRYt0sAWw0RUZFfAfO2ArIs9oQZBuSutt2/CLqTqZbw5VUu4edZMPX&#10;QXZ+fGe7CN2Ri6a1ZLYnHgR0ihfDDU3va+XIzs6jdjgTSJf8NOPNUB53USUYYCTq478HyKgcUHrc&#10;Em/Ma7lz2SQGH55hFLj5OO5HWkZoVz6HhpjL65KOpEvHd1ET9x/jMwbgXjaMpg2Vc/rA52x91kgG&#10;PeY4QyaNSl/5KZri7yrj5gpZ1bQ8OxIZG0euhwbXZCUqzlgA/RMUhSgLAW3dJdEa3ARI5WqQyl2n&#10;Sq4sjMDzGt8CVBry8ri6LYYql2GV4S/b0klUdvQFItCIZ3I9zBvThwp3KBTMQFsKb7xobA97W9w4&#10;awmfz6MptXBCX5uPFlnNvQxorGyuk7l8PZOPBdKhNGI8kCLNZOOO4fgu68VETmLJnKJmYvC+mtfl&#10;HtdI3Vny+xgndgGyq0pupBHURFPqJkdMJ9cPg/rrRDDdIPmjhnTnWgC4VnFLrKtnURQQo/TPgLEL&#10;iG8AyFdp/lSwEdzY4WGn3ulnpUzdGfYCjSfi4KDhP8+gtmATKNkSAcACGhjgRJJZF0thEq3NaCgf&#10;y9uFCcOUIX0wtMEekxXLdRnbt6vFUUXHYzsQKakpLmExfG8yJ6fv4qfYD5hLHcS/4WDbRy2XpuYV&#10;JGIVm/Gl2EfI8MFYu/ZDiO0hHbvgKegYufeNx4nvABK7Q1G21h9fBXjWNTS3NgPITSvh1uFni+Fp&#10;LzGeXYIeupHXzYhO2jTqVTv2wqu2j5Hi868zOITi4RagVc5Gcw3lRQ3htBrnvgHdUL4XyRtKiWq0&#10;z1cc/a48MvA0pnoWlfHP0BQ/NhihKmqOQhcByvWEhl78KoDGPqGoKLoCCQ0OojIO5G/wRkfsybyC&#10;G1YD45/9pUUPf8pOfEM/5FwGk8dBVMTI007AEUN5FBH0e3aVO9Oq3ezm58hGjy/kPQT/vqMyjuho&#10;9e+4W+1WVBO7UaPAsTfw/SUfzLAdcPm7Wr1iuaR1X35/ol1F6lcKRZN/0MMKDnjbAylbP7bXV7xp&#10;G9780Pau3mB5V6Ejysstr/iKnSjIt81HD9rKnevs871r7N2tn9ubmz6zbw9usQv526zq8icMAMwD&#10;1DAIKoUjLQGMHUBWdUzuHV+/VZppDSU5du/a+7bm7RDr++gvbegT6P+YkPFFWeHHjhRAEy4EykJC&#10;dUXESKyeAFiLM05HtJ4hcxgpKtRB58LTjSbrSEd7LHtFRmYT0aEm9nnOFkxrZ6cRsd/jedmV2c64&#10;sZp1DUjGagDhBirWJiRcdwCYO9AR9cU066iI753ItKNhA2w3XffdTGkdDhuCZSL+FaWz7dL8sbYD&#10;57RTbtgqbuaYykng7rU5dqdslt07TgWAPOgYXdGNo5+xmzJgZ7qvqSiS5/D/CxijzFBFTbKIzOsP&#10;8CYumdINHfEQW0Bjyrs1O3bvF+11Na5mDCdws6+9NrKLvec+hEbWMIBqkFMpv4v72LueRCVNY00Y&#10;YG+MbWt735jAppPjNCclTfsHQFbFLPC9j6pwPgY4bzPifujjiYyhPmIF3wHIhZwe2DDUsPspzriR&#10;45qaePU8atUxHFKXx1AFOufbVOh3oWBOEk20aKrsQJ+x1zToQ/8giaEJv2f5G6lo09QnoHmbQTU8&#10;G9CYi9RNy+HEqexmwZXPZoPOgabJ5uN0lBJZXB9z4NNns/SxaKoAZI6xnMQS+HkJ8LypAzR+3wvJ&#10;Iz4eY1+0onU0XJm6q6ECdoGw67FOzTwA+RY39G14wEaaMlUtnsOSwjVQ2dbL2pJHxwzead79I1+s&#10;r/1UVSxQroF3rYFHrKQibECeVY/hfB3N4Wrc0q6zAVQC+vVU7pW7Eu1d/370V/rZvEkj7bWpohsG&#10;2VyuhZzxkqzRFOfrQQyWRGASlTFmsGWNH2aZKCiyR9JAZyVi9JQEdZGMBHJ5+DjkqmF2On2oVePS&#10;ZlAu1cjYyqBFrlPVCUxvcGrMXzzFdmN7uw+z+S3une3ankA7ycDMJ0z7bX++NSPef7FyIqQqyRe8&#10;gmKiFMnalePwwnDDN1A61AJm59BKr4IaWPscCeConc6G9cHvY4zlr5huZxaNsl3RXWyHP+G301+0&#10;XfRitnq9aiexIa1FiVHFz7yOQuG6I4lT006A/H/gjOGbq6S2aGn2qblXRRP1+m6y6EaRKiQwZhLY&#10;l+WtzUunck7uE577lcWPftLO/kBQwNkUZ6quGPP/Qt6/Ml6PEpq9V2i6HsbfZRceLmVx0y3vHQB/&#10;Fz4rsybb0cGt7ZLPUMtPnoLskdcqe6zVYj1wYUxXO/EXNrJ+FEWfzbZqnCyvMK1YQsWdd8jdLh/w&#10;sAcyt3xqKz56375PnEu+21u29/hh23z6sK09tMe+2LXelm/+ChD+wj7c+6W9t+8ze3PHCvt63xd2&#10;IW8lsqeldis/i6kxQK9sAaAHLwkQ38Zs/Rb+vhXwcTdp6t3EI/dmORVj4We2dOYk6/ngL6mOCflj&#10;EMQXJUQIFEU4lIUPPJcAOhk96CyOYFmq7BTeibm4KuNFVMWSbs0f25PKuDfDDVTFEwfYO3SMF47D&#10;RhIpTt73VLklS/BQxl8BbexNBhnkP9HA0b+2mIUh/E3y+KR2UBOvnkGFxitERW2KtpP8vMYe6JA7&#10;e9iFrl3tdOpg+Los+zaqg22eQUDlAf6Gsrk09QATh1OOsorr0ApX5lvND7H2+aRHLHcFMiQ2pZor&#10;GOHAG/9XVXHT/dpk18eiKNgsbhdTHSN5+prR6EympDQirmO418t/pip6webwGixBc7sQOVM2zSxp&#10;i+cMRZvL47zhqE4EXji5LcCnYAkx7a/1fYlK80k786WPA/J32YQkR9PQRwNVcgM3nca49bE4ZYGm&#10;qzK+A2VSz7Hzowgahv2ISffta5e+I6aJJt5dRVKx6dwUKLsW4HsTJUUjWuVa6Axl8DVRJRuqDSOg&#10;tGJ7FBHtA+GFnwRcX0SGh1Z47GBbOmoQjmtUcHSw5yLjW8z7umB8f1vA36rKuHn1dVzq5pH7t2RS&#10;f1QWAx11hRQUC3k9FqCnfY3v1+TePH5uAieKSCiJTE5YmWiRs6mu543hd2N6NHdYbzb8520J0evX&#10;UQM0XUCLzWh2NabuUlU42XbQBNId10vuhg63nqaMbBzLAe4yUlEqJI3jRq2Dz2zge2plcfmTYAyA&#10;QEe4lpzXRFHosRFXszpCRa9SXZdiTF9GE/Cq42Ucws9C182IdtOpMPIn4zg5MnSAFa0b1azSOzwI&#10;HfCkwpsh3wX6MZ6c3ibg66vgBjcaUNNQQ4gWlA2kPydSD6bPZFAzmYk1785P2FlOj9XQYVX8nddo&#10;Il5hyUuiaRfuaPunEDflZ6feGm2rkVOuRQK2Kbyvo6n+YsZLtqbty7b+0SctL2oEtEQ0fjU8Zzjg&#10;6n24uR1gyIGmVaGadQyNFK/xtmzyIlf8jpH6Z7EcxUpyPdfyd7jWfY/15YZHHrYDT7ayvNZo0bFl&#10;zaX634yLYT6+Ibepkq+xWRUD8BWAcrWTk0czVMGlDJXUAP7VAHVVi/JCZkM1fKxquAp1QxWgpwnC&#10;Sqrw6sMz7U3P9k5l7IcBkPyIfZjM82AQZPzzv7LEsc/beQJzq04noSNmY2EjLOB9KSReqxhDpryz&#10;nIr5W++uZMAJBdgRMOyYex+rmoc7XdQkO0kDvSwLGWlCiJ15+jkreb6rnW/V1oqexIr18fbWFMuJ&#10;YW+8XdjP+DTNwCI2+Itw4hc5bTwQuekj++CrT+3z8BT7Ni7TUUd8tv87W7bjc1uy+RN7e+sK+/Lg&#10;F7bm+CrbdHaN7T+/1gpzV9q1krftOhTETcaKr25lB1+N7OvsPKRfc6k8ZxMnM4+LDJAuyAaIc0iD&#10;plK99h5i6XctdlxnG/7UE+bVqaMFoIbw7/qKBeCn6qngRG7ECOiKJCRJyVS9OnqqEpaW1qmMuAln&#10;DdVEHtIe1BmzoDVmd2fstefjtn3pDI7QCwFKfBgAynrA11FISGJGhVxXxgvIpFg93r0NV+DjrgKk&#10;JFhLuVC41s8OTOhqt7F4tA6j7DYOY0fhFs9kjLOV8R3s2o5ogDgLfrx5WMORwPGza4uS+XvxAy6a&#10;h+fFDDv1MTsfkfcNKCkqaJqpUfhTgHwTKd1Prduq5JHH3buCdwN+sB8CgIs4gr83abi9gbxLHFfa&#10;CDyMpw0AfHqjJe5m83l93kD+9i7H/Lcm9bTlbvDINGjem97PPpg+ABOhgfaR+yA+7kc13ce24P9Q&#10;cQhg5HnfwUOjkd9Xy2CHQmMb2ACkjb7pmCfxnkLj3ASI1ycPQz74GIb1qmAx5+n7lH0d1ZeGBKPW&#10;RDQZPPndUqpeJvnuONQGQE91f4vR63uyF0VRUcfY9UEUDPNHk9DdldxAfkY2TnN6L7OdUw5Hamb+&#10;gxhLTWEMPJOQ0AyGNTJp2mZw+klTziGPGfhSOIsNPAVhfrKimHQ6Qncdi9RPIQUJfB7N5yFUb82V&#10;cVuLVwqMGsLQFEoOTxZ3TH8ikbDbL+mI1+7hNEP+X8O5qY75TiUjrNWnOVFBzdQyAVeLBK3mdHMi&#10;tJKhpUuu4+aslxztDFJBeMI6BZb+CMjykBCoywxesUpq8DUvBZC6luNP7KqsAewbWvwcDVxUMSRQ&#10;wxG5geejsfKcieqz8NyH97fEYX0sfmgv6D6oB/jgJIY54tjUpgHIHl2ojgf1spkMgsQOQeI3ArOg&#10;4XokIgweOYT7zgOgfjtipFM0lZ+n23+a5hxAVrvX3+r3UN0iQauDYtqd0d0+R+r1OQ2uswumcNT3&#10;sY87A6A4lq3G+/raRpQPNPOu04CrONAcm6ThkOscv68e0qCDrxVsDcIb5tf2w7MvWgOj3rdbkS2I&#10;yVIFEro7+HLcI3uwFNA6+hdMlR59wq69xJg204nb8QOpPxDFFCDcMRK2GqRhcrC7wSZVoY0KwL0J&#10;8DeJOtHYNVV0A+DbpOcCUF/B7KiCClkNwAo2mlqokQ/QTnvAcfs+/xTTeYw8IxqYxshzhnt3y9+X&#10;ahXnsLmlGVvA+1YIR1wAVVKGhO0K1Muls0jxTibZ9YU+dgGa9aLnYLu2KNj2juliV/yGkNg22kpW&#10;BFn9wlA7h+l86aNdrfgR1gu9rM7Hw2o/xDhoMyG+/B1FVMUFyPfyeH4X2EweyFgNGH+xwt5LSKN6&#10;nmWr0bt9tO1De2/T+7Zq70rbemaNHchbb0cu/2DHC9ZabtF3pD6/Z1cZnKgsSQH4Mkkt8LN9GGaU&#10;fKsjazpdR/SER7jRCxdbw41sQE+647lQFvPhbj+0op2LzZP8tOHP/NmmQaR7MhHjgcB9EkJ1D3bK&#10;MKU6owRIhZ4QGGcBxEp9kKxJzZz5HMsXclRdjNTrdSq/15FAfRjc0xqOE51UiMxOgxiAcbNTWiKg&#10;jG8u5u81gPCtQiX2ptLFZdJoX6QzwXMPSuXCel9bP6GNNfZjGKEjJuD9sEJkOOBoKiJvOuf3Cggn&#10;JSZIUUsCdg183BIwa/BD1fU1ptyuMmaNK9o9KsO70AC3UGH8XGX8c2AsSuU2VIqVp9qljb7cQH8B&#10;/LrgM0EDD75auXCZOIPN45TwGhNpc9BiZyFvm89rtASTnteGtcOxrS2PSJuQhS2gQl7AkX4R1fIi&#10;NrOlozhpYCT0TkBvu/A1MjZeC5kI3S1FH01K9J3iUE4WADXUzd3cDCwAQ21VEh4RI1+0eWhe51Ch&#10;L+DEMhfuNRuLyuX/X8r+Msrqq9v2hdPue85+LB7c3Z04IUIEAgR3l8Kt3N3d3aCowt1JQkhISIgS&#10;3N3d3cb99T/U3tnn7udt7XyYba1atapq1ZI+++yjjz6mEkReMtyOfIX2ie3p9jZ0eHId7u+NIwAI&#10;1kUV+9xmVzq9Blr+BJo4ujQkga49j/1tXkd+F69jGhqvnCFZOCjC0HL96cjMJLcknW6x1D6fccnf&#10;J0ozpTf1gr4wX2oJukzja3VcKu9YTDoOfTyOk0ISzQ1x/Wlw4Pu+fN8VJqjrUWQ0RCu9jVCrGFYs&#10;jh2lBYbyN32QLLJHv0d7P5sJbcZqCb91YKJTOFOLtNZNJIgbSBG61LSQu0gHj2gKubsj3Nan4a+N&#10;Qi9krNJNfkYZwzco7KmZw1mw7X8HxmLH/5PTwhl2Cju+AaO7T/FwF6OwJrzFKKTmZCXgdR6P/jrh&#10;vTf+8/r0TzraFE5BA/VZgsWOg6RMRluejm7shlY8nSDzyUw+mcq07aeX79oEmqK+zBvmNOlcpPX5&#10;AmB8EWA4s3UE2TP4sAmY/2b4Gza3cUObQ3H1yte+9j2e3VWA81fMv/sVpnxzO9oyBbcrtDxfZl0E&#10;kC/9RiHOAWQ65mD9J7+ZbPHtKtryuvXtAsz3CvMnr7zeAcfGO3aqRXv7pWlTWHIT20LReTH5wNvr&#10;N7XVTRvZryEQB+bfnds5CjY8w87hRjj5A7ngayh8ksF98Xvpsk/HWV0H4OT0UI7yXTYEJcadJ1VO&#10;nXuXJXNQILxJgP9Cvy42pgGWtWbKQGYKNJ25w5kQsqmYE/OxQgAc+QBJ4gSv2XE2xpNslPINn2fT&#10;PcGp5cxWH9sISfp99Dv2cLGPXf4ywDaTY3J7Nh7qVZNt35dkTCN9nfTta+e9+tt5N/zJgbhCstks&#10;vvVG8nC1o7DiExT8tI5v88DeBjOePb/M5s6bbWUluVa6KMeWfltiX/0+337ZtcR27F9lOw+ute37&#10;V9iew0twU8yzU6dn2mVY7tVzFOnOwIgOxtvjNTH2sCzZbpTBstBUb/0A4P2SSucRcsEZGDLa6r1z&#10;NFqcY8Q7oGxnZ9m6wsnWr30168lY7eG0So+l82UwVXQXxd5pdhnTPXxZwbgoIig2yFeqSrqKVDG0&#10;S8fDfCJgQb5v1KFbi+P3Ih2/I2GsAKWGhmJLE+DdOsVUBweINUwzgqQyV/tzxqf225AP7UuM/9+7&#10;k5C1LdxOwO6/YgTP7c7dyKLtY6c7fmTbR3SyJ1uTkV1S+J1RWNwExvyPpyWBiBWjmdIxJ+B/gOXp&#10;Kh1dGkvzEDBW8c40hPXfFPD+HRjfBwwfIa/YmUjbUjzQMvggFA/rYbOGUJwEkAKxB2bS8JE7rLtl&#10;AVJJ7M4KXM+HNZdg5Zo5kgIXjRL5BAYV4ajIZcPK7/eRFXJkz4VFF3J8z6CAEEvXVuCntFX3q2sb&#10;0rvasa/k98QZQLHq/I+T7dCaCbYouJO5vl8Rba0SaWf18HOTE8EHPRDmFaCpKoRB+dFm6g5AjG/3&#10;Mjmt1S1uUGvLGIEvesx7NBjwmpGu5fdRNSYnVLRprWqQVdyQSja+zrayGLHxsvnqNm/SsnxwAEwl&#10;9HsK+QB+tKbqa1/aUz2wGXlwatI0bF9kLU1vCUbaCiWPN4q6QhhNPUE4L0KwegUhSwRR2JI9MgSw&#10;1aUrbpuQ7hS3CMgJIx0wEsDSCldSIJbISOJdwzt3QV+GcaIpf5NOu+tvvF+QVZ4g2TxAvriL//fu&#10;XnRwcit0eX8/bpn9eJS3hFj+9M7Wp8Hz+Hur0ZGKNIZl7wbFPM2k0yy7p4Aszfi/APmvzPjfgjH3&#10;v6YCITPxNG6ohNbeKe/y3L3fwaZ+8qF5fdHFAvr0MM/unc2NMC597d63iw3llDlM6Yj8j67dOtmM&#10;zz8EkD+wiYDv+I6cRsk6mfox3/vsY5uAn3vCpw1tc9FIEuv4fzjen9o+0g7vGoFv2te2hnW3VUy1&#10;WFCvsW3x681gW3db1J9AI+YUfsXA04OJTEMhKOqMNFlYngPGv8DiYarlYHwZjf3EmlE2m/yMr+s3&#10;sa9rVLcNTarbt8x3/KpldVvTsS6DVAbZ1Q1kfayMtSV0Xv7AHMKFb9Yn2pREOk4G8iVfWM+kGkZK&#10;ZfN+msUklbkMcCj9rC6bQz9ADlsmhUP5ns8pTAlWfF1BRI4/WcyY0wjM+BYNG/O8PrFxjerapBbM&#10;AGxBUDxpgiNJfvPmtd+5HHfNXoqXgPpp7GnH1bzDZnkOieoCEtUZNuDTFAIvfE0DFMCqQubJPzk9&#10;UaS8w5zDczyGg7w3jnHbrZ8YO8fm8fBXJFGGExwvGckElS9ItWTs1laAmNPpia1ugLG77Ucme640&#10;Jsnmzyq02auLbekvc+z7PQvtj30LbMfeMtuzu8y2M1Zpx94lduDgHDt1NJdoxWS7chbbF8foh2fR&#10;gn8LsW2hA+1KLMfUZBhnGg8ugqNBtJcdCZpoD9ZTvIMhPzgPazwfanf42YfnszjCzrFs30HWtUE1&#10;G4gneDRgPFRJSfSFazZegCrfChNX2ybFmESKNMlIFCkASjotnlkctXJhSEnEPy5y60q/fgQgJr1V&#10;QMxCexXgSZd9iL77GHb8BKvNAYYpHiNf+XpH8nU/7Wlfd2xgV3BLPN4TT1GhM+EtHwPG/RlE+b6d&#10;T3SBNWYB5LSMwqjvksb2EOvbE4pXDw+xsRwOg0kG2dW1HFkmdbY/+71vf7py3GW3vnuIjjoNOP0L&#10;GCvNrXzdl5Pjf1gPcHk8OYu4v9md6brVYW2NAdyOjGrCIYB/ejrAFQjbi6H5JZE26Vj5s2mJjqfQ&#10;lSMNFT01b2AngJuTA0wxnZODVgbOiwylnVEoS1FGA+zWF6O/D57lhH6MaBr0pmWOIuNiFHr8cFLi&#10;+mKN4kMaSlFUNrIYmiqikQUiiF0MhVVFYiGMoPEm/D2+hmlNIe7RFdtiAJY0L46zvng4A5EAAmnA&#10;CQZYI0nNi3qfJh8AIZgmnTB+XktNO7InBuM7D+H3CXwFwpEApb4Ox0cerPuouYevQ2mtF3sOIg5T&#10;K4BAIW/lmzhZJ7S0UgyWNXIiwK3YSBeer9GwH2fMEKDsQcurBlAqPFxj5WdwMlOIuDymE5mZNoYh&#10;tRpP5Iokk+zS1r7O4uj5LUVIktEe7Yl1BgFc+NHbvsnBszwOWe29yow4qmB96tS3HrVfsCXR3elY&#10;ZNoNlribclYApppErcjLv4JxuVTxlC1LS/7vBb6nXwMk6K0PDvjbcRK/XN56xXrX1oTmRnSENWFo&#10;AwSmNTbON9rZKMLkR7/d3oYh8/RgM+sLyxwhixYb5whel9FMVxnJfUaQkzyK4CNdDqeRY3h7RgOh&#10;2Y5pX4lpNKPs3m6/pxnGaMg7cvvbHKyUSxs2s9XIgXe+DbEda0ba3Der2m5mBX5H/OSJ4hEAFq2+&#10;6LkCvct4hy9LpqA77zIM+7I67XgeTi4aZuuIYD34Tif7jqL9mYghdp2A/0sL0Vo36n+lgLo/xjb4&#10;fQgI17Dlr7ezXaF96UxEy0Yb3l8yyBYyzPg7gn12M+LodMv2doa1s0Ur+5ERWSt5vQ7n9uGk58cg&#10;DAqPdOLdAIyvqxFEnXxqEAHUBcaSKUbVrWHjGCw6tikxnICxS8umNrhxNaZw1LA96sxU8Q4WfZqT&#10;0CkA/ixs+Tx2vrOsMwDu5R3EBfC7DnMCOqwRWbDbizD4k9z/CM6Qo2y+59Q+ztzE83yWv4v51H6K&#10;+tz+SGU8GXLTWfzSR2Hux2hKOaL15wx7Lnech5VlpNrMNfm2+Oci+20Pk033F9u2fXm24wBf755r&#10;P/1ZZjt2oRGfSINpUpxilP1NJIoHp2CiHEcvMk7mbi4davPTSZzytDNxHNP5nb8PHGDHY2bAnnPt&#10;wYUUe3CR4+slcoQvIF+cXmjZAcPt49oVrFujqjaSD+8wkpJGwJqmwf7cyBRwJ3tCnVURsGE1Maih&#10;IQorTzygFEM8XgQfOD9mdq0nucnwNN8/TTuvGDHge0/yATKFHBNPYMuPlRW83ccOeX9mVz7FgvbW&#10;UJK4htl2gO06o5LsTIYdCUWSeI+JFB0H2iEKeJdzxnN0T2LzQUdFongIIF/f4mk7wj+3ndM/pqWX&#10;vIWFExiwzP/5AQHqjNjZ+9Ybdix1AAE5gLfcJP+XYHxfvubzhE0XjcJX3Abb3meWT6U8h5XY+xPz&#10;JLUtjKJmOCtE+cbyaOMYCEeuSEI3TsAaloauG8/zFEGLePkKU2ca4Buh+XGfke3xCXMC+XB4M8o+&#10;lIB/H6QBb2b2BRAyH0YuRKCT/dGUycstScUj94PXIoCefT8F9SMrhQGokUzOiGI8UiRMy50pIa6s&#10;AILm/ZmpFvIemr60TXyb4R3RaWFkwe9iYQQwfOly8gcoAgDRQHnE2YD9AdEgANkT5v1UMwaon4Fv&#10;MMftwI74jnEJhPD3Qvm7YfzuIDYGAbEPgBzA/f0BaW90YC8cMR66DqBPAtgn0+LqwW3eRJH6MWHB&#10;5302DGmqhMR48fg0iHMaDQlT+B+naxYct41h4u8whkmOh/UHMzcwbtgbtBrT/TcI/3KPRshqla1v&#10;w1dsYJOKNqJlcxvHcVvjeEIHtAKUIpAx0PzVRKJJzw4Y/3dmLBC+LNBg/TswlrRxZz8BTr8GW4F7&#10;J5tIl9gMhoy6k4sxled0Soc3KXjTbffBu+QovM3n5h2biMVyICA5iOk2E9g0nRE/TD6ZhkQxneuu&#10;n7xvHowqcoMpz0DW8PqI144w+9E4CsYynWbL7D72BOnqJJ2GS/B9f83strm85kcKxmAN87MdJf1s&#10;efMKBO+/br9ycj1HGM9xrGkXNJ7pF9jrz7BiiniXkSmegjGtz0wr2Z/Vx35uTlt0+49sz/gu9nAz&#10;U+PJ77hM/sdFwO4Cz8/xteMYhEsmNAlqCxhme+s7LxwUhOrDQpd2IR+aot/91u/Z7ebMYWzUxH6r&#10;U8cOAchX23SyfU1a23qCyS4xUusqIHlZGRYUxq6rM88B46fMWB18KSNb2kjAeCIZKJM4jU/H1ja9&#10;HXPqGFw7ujknuPdfs63zCGUiXvYsXZmnYMdnYMkC5HOA8Xl14FEXOALwHsUvfZqN9zyOm1POEgjT&#10;Hu1cR16BIZ9geOtPWf3twDwkILorr/zhSwD9ZMB4DGA8FjCexGWQPbdoRrAtzEyzwmXpVrY23rZs&#10;Sbcd+7Ltl4Np9uXWBFv8fQrSRYbt2FNsN06nAXDhDOBEBwaUH7DsULydLuNNNZOj9b6Z0HZsG9+g&#10;3a6faUfC8RGWYgU7UmSPLmTY/Ytox2jI9y4U2lqmHnRpXdner/6yfVavgvVsWsN6NycYmvZDF7x/&#10;rnzw3fCI+n1IHz7Ja+EU62K6YUvCOxr/MfrnJ+iMgFFy75a2c+5UqvpMGQFw78I27zrFMYW7K8AH&#10;WQFQvkkDx2OKbUcT+9jJz8hF6DDcHnYcYlvozru0ibyFmxl2KGuYne5Exuz7g+w4I+aPMw/s4dkY&#10;u3wedo2uqgGLW0MIT6cj7sI77wDA79ovRIduGPi27aXN19r0tkvN37QLGPYfHaJoCGv+vwNjhoJe&#10;TrQjTBiOZDRUEOAZDtCE0VEVwjHcm8aFCcg4nhSvAmC76lxUM4MHzNiLD0YQ2nEgMZJhrHBiJAN4&#10;7pwoSVYwwByEJzmQWEkVsnxhpVOJFAwiRS38c03U0JBPxljxt8L42dD3AGJAWNOqg2moCdI8PkLb&#10;Q/ndSsyLAPQcZsxGEMJjUE6sG8Dux23+bKYh3E9pemFY1cKIbYzErqiJzyFcD35f0zt0HamBxx70&#10;AVnUmuQCC1aSlgA5GvtZLIWpKMWs4pcNwyMrUBYYC4g1kCCC74V8CoMWi6bYFyivLZbIAPRgFbeC&#10;kGImAfqaNxZA44OaHQIBIE3k1dIwSL9O/AzPQWBX2vFp6vFBAgtgY5M3dxoTtCcwen5kC6ZHMIRy&#10;CJnDPapXwM1Q3UY0a8Ng3VY2uEkdVj0GUsKsuOzd4B82Lxx2fCAVvVexl8gUkioc9gtQ/KWIdwkG&#10;elEeWs20k3Xtv7FjdGnFe6LH5rm/Zd3r/G+YW20bCaC5tNRwzOY0d8DoeX2m092m5Yp+PAVQHk5M&#10;5ASY8FROLVOZUD6dNY3NZyoZGlPZaCZhMZsAW57OBufPz/gQtj+sNRJRr6a2fy1DTUtG20qymXd3&#10;ZBBt0+a2NXggeQyejp68I7azbWpd3Y6QX7Gvz3t27asZFP6eFu6u4xC4iHf2Esz4isOMAWicDmex&#10;7K2d0s52N4OotP7AjgT2Q0dG9yXf4QLfu0bOxUOaItbyf65g4/yqSVvbkzqUjkTwA+fEBho11qEf&#10;323BXMGm1HGYzrxlwNu2y6+/reN9urdJG2YNMmeyYQsiWskM2epHUwqbIEAnt0U5M9brcJ7ut6h+&#10;DAVtjSwGeVDU7nRIyfS2bMJtmNFJ3OrIJq/ahA6v2Zb5/DyTy0+zKZ7B0XIaAD4LwJ6nmKd26CPU&#10;EU5TtD3/pzv/i4cdxBJ4giD5i1tpGUfKOM73jgHcp6mbnN8ejk5MLAAFxN/p6DwIaB8jye4YTSLH&#10;AeK93zN26euyPFu8KNvKvsqx+RvSbMXXSbbulwxb8HO8FWB7yfwywYq+SrGte4vJrCWRDRvMLTrU&#10;HGaMt/gGM5+25JFYRbD4Y75/7xSAfRQf7mFsb3vTcTKgG5/LocCVbPcuxtvDS9nsNvk2jpHy73G8&#10;+4ImkJ7NalkPjghfNKps/ckRmIgP0Z+MCQFHGMw4DraXQHh4PB+SGFwWYn0JBAJpQGkEXTIHlxGU&#10;LmbsTNdQka5cDgCUHbcAjgDddjaUFKkxdohjur09yB69xQtIp9/VH3AR3EmzS2vd7BDFwPuf9rWT&#10;MN0DM+jNPxplV8/T8IDmfeXLqbaPri3r0oPZZ33tu+btbQdji1YTVP0VTOz6Z30pTLxj1yKHAPyc&#10;AJBN/ipN/PfrSChsDneRT+SBvo+rg35r2kLjLXMYbeJUq0NxmUgSCOboGaR5fjC4CZrZBTOdzBQD&#10;MTsPkqe8YJUBchVwlIxELxXoaUV0Q0qgbTqawl8kORbhSBQRMOpIGLZCmryU7SENFTBWrKSe2yiF&#10;KgH8UTDuaLWXA4LRAFYCTQMJ3DcKsI3l9nhAMJbiUIwGyyJNuPG4gmGqkYBoGIAYppl9sNFQyQ+s&#10;UL4W+Ibx85InIthQdRmOayKc1yCUFYEcE6COTMkaAG249Fz+ZjSh8DH4zaPpvIxClgkH2KUZB/K3&#10;g/hb/rrkexrp5Sy04jD+x3DWdPRlbzataNqE4wmkisdxkIzjIG1IL0sd2ovwHK6P6GvZLsMsbXhf&#10;Vk/07j5c9sIOR1fb559gCwPsmPTs8VEHJAy6tHhNvDp9wCmFpiU0VzdOFTME+gCJC6xep7rtjJx6&#10;wrzB2zSJXCZ7+DJFvyuyyrFUlNPYpCskfF2EuV3gw32BAtElZInr3F+goQjTa3RlzXZngC96vMYH&#10;uXFycWOklTuXHhTw3Bj15Kmho4CudwdAlexwVzZvF01D5jE5c++kw7NmEIjjigT09LFynefYA3nI&#10;D0D2wN4V3Z2GJoax7l4+xRbTMnz4A5qf2HA2DWGSOG3fJ3isF36eaL8FdbRfcSEcbAsJGtDObjF1&#10;4zR1hmsatYT/9yTSwHnNyMMed0kSxY4xFHfxJL9fGZvXu7azOT5cSM717USObkE22ILODKgdnDvU&#10;lqCHr+B3r+7bGrkD2xcnimPfTIQtN7E9TJW3Jvw8VrqvPmtsj2hFfnCQBpPZLraEusPhdswSpCj4&#10;NfnXV7+iyeIAQE5X5G3FgGKNu4IGfBsQPLp2NOFa1cyzBXIogVQefHbdNPOuHdcJ9Z/BqUIpbqOa&#10;VeFUQUt6KSlwe4MYrjGZx4PPmE1THXVn1BbN5nka14WKe6fwZZ8EkE/TMn0WDfgM6yRgfBzGfwLP&#10;+PGd/raPjXXLH262idd/j2QMcjrOMrD5T8jr+oVx9lzZ3HgrWZlipZvybd53eTZnTZoVrEy0wi+T&#10;rfBr5ItNRVb0dZYt+TLaLp8ogA2n4ddlUgNWpnvkJ9yh4n5DzRHHAVoCeO6T2nYfe9vDc+Q/sB6f&#10;p/h1MQUwxk1xOQPteKYVRg6299C+OtWpbt0bVYcV17Jejatbn8ZVbQxpU54wtxDiM5VHEcco+hSS&#10;11JZKdI/qYpnsCPLGaCvE3q3t91zmRIBM1ZxzYmy/Is268gVmjOHteo+FrYHHB9PTell997pZY/e&#10;/sJOfPyx3ZlHHsWBZLuYM9ZOfszkX8bNX2Z0zi+98QXiDrhxMRirWZyd4Uh2sB8Tgd/vbjc+HWqZ&#10;1erY+vc72vGRg+3opFFo0d3tyhtozb79kUVodiE46H8GYz1GNg7A2GHPZwgWgtGfpiCQwpF4WsPn&#10;zZvpBd54RX3RyHyZCOCPP9SNiu9EAvJdAWKNEw+E6QRw5I8BbJLQkBPoWssfjAsBEEpBVy8a25Ps&#10;hj42e/IgK5023MpmjLK5bi42c/pIcoN7U+AChHt2Qv75iCIgA2IpZEUAsJGfAH6wyETYZCLB/wkM&#10;jE3+HC25Ox5vrFLpdHml8HU8Vfo4Viwyhz+PI577xaHlRwDIMRSPBLiBbCChgLS04SBkhmAkgmAA&#10;Q7eFa2goDFnDQyM0ggsQ9UTv9QUkxHrLwTiGWEjZ20LZJMIUoar3B5uPPxZIXxi6N911AQC001kH&#10;WIfyewJ4LjTVYjL6pBvMPYD/NUgTo3lsIYC8NqFwmkxCKeypVTiMSRhhXA/GbRHK7Sr+BfM7vHmc&#10;k2Chk/iATmTjG8lrMQkgc0XOmEHDwAyNdedSr4kuFV4+AbfDtLcJl0ntjX+Y9x8pf9ewxF2RbqzW&#10;WIcBP22hvgwzvkDF/yLMS6z5Jkfeh6TZHd843hJHINs1/AfH5+pkrTQ2V3y902hJngZwzNDUCgpr&#10;U/HKTuPSjeAbV1jyBPyyw5+5kvS/T8VJMgk5T+OEnMGc2LimUTDXvDdNQnaBCY5tW8l2Mrnk8lJP&#10;m9etpu3if9vTso2tYFDpnVVkHaN7noRpXmaKx6+h79tWBqceAIz3kvN8R2AMuIjBXoQRnxcIc3np&#10;F9wUNDLIWbI9/3Nb3qqqXWjDpHEe75lSAoMUqQlLvQ47PE8beFn/evbD22/Y4vZ1bE9BHyfS9CLP&#10;y4GFQ20BBb4jbd+xO/iTv6pd3bb7foHDxNOOkwHxYGuYLSVn5I9mre0q8wQ3Uzc4u4DiGw1HZwTG&#10;vyEVYSG7yuO/u8ebjks26FZMsGbIrAfTPzyoE7gj0bgSaeqGzj7Dmf5BUwigPLxpBRv77sv2VcEg&#10;NsogSKQrkgWyBEB6Wpe4LE4pWJ7HepaY1HMsXZ6W1uwspArY9Emen+N0E/7583Tb8P0k20xn5T60&#10;7ZO/BNiP81zty3khtnpBsj1XMCvI8pfEWMH6DJuPtLBi1RxbvGyOrfhqoS3/boHN/26hFa7Nt4JF&#10;4bZlczJTHIqQAwgFgvXdozFBLoMHCt5x8hyQIWh4KF8POOI/PEfHlyxfAPKTKyW2kaSonq0rWFeO&#10;Gl80qm/dGVDZo35l61mvog0AjBVw4opO6YNeGUAofDheUWUYR8i4r5FLmn9GNkMMR+9IjsBeb9Sw&#10;jXFoxrK0wYL/P2CMdKEx8I9o1LiNA+IJUzTOp7qQHsYcso/72Z2PsOThv9zj8oHtwf519xN8xp36&#10;271OfW0TR+dr6Fb3L7PZ4B65tASXAc0l1qm33ew80nKq1be5sJSjLkPtehBWlS96MG7nAzs+/jMn&#10;te3OBTq7/rIx/Nd12DuNFPdpm9YyNOlrv7gR61jLIkjlyvn8HcuE8aXBLNNgqLk4JnIAhhQdwTUj&#10;EPdEOsXLPDqpsgCNDMAjEyBJh1nqMpvEu4J+nUlwo7mBJohEmh3S6eBLI3gne2x/S+RSQyl9YcEx&#10;gLEDhACnxjsFovUKRKPFhAXSch7oe8gD0oC1YgBsXUYgG4QDrrp0580sn3A0k1tC0fRVcAuA0WuF&#10;wx7FggXAAt/y2/X3ym+XPhwCq/XVkAHAIPwZGEfxOMSKY/n/xYzDVETkcYsdhwK+ATw/AbBrX1ig&#10;P+w7VMxZwMr/FcKlwqgCYf7KcYhhlFNyH0JzkDDiGMiZNvgL3Cokm43qa1kj+tDV2JOYTfzco/pZ&#10;gcsgS4ZJh7PBiFFOpeAn5jsOZ8dUNgxX3Aqecno8W7quwqAzzgfQk2XKpW1lK/XqYse/5HOylxrC&#10;AarutD5fU5centWr8jLjW72O6+IO2Rf39jL66M8g+wM2FoilcVyb12BpjTn9tGBq+OvmR/aKDwxY&#10;Or8HTNcTNu7LBqflw6bny3PuyQY1HkCeAhB7Ovo5rw2bkS/ykMLVNchBz5O3hrLy85PermcLoobY&#10;uVVRtqFXS4bOvm4n3n7H1uP3v7wY18jOELIYGJmlPArS2n6N+cR+puh36PX2tqtXG7u1RpopoEOh&#10;Ut5iORguUZA6L4kCrfYaGutXk1vbn5wuTr1ONjJZKVe+AbwAynPb+P85KfyR0NWWvwnjbd7SvnV5&#10;jxMDeRAU4FSE278AIvFODdv3BlPIW79j39C9eyC0P+4Whh7TqHRpvbstRUs/3gJb4euf2o+chC7Q&#10;2HSeE8YZppNcRya5tn0gPnBXO7BiMhp5VSbH1zAfNk2BcDkYC4TdmImn29zY6KawaUxlAxvRuooN&#10;bP1PW5FM7vSuKDsnZgwTFiM+7Tgu+F/QlQXC5euvYHyG504FwJP41DdtHGVFC3raV2jv23+PsoUJ&#10;AyzT8wtbNSvM1i5Kw9pWHGxZ+Ovmrym09SsXgdRrSCnaaD8u/85++flH+3LLBiv5qswy5kXbzLnB&#10;tutPsihOZzreXR2t7x0HdGDEt7CvySlxFylA6x5dbQ8uULA7T2MIYPz4apHtI5lo8NvVrGOlf1nn&#10;GlWtW80q1psRO/0A4+GMiRlDR9EU3nwalSPtMxg9UlOBY2FCMbAiLUkVyWjHKTgtUgCFCIouKz0p&#10;yB2i84/HJMD7a3bwXQpiaom2oxwZsaTduxhlN9d52zb8ttc/BXg/HGYPmVx8mA/5DvTLY7go7nfu&#10;bY86D7I/PyRhbOF0mlViKKox920pgUN4e5982McefzrGvqzf3tZzbDxCYtjdHET5sQPsBpOQD6Aj&#10;3yGU5P65UCd685HiOXlcuny6YMN4kx+cCuE0gT3wNB5lgkeiulazIDTzNPS9JKSIZOSHRLRzrVQk&#10;mXi8sF68kWKQb5KQaRK4LZXnJA5wSAB0kpEpnIXlKwMAKyTbN4OutILRvaxowkDL5PidO2mwlXq6&#10;WPa4AZZEBGMSudKBuBI0EFYALHAUwxUrjoMt67ZgPuxBSCLBMHGtUL7WCua2UEBAtwmMQwFUAXsw&#10;MkYAH3Zf6b8weh8YpUDeG9eCbvMDSFTA021a+tqb/1eauCuFXA+ua4KzLwxUnmPZ3J4u7I6Anjeg&#10;5wEL9XTGqfPhYXlymyu3OcUYvvZVEY/NekzLuhzR+R5AqvBwH1w7+luugI0ybD14jn3wtQfyvPly&#10;6cPz6INu7gaYudMNqvHtE7DbjafiPoohpCOxQsmpMZWi1nSY1LRnS+Pdp2roJVOIPfkbHhRyJ7Vq&#10;ZWOa1bQJb7xsBdPbUKVnrhzJXfd2I58xrUNZxndwStyFJd0hxW4fOcfpY9UV9jzz2Ory+8neRa/3&#10;IurRiyhYT6abu3LbdGe6MX+L5bBzNgB3/qYuxYD1OCcByNNg6xr+O1HPCZvIDKQO1/+8ZJAnz40b&#10;UaL75vrYanIp/qQWcKMDMgSAf7GY0+Qu6iU7fDmiezjOgBskkG1L62vfUOg68da79itpZzdmURTD&#10;WXCaItclwPUiTPGUJl+gBd/laP5HcW8re6OiXWBCyh4KuOdiBqDj6nivTciDKSdDbDaniK3vdLS5&#10;jLI/VDiaGZxYvtiwTrNxHVsz0UreqE4uxlt2o/k7tr9lC/uJ4t6l2WRFLBpnXw3GZte8AVO2u9ix&#10;Fm/Zxm7tHenkCp1zzpio3+gG3DYY+c/Diid1pGBXg/cqzwVykgBYYCwQ/uua4kyNZrBrq+Y2Ftmk&#10;d+1XrH+j12xVMg6Q3aHowUzQxsssQD6p7AwY81/B+Az+cK1Tcl4oLlOeZdj0PnT3skVEmuIXz0oY&#10;TJJlBYuiGWtlUaytW5Rpz5UUR1oGM+sWLi+175ess92lP9qB4q22Z+FW27tlp32/5Qcr+3qOxZdF&#10;WSaAvBpt+cRB9ONzyY7eqe4zMeUb55EuCNa5DQBp3b2A7Q33hNajKxkEChVZwrRu9uaL/2Hda9W0&#10;fg1qWP96lW0Y8oTGME1GRJ9CYpQfb4gQADgEdhwBOIoVC4QTYUKJMKIEOrWS8CGmoImmf8R0VVjU&#10;fIZlPoZ5lINx+UBQdd/dgcHfhx1TTeTx0nV3EYD8M8T2E+pz9WM04fcGM6UXny1dahdyeYKjR9pB&#10;mOTNrn3t2Puf2cHA/s6Y+0eX0YC/9rHDhHLf/pCMWUD86ge97QTOjPOeVKB/jCWlksoxfs/DdA5e&#10;X0HjBE6MxzRPlDPiv4LxQ9qRH5ySI4XmCj2+U7G2Nqqz+baoaslogXFsSnFMhIijeyyGadCJgEk8&#10;NrGg1xviYGhjKei7qbCeBIA4hucskecjBZ9tgjM9uw2Ts1szPw/nCTJPJi3j6fiSk0d8YcmMBk8c&#10;0cNhxtJXw2CN/sgG4QBoFDqw2GsMDLccjMWOtQTKUcgXYskxFLckXej+iUgbcRTYArBQiUUnUgSL&#10;QaqI4/v6PeXMV/eVVFFuZ9OlmLFYeISYM2w6lMfig+QgZhwFwxawq5AXxe8pd1CEswFrObfxswFs&#10;JI6koSIe/0OorHBaSBERFAAlI6ioqOvRWAFTOFFoZZHXkcvzUOjS11n52rC4LJk40HJH9iBmExmG&#10;ICqxb2dzgHlPJkhGQyrdYV8+fO2FNCPN3p22Yy82GW+eA282C20MHm8C6u/g6IDRehOw7vpWZWSU&#10;KjDxFjbX40NbTqv9qrieWOG6Wpk3FsSROFa6VGNmZHV+T2M2Kdwh73CSQNOV7S+Yvyn3iT9asS/L&#10;G5ar50mSjq77cR9dF/OdhJSi/9sfh4k3r627/NqancjnSp8vXz5bgWw8Hgx5mDPhc4asfmLfQoCu&#10;vv8hrbsUwfD2a3bfr2Qpb/LpaJsD37ctgR/Z76HdbdPkj2wJToSLDFLd3rCeHZnOZ+E3smiQY64S&#10;GXkWP6+cBzfZYK6tdLVF3RvZNp6DS4DxD2SqXFnsQvccurhkim9oq+7dwL5vx/gqJmNvnvQhecl4&#10;+Clonf/Gzf4sG2Crp71h+VVesIP12tvDlh3sZrsOdpSxV1s/bGrbCDDawaZ4hejPW+9+Zl8TWPSj&#10;d1dOF97OsNZrPJY7NKDdwQu8MoTY0Xdrmzfg60WrtYdS27guQPbk9fOmoOmliR+SLdiA9Xq6vdme&#10;zbWNDatf2wbVxfHFSWUlU0OuMftOBboTWO6kpZ+B3f87MHbYM91/pyjkXcQOu5ns86zMkRYfMMCG&#10;vVvXEib0t7UlKYBxlj2XMy/V0hZkWtn6pbZx5SbbMed321O4y/bN32VHNu22Hzd9S3FvtiUvRUde&#10;l2dzYdDfb86zi6coyhGI8wBmrLS2mzDhW6zbHOe17l4gMAgWev8SiWnXiuzb+Z72BW6JDypUtwH1&#10;GxP4Tb4xWth0nhS9mdx5Uqe0qs0Thp2N4l04gBOJTCAgjuXolQhzSaS4EwsjjCWbIYXb0zqSWUFa&#10;fz75Btd/A/wuPO14e4QNrXzdpv35zmnAjs5ATYS+f4GOuz3BdtKfgZCdYNQd+tmetoBnGS27l3OR&#10;IzLsWMJQO929q935pL/tIMvgwTY2mhvo4Lvi7KgP7aO9eph9PMCs8wC78vEndjW6P5oy/usVfnaF&#10;sJaLWIdOp4wDjAucrGRnisd/Y8bP2LGS7c7QOn3a3Wl/Pk/TSCyZsWFkCySh18WTHZAEG06h4p1M&#10;cSYJoAzjwx5Pi3A6gJeMVJDAhy2eImcynYrp5HekEY6TRNRoBva2YppD8gU6SBQ5xG0WTB1qBQSN&#10;z/IcSyB5TxwDb1sickYcLbXSeAWyAkddxqIZxwG0DggDpJIgQjVQlkKiU3jjfo60gXwRoDcyb2Ld&#10;V8DoS+ExkMel3xUiXzIrCHlCS79Dw0bFhssvffl5sXNPAMcpVMHo/PgdPvyvYsaaU+ajAQF8WDz5&#10;IAXAxv1h435IIB5iwf/JlpkKLvbLz3gAXAIk6aLe/C5fipVi22GAfTjvHXXuRbKhxVB3iFZxk47P&#10;SOShKDoMteI0IQbXSigEwN/ZIFpDGJga3L6+edBs5AaD98GV4Cwemy/LT/PUHICWrICbBdDzd2x7&#10;/H+cBDxhcK6N69j0ZnVsfNNqNpR5aoPqM8kYe9U0mmDcSE7zIeg8QAVsnSK0keAo8iHD2pejuBf5&#10;EN4UmTzRhzXx2hNW766xZhojxPKAzbtqjDw+Y42d9+T5ERC78px48j0v0vA0P9Hr7SYUrSg0sskv&#10;9xpgK7sBku9g6XyTWEecFb8wkuh3hjXseOd1240ksoPf+StBOj/wGV3Lz8yt/Kqdbf0ubc2d7FtI&#10;1NJhbWxv4RAmg5NrQsjRg90+sNaRtrFXc9vZup3df7eb7SKGc8fEj+3GFkAJ7/RNpmOscWlnK5vV&#10;s+Ow2pWt6trJ5QxApdi2I7qXbf6sqa2jZX4dOeh7WtOt1+QDu9/qbbvdhgG77T+0m8wPvNb2LS4J&#10;73qrh/1St5Et+bSxndkYaGdozLm9dzyfc287us7d5nh8hrOoNgOMGefFc+JH0dNTrxmvl14zH14z&#10;rXJA1vOj5iIf7jcDSWZ0QzJAGtfkxFHDhrZ6xWYFfmxnAfiLeLFPIVOcpBnkr5pxOTM+ie/4OEXN&#10;czgwbnIK2kbkQsyMdy0taKj5j//UxnRqZHHj+tqKwgRbs4CBpKnL8y1xcZbN/WqxbVz9o22du9P2&#10;ztpnhxftsoObt9v6n76mmDfT8lZlW+l3Jax5tmRxrm3/Lo0jNu4JYh5vnaVYhTZ89zQtsOjGN2HI&#10;Ny8gWVyi4eNqmh38KdZcPm9hH9SqZJ1rNsAiRJGDN0wAxQVV19XMEMKRMoDxJ2osiMcRkKgPBF12&#10;CXxgktEKU7ktlW6rZIAmhSaEdLTjdPymqWiMqYRj/1GAb5hA+wfownfPofNSYHxC0tgDCmT3T+NU&#10;YCz9PZjxXfRZOxptF6no3vmssz1G/93T4T07mjTKHtMdePs6sY4rphEi/6E9+bivbcPPeWUlWt9V&#10;Ao9wgxyfN95+ZLbcKTqgjjPK6fBw8iy+pa34Ctr57lg7M/ULu4ou+SuhNl/CJHZtGEVjCBuBrHGS&#10;UXg8Wo+4/gDZ5D5grMf6kFZtOxtvc6dTOKKIkagJ0Eg1KWxMiYBYOv7QTNhiDOwnHetWGtfTAL8U&#10;WGCCGDBsJplTQyLJds4iBziN/yGZlTWUcUUwvyzklAzC2NPG9LIQmkBc+f2RgFEkemywJmFwRA/g&#10;dQhi81NmQxguhWi+F6H0PFYUr0MMRTA5GqLJdkiCaYohi9n6ATZiwwrfUatxDDazeOxmul8c17Vi&#10;WTFiuzDsKNhtHIAfD+An0iGmAmJcL7IW0DbFdmVpi4A5R7FidAnrjeNnE9g0ovmfYx0WL3AnbwJJ&#10;IoLHGs5JIYwNO4y/GcFjCGHTUnNHAi3VGWR7JKIZp6OzZ9IqnTmgMwl3PZ+ukT1JuetthTwvhYxw&#10;yuUEkcFpwgkh4n7xDPYMknwBqE4FjPz5G4FyovC6KD87xClKstmwSfjxoQ7hexE8Fj/qH2FIL7IA&#10;RuL1jUH2isAOGYIfOFw+X7TJyRyRg3CrRHz2tEU7jr8Vy4kljudd08Bj2SCiNfuR11j2wFA2vyD+&#10;XjinoGidbNhQndcO1qsRUzpdTAc0vWHNobL+8RyEaACDNlQ2lijsj5HS53kfhVH4WuLa3TbzvnGm&#10;ejTrygTszwmaf9fOwT4PUjTbC+DtbPeG7Wr7OuE9yARvvGvf1mtmf1RojFefxqlWHezrerVtDYHt&#10;2yZ2sL3+H9k+z4+I3cRxweZpbZmk3QyLHNNbLs2jZZqA/ttMyPgjtLMtbFzFzrbvZDuYBrJrWg87&#10;yIDVlaObMx2kgV2u/bZdadvBjqNNH23Zzs5hGb2Jx/jOG4Bvi09wVjDcofX7NJ+0tY1IOd8Nfs9u&#10;rqU2dDAF1upjuxYPtdXhH9E8VtPGN6+GvFOPOZhsoJJ0kJRc0YZ1qaXCnXMdSc2RLTh9utEs5ApD&#10;nkzRfCSneEeuatsUO2NNvOUv2ix/TtLbo+zkfm87IqeFco7R/Y8TA3qW4t357QTRY2M7Q8DTtf1h&#10;9ueq6eY3CPvjm9XMnea1cXSzjuPEFM37bnVRnK2DFD+XsWaOpWJtW7hqrn2/6kemQuyzI3MO2Mll&#10;O2zPz9tsOXGZeV+X2qzVRSS4zbaZFPSWL5xrX89MRI/JB9xy6MYDBC/SlXaGQZ8A803cB7euwI4v&#10;JdG5lmYJrl2sY61X7DP6wbvUrmOj0X3c+aeDmcQRwYc/TvYoBcXzdQJvnjiOhvG8sRJ4I6Zgx0rD&#10;bpbGGy+dN2c2FrdsuvIyAZxUPMcZdOvFsOPnD2tnj3bH2WMkkpvnmfV2niR+mLDWIwKDnpyUZCEW&#10;qvD4eLtYMMIudcV8/mlvu9qlp/00kBfzR8DyaqwTb/dnrzftEa6Jw291tL0RA7C2UYi8Argfi7LD&#10;RaNtn2s3O+zfx+5tBNxpaLl7iRPCmTi7vmyGHYABrOvT3oqnvEWbqL/jxHjI334AQ3+AA+XBaXXy&#10;wZYBYOd2dOQHWAXtCi9KbBfzblsFxktXHM9JGke7FE4FaUpe00w/2GMuTokcchZyKFIVkudcRK5D&#10;NuwuEwtbMjGSaUq4o1PRyWrguJ1N1GbmqB6Wg7OiYOogdON+Fky+RQCAHaJBr8wXjNexnPB6DYMN&#10;E0tE3tAK02h7ZYSw4ngdBBDRAEE8xcR4QDlSzgQdh2Ffcj/IGxyhqSsE8uh+AhDZ5WJwQ8g6F83P&#10;RSNrRMsaB9uOEfN2pAfAnkKkn3zVAls2G91PQJzIeyIRgI0HdOO1QQDCURzLIyjoiuEG6QguL7Yy&#10;TbgexAYdrA2en5GWqt8bzUlCFr5y2184AJZIF2LxyF42a0xfmwVDKR7X22ZN6MfcPUJ1yI5WHnIw&#10;unykbIK8BvofJ7Wsj+2SoqHYPRJFAJuQN8dcH5islvRITz7ouj4D7VEnBg8A14sPszfvUw9kJzck&#10;qBkwzeENqjIcszkbkHRxWDDkJJD/wxc2HSQdm1ORvxg2DNgX5uvjNDmRUwwb9gIsfGG5fujaPjBp&#10;Ly284G7cf0zTmjgnGrN5wNp1auCxeJPa5gPI+DIWKYBJFm6MJQsgqGkVEsUfbH72Tne73eoTdN13&#10;bBdBXEchGQdmdLP9nAR3+7J4vx+Y8JkdGN7JfqJoXFalgm3GTXRL4Aig3iP85yQs+CCWsRPt2tuV&#10;d9+3Ox0/tist8eHTDLOTotvN3wMJ4fGxvTMH2dw2VewIAUFXWn1o3zarT7fucFsyoL1tBhjvYWE7&#10;3+hD21y9Pl/Xs81MN/keffo7iv4H8APfbdfFrCmPp0FL+4mck68nd7YfE0fbT/kutiCQgbwTNLCC&#10;wbaMWXNFe/fEDeOD3q7xaz6cwnx53fw5mf1nHeJZLUI1iQBOUf40IomMSL7z5GQxpmkdThwUO7V5&#10;kjbp0rwhun5Nm+nbzY7/zokWBn4Vt8wxciuOKtNaUz5gwyfwSV89EGnf0EAz4bN65q7PE1bKCGo1&#10;gZCQtFEDrNh/sn05K9G+XpCOTLFiieUsLrH5JLdtWvGD7Vq6144t2m1HV+2wnZt32dJvvrScpbMs&#10;f3GhlXw9z+Z+u8y+XrXKfpg923YsyqcaXIJtLZVWZ8AFRnwPqeD2JeIjxYqvFPKHRluXJv+yD6q9&#10;ap9iS+lOVN5kvJq+KtLhmAjijRYBEwuHQfjxZovmQxzLBzcWVqz4xzSOi2LGAmMVpTKfgXEOgJwF&#10;S85Gn82CJef2a2MnCL7RfLv7pLM9ZcfoxQDgIzTZJ8gEd9Fn7xAWbzgqrsBwz/YiIrMTToyuI+wX&#10;ClLbEvvSIEIh8kii7Z3Bm5OpHg+7DLAfe75pNzYF4MQA3JETBL52oshub46zAyWM6l42gSGlyDSX&#10;iQ4lPvTOT/52fTP3P8b9iNd8yAbw8Myzot1/gjFA/H+C8eU4+zV/GBtUI8vrDsACdnl0HeZiW8vB&#10;ASDdPIYPaTZ6by6RkFm4BTLxDecAulnIEpIpUgHZDIqT+cMYTDqSDGTGD6WNIfeWnOMkco7TmASS&#10;OvoLGhzQWFlJxE9qNFFcb1g02cgK2omBNcfyO6WbpnBbjGbtsTGqhVp6axoZGWpJT8O1kdavC804&#10;HzrzCKMB4niYcSzAF692bR6bBsjG4QbR0vUE3B5J/C/x/Ix06SRZ5+Ta4OtoLGaBOCPCBL78ngTk&#10;EzHvNG5P52+Vryyse6lyjzCAIFmt3WwSelz6e0k8xlTyfpOJyUxi+oV+n5wT6Tgn0ulizCDPI5Mg&#10;oSyG5OYN7U5OdA/LZjhBFgM7M2knz37mQEnpx2OjdpDEYNxIea95X/oip8ke5gt4eaHheyGx+Ugr&#10;hn17PStOevNBlwQTQGHSExamgqWKlEF8yCWRhAK2QTp9wKRnADzeHJujlLNCUVaNMhHEpIZJpqNj&#10;UjJddPmC0UbRtBNN804MdZR4NpoY2Hec5kSKJcv6x6YRqg1ItkeARPJSlJwxKnRjP9QGGcXvk7Qk&#10;aSWWxokNrl3t504tYb2t7SfawPcG97GbG3B//IZbageyA5O9b+0jahYN+OEOhvOS0nf1Gw/7I7mH&#10;rRzUiMD0RkzNbmPXXn/THraFsbaG4NARd6n9O7YDANxEo9D+iH78viCaOPwZJjCFkVKv2U8tmtrN&#10;t7rZ1satbT7Mczknjq20aZ9+m0gBJI15zMz7bvw7fE4JaqJD9nzpOPsz6HPm7DHCCdC/BZM/0Pp1&#10;O+0xxDbRROJCV+Aw2WRrPE+cKJsRhUsvNF8fll6P8qKxism6rtfEl41UrfdqMtLykrzkfM3GySnd&#10;Sx5tZK5xzeuxeSL38JxNJeluehssg+jTA6v9P7huCAvaBNna4Iv1zx0gpqMQ2eIC+SVnaPzaWDLd&#10;+rV51T6q/ndz4T0zAxLgTa62/O9TOJ0kYzn9qpTp0Ctn2nOFS1bZzMWLbBFr0/JNtnsFWvGybXbk&#10;y1224/u9tmr5eitZUGYrNq6yL3/51tZsWm/frlpr2xZ/ZT/lldg3syLINc7CPwzYXODIfYniHS3P&#10;j65kk16fSAhJLfu8Dj31iP39m+GBJMMgUMdeZR2wxLT0QY3QUQtmoMnPqXyw0pVnCxgIjNP5sGVw&#10;fMtkpcPUMmDFGTCXbK4LjFPQ8JI+aUp4ThtSnLCKnU91PMX3zlGpJiDoAazYpBcDxrfJ03jC1I/r&#10;q5jeylywx5164hvub1e6dbPvxr6F75FN5Xq2XV3EuJTuFCe6DmWKByzBn0IeDSB3L9LOeAPgpfnl&#10;GzqGfh/4jm0b8JbtjexKkFCC3byK7e8ygK8pIbSNP2SaxUPcEk9ZMQ4KZBSNd3KA2GHHMHdY8UPG&#10;PMm18QeBLVEfNuF/I3sDSaCAlLoCgC+bcTpJkm54nmYCIrMoyBUCKIXk/RaS5ZtPAFAuSW6ZTIVO&#10;J70th1zVYtehNsffxWZ7j6aaP5jx7lRy3YfZHG8GUgLQsfxcwfh+lkiIUCSZ0QLgqGeX0lEFxrot&#10;mCNyABZDTdkW4CXyeogZJ/D44hkmGyTngpixpAWkiWA1e/A4w9gkncncgIUuBRaKsFRDh9izlli1&#10;Y2tDhgjh98lNIataKN9TmpojY6khhM06FLYSDqBFIU1EsoGHPmOPitHUkj4rdqyIzHB15PF7yplx&#10;AhKF2smV+Cbp5ukl7zNOFlqaNC3nSdZgJlJzPZFZh/GcNOJ1GuD9GcNG4sPfl30tlKKiioTO49bj&#10;Z4lRaUMKVgu3Hre6CfkwS/PWiSEcpq7/IwqnixphYvgdbjBofyQHFVmj6DKNAohjGRmlHJBEGnYU&#10;naoaQCKkQ0u1gUTe9/HIFkmSfnieEyAqIi86gYjtSxcXyMvZIjCOREIS+IZ+/FRuCgfIw2iZngGb&#10;D+5BA8ZsD1s5rKWt6F7XLsMsHxOadYmA+7P4g8+xTmLBO4FN7BSXF+hEu6z4T9jf9QOM3cJFcXEJ&#10;+Qr+XW1PL7RlLHPb0fJ3wtb/7NzEdnu8b1exk93YRd4F9q/75E984/GmLQY4bzLw9G7bz21JlSqW&#10;VfEV20lB8Fb7z2xbnaY2nwEK27N6272tATg16PyjeeIyjRMK4zqcM9iWMRLp0vtd7RDxm+u7toEV&#10;j6QlHWdW5WrWr05NAuMBunbo+u1bczrhpIL8oE1RSxuoLp12fJ4rga9AWKcep97wDIx9KNqqEDu+&#10;eR3ChOrhOkF/52fkWHElD8StSWMLYEOZCWnaG0iEcDr5xysIIqNr+cYOGsR2x9vs1J7WC4nk85pV&#10;CUHDeUN3pDuvvw9TeDz5LAzFoRNEJvLK3DjbOCeHoKBFq23RihW2btVq+2nljyTc72OUOG6K1X/a&#10;vu/22c71P9u2zdx+aJflF2XbvNKZ9tOX6+zQ2u9t++xFlukx2r5dCCM9l20PAbk75wDiq+nY3Qos&#10;bvKHWNiex7pW04Y2xR6EPWcKulsU7CWNSnUKrENHRbEZsRsZ+cVS5owf6ATGZzN2J0OgzPdzAKR8&#10;mFAeH5I8WGAeLDAPlpwLY5vJ71nA0Mq5kzCXB/ayU3QSGfY7Z9KHgokkAZC5+5Ami1vY7h5dpPD4&#10;u5/tn/yxXYDN3f20i+3jjfobVe5Hu7DkXYdd74i13eO62c0v+tud7v1sBx+wa3MnMuEjFsCNoENo&#10;uv0ypJXd+xTA7tzH9nR7nVFMo+zJpQS7RuD8Q1i50Q34CJB1WDERlbrtoSQKB3yfgTEyxUM2Cd1P&#10;YPxbwXBYT0sHjHPEjIkNzUeSEBjLWRJPUamI5yYPdpfD85MFYKbzfKTyoU0mRlMB84oaTen/gSXz&#10;nCTAhsWI42HKiYy3T2KEUTIs2Y+sD2/mxPmjNYdKlgCEQ/iQ++NgCVRbNSsAFuVOAcmNuEQdgzUZ&#10;QwAoKSBYXX+wB1+0SXfkJWmp8ghLT/UFMDW/LhAAV+Ve7dHOomU7EBCVJqwjoHRXXfpTFFTAUBAn&#10;HxXx5KgQmDrgDkuWRBCpBdhI8tBlGO8VbeCSKSRRCIx1qdtDeMPr57VJqBio6zGaQA67ThB7hk0L&#10;iBXJqeXEc3IiSOF0kNGfhhYuU1lpPLe6bzQRnSGwV3ckAFc+pJpiHgIYCmS1aSgJrtzJUZ4EpzQ4&#10;abWaYi6rXzAbg3RnvceDtLEAznI9yG4XBQGJZMNTM0sYz1sEm1g0kk6cIwnp/8XayYbmnBi5ry6j&#10;nj0nYsTa9HRy0eOUz3oiGb1eyBNOF6M2DenbaNRqiFFRMoJWcB8AOqTXG3b8m3A66wKYkch0Eea4&#10;3fiTnGb5oNFB5RG+Qjj7JaWxyTNMQeom3YI3yBa+vJuZdYD1FbrO7vNZerjR2y6v4Wg+f5RdXjSa&#10;iThTyIIhfN/JblD3m79dWz7N5ravYHvIKX7yRhc71/htK/zX8/Zj67ftzFtfkDfxhq1gysupAtLV&#10;fmdyNJGY57DIncYyd46mjUsEsV/Z4m7fjnzLDr71np394BNb+UET+4MJ9MG9CD9qXIN2cSyB8lBr&#10;jibvPck4T8Oo/svf7jQhqajM+/CvwVPBPE/6OoCfVYdnGBKZZIrJOsHQwj9dLhmkDC9azz1btbSs&#10;j7vYqchk2+cRYYdiMu3gfJSCPxfQ6DPXinz6Wheat3qgBAymVX4MzTru5KL4QhR8aWZTx+hkNoFx&#10;nCpmBbrb4tgwe+6XX7bZzh3bbN+ff9qu7/bYwS9P2Lqk1Tbti4n26/zv7PLXf9Imucl+3fKt5Wck&#10;2oYlC7jvD3YOl8UlJIxlSX6WQcfZ0e/T0DwLYaOpgB2Oi4VuNuj1qjagUUOGQmpEOi2bfHjc+VBG&#10;c8RMposrQcdagFRLbxIfpAsxkATYcBLg4BTveIOlUsxIR+/L4DIDii9WnEZWRSpMIgGfcRJaWU4/&#10;9L9xWJLw+AZ1bWC/kQj1+AiP6SpSATqwSSsmce0WEzjuwVqNhpRLqyfZH1M62M9Eae4mFPre7wwr&#10;5X4PLgYgRSTTKeRhh3t3N/tiiF1j6Oj2YR/Yoz/iAc00kqZojR76rj3+iMkg7xE3+Hl3Ozj9cyYd&#10;x9qNS8zNA/Sd8HaY70MKdOqye0g+xv8HjNUVSHHvkeJIye7YlNbbUrq2tcIeBMNT0Cqm0zCPI38G&#10;R3oVXxLQbh0whhHn9IfRARrpJNpl4frIYv5fxgDmAg6iIWRMN0tninIK45cymZqcSbxm+rBujHDq&#10;Zskcx/1hXnFEbKbiRU7HdSGJIlVzBTXGCUDS9QxuT0KPThFAaWOkmJXDZpkJk8xWw0kf3fdzWq6f&#10;ftBT6f5LxLccwyTrODZRyR1i2Losvx4HCMZjf4tFgogFIGO+gH1zGU+RLZrf6QdzjkCWSERiSOS2&#10;JBhtuTSieYcqvqWTZSwQ1dfpkkz6aj3NN9bGnsLvyRj0hSNTRFIUy6Who2D0ACSIHpY3pBsB+72R&#10;cbpbLteLuT7bpT+xo90sl+c0l/mK2XouAGddzqTAkkLjjPRzdzag6WjQwTTXBAuMdQoAVJ8OT+XD&#10;rRMBm4fAWd+TVq3/T0vv+Vje55pJGAPIR/I8uJBW6EsdIAGpJ5HoSz2XSVxP47FLVknW7b34//me&#10;/p/MQej+w3o7/0cam7GWXqd0FRqRpJLRuuN4jaZzQoilySUV1pVCG7iex4T+PZgrifTTB+mHCNVg&#10;guf9yLX+dT5Rn7QVn91PfgLFppsA8D1sWALd61xeo7Pu2u8adcTS1AwaHq6hiWpddZaAm2knNFXc&#10;xBesppbr+ylaETl6iS41zfa7Bbs9u3icLfykDoHxbew6RcIHb30IC65ny6vXsXPtutmF1owNq/Sq&#10;fe/3qd3ZRuQtzSNXWcohvog1TKlrV2gdv0bBbGtQF/ujSTO7/O7HtoEclV3Zky0MmXJAnedtOGA+&#10;Fr/3JHmw0dWn07swg6ko7gCqG7fr0tPxFjexyQQSTZMNEClCSwU8H0dLRl+HaMgVI1lqPO4mzR0c&#10;x32U7jeV94A6LT3I7VjUfTBFyxQrJHCtNCHQfv4y0xImdrb+dV6ywfVqkg3SjkYhfobfqfdNGJ/l&#10;UHAsnFpJOLqxJ6eUUq8ZtjGFDrztew/Znr27SSDaaod++N1+Ltto7l0mmGffKXZw3W92cf1PtnX+&#10;IgItfrQT32+07YUl7KLf2e0Dv2HFWmEz/UZbyHCiG12H4KfLMru+1A7/lmyesMZB5JUOaULXUisF&#10;mmDI15tZ4TPOjv00ACYKNhTBBzkQtuAN+0qEMTvHSAp3AuNYdv1kjufSjeUzTiLIJYlsimQuU1ip&#10;fF8NILkcLxd5jAWQ++LnbGVZo99nSsZHti6jl+1cSZzen+jZRygqAsZ30X0fyFVxng5BEqru/goQ&#10;Hk8lNyMRrRuZ5TxTknFHPDmUgnb8hZ3r9DHsd7Cd+7ybHfTD0nYwx25vCrQDLp/Zw8+Gmb07klD6&#10;fnZozOf2cCuBRZfisfdFIlPgsebvPGII6kN0bF0KnMWCH5UX8c7yWHBXPKZz0dCb5zDk0JehoxEw&#10;m1h5hQnRkWc4mh3bF3uSCjoJMKZENqk4NrAkQEJH20gdcdmk4gSysONkcoyjOOaqMJcKaCcALnEA&#10;YzLAlQYA+yPxBLGxxQM40TzfIZq6TUONU7xjIxT4RPMayPoVw6WYVyzX4zUGi7+v1us4vXacaPzY&#10;ZJUmF8kbLZwjvWYXikmGwOiCxfa4rsuAZ8xYMobYolilLoMAMhXbFHqk4ZA+sOdAGISTPQE4i+mK&#10;VWoFKJsY5iw3QJB8tuhwKrj4/eclx03puXzflQ+UmjXUfaZp4756j6nJA7+2L1Y1FWkc94g61AAw&#10;Wb98KJA5BTHH3oRkApN1hyRM43vjmVw+TsMPeBx6H+v3u2lxMvDgb3o+W+7SGxXpqQYTdb1x3UP3&#10;gam50lXqBoOXZjgMO9d4HYdhr26wshmcEKYjd7jD5DyUSIdbSAz26eKIiwTgy6U/0oM/pyRvTh7u&#10;+IbdeF49iQ+YxhxIFx73SGxrU/j/pvH/TQI8JqkVmiD6yeilEwCoSSpC0VI9kPyFUmxaN3YzDIKh&#10;mWfRO68CwNcB3Ss0NVyWLEGb9mXNjqNj7iL+4IsE5l9CctCgzRvc9zZgfJ37XCFX4xZNEDfVeky7&#10;92VsX5rEcXefrx1eONxmfVLFfgDs7rz3hd1t85ldfbOjbaDx63dCfh4062yHG9OS3qCS/bGMv6cu&#10;Rbr4rpFF/DSOk8fCpnBZc+3oYtwWhd+5PtG3HTrbRp7XPxNcSOWrbwNqv4RltjY4w3OBBq6sCVfc&#10;EK404ngAqv58pvQ+8QFk3ZXxooYgvqfI16eLIqpsiLwnfFXE49QmF8VYrIjTAGPlwUyj0KoGIm+C&#10;mDxak/VBvOjkhs1tKF+7uXxqpfmTzXtwW9LfavC7OBnxOZr0Tn3YeiOLpUAej1SWQMdvfDcIRP8v&#10;8LQPBcjHMwQ5xZ7bsHWbbd2zjfzNb+3kT0ttVWIwo1q62Z+L1hA5t48IuN/puf7Frv+EB9k1lOzQ&#10;IXY5bpadP/Ib9rYSW+g/lurg55YydqhtLIune2atzUl3t6nkOngDAErOCunR2YK/+Mx8yDGYKvFc&#10;rEK2KOl4fF9L5n5vqsQ6Rmaxu0ueECuWmyIdRqElgE4EKKLRz6IUFISTIhy2GIatRwE1CQS7iIH4&#10;66jKUSAAr6QfecWh+A+TR75pa3IoyKkIh9vjHrqtdOXHsNgnV5jjR5PKQ5wYT4uQaMsXkREoRt4l&#10;NHrvZGQMRpkf/rizre7cyn5OGcjtMbaTxpH7XRiz1GmonePItGPsJ2QmJ9uT8zSJiH3r9yOT/I9L&#10;0oR05LO+DkDbKcL5f4u22ROJygTUdGzWMVnH5WTlEqNv6ygcp/ZnClTK6MiBtRZiwSpnybosguFJ&#10;3kl3NrWnz1sO981yjuMwZop3JVOHcdRGAwXk/NAafTjyRiCFRHLfaP5WIr83HYaYBguVbJQGA3UY&#10;M0uX6WoiYaXAypL4WjKHRh1pI00D+MVa/yoHSJN9KgmosMfrKLbXm2kcKuJRqNPXSbDlcN4XAq8I&#10;/scY2G0E7DECmUDMMp4inHIvYnBZqLkkATtcDCsSS1wkt0XpUnkYODSCJVFQ3PSBdU4FfIO5Hs7v&#10;i4LJR8LCo/ldsWpOgZ3HceJI4P2nvxnMhq98jAjdn9cggI3AHeCfyAdVk8uVcaFc5EBqFwFsOoGc&#10;4oLFdFiaIhKK5q0EvKfuDR4brFzXI5A1wnhMYXwdwH28YNOuvJb9KQINx/41nU1pGpvtNCQNN7zj&#10;roCvmwAYndebOFNPLJRaXgCxH6lzvhTl/PgdPhTw1O7syeP0Rq7w5XFN5XtjsNd58tz4dP2I2z9w&#10;JkIH8OEP4DTqi/zlwefQi9tcP0TeoonjDEW5a3v8AV5GJ9ExJgC+Cqv9d4NV/+3tpNRdw9KlkVTX&#10;APbLSAy3Cdr/M/cLW9Shpl3A2metSExs09mO0Nq8oGJlO/L6e/ak9Yf2Yy2K+sR+bvua4rcyoB0w&#10;BuhJNbuGZHGVdXmrpnd70XzS1b4HCM/CsL9lA/s5ajSvMaPbcIhMoavSyRvR8ABS+aIZzCotPVJF&#10;TslBXIY9yzYJRnJTa72TJsjGFsQmGcjm5g+xCJRlktfMjQ3VBQeNB803btzHQ0mIeJND6Lz1f5s0&#10;PIp6/VtUs1TXnrbtK3TidCbahPWxQIiQB2Dsxd9yaV+bjO1mnBJxCMnCSb6LM+CAy+LRY2zWWBwV&#10;gZGMXUqPsa82MmD0twV2/Ps8O7w2zfYsTbdT3yxhR/zJTh/7xS5c3GFHli62La0G24EXv7Czfhl0&#10;3e2yX1cVMKX2c/PnWOnPnK31RYm2cmayeXCUGsNxbSq6ZABBPgEy1ffpDhv7EN2Eii67QyKV7ZQB&#10;VLcHcCRjxI6Oo9IYsziC6/goQBG46FIrk+OVVjpLACWwSuL4K6BKww2QypFOx7owh5XBljlaaoR7&#10;Osf2JGbGBXRtauvzBthjdO2HtDbfR44QGAt8HzEwVZfOdcDT0HQfnQ+xm5fwKF/Drocgfyh3gv3h&#10;38u2RHZ3pmA8PBhtB1J62/6h79thQGwHVqCL86fZE0ZL3b2AJk0DjMGA/x0YSzO+j2xx7xxTqsXS&#10;z6bbGnr0wztzOuDDHQtLTeR501KBJwlgktaqbqxYeX15kaUfa8NyThEwV3mzn05Z5jaFKvG8ZMOE&#10;swDBTDa3JFndsLxF87vc2PlVSPWXSwAw1rE2juc5AReB2HSyAJnnP4OjcCaNI5IuBMQ6FjtyxrOv&#10;UwDtYE4o0prFwNPZSKXBOmORWE5xDFDXdckKqQBiiqQHlq4nAYyJaLm6DOPopq6ySD5MTr4EK0og&#10;yvE6UiOTuJ8kDbk1tKIA6SjAXIE/EQB7OLJXKMAcqbwNfs6b/03gGUq9QYCsD2k0948GhCN0P46J&#10;iuIMwSusDjtvGJGWj9LMYNPSwidxotPEcoG6gnc0FmwazHo6+vlU2PQ0is7qyJPW7bRy8zNiyOra&#10;EyP25/dIV9d1fX86rHka1yezBqBvDsX2Npn7TBaL5bapaIjSPKdz6SZHBgU+T/ROHx6jQovc8TJ7&#10;yHLFY3Tn97ryc/o/3dgsprNZjIb19ScJcQo/48rPuMGuXdE7Z5Afouue6KCafzeN70+mk8/l3er2&#10;x2ICdWjPvrxzDGx45NNIT1jt/zUYa9afM2IKFiuNF4nhGolstxlZv5UT3+8Qo4tvvmHn32ZkESl4&#10;G2H4f9K4dettgtdrY++rV8UOrsbJoTAlJoZcZZbdNSZhXCHp7OpvAD3RlGd/d7dVo1vbXuJNL7z9&#10;sf3Ee/j7yJG8Hg1sPOOaXDhteAGkQZw2VKgMBUQFxirCKmxKS1/78dq50sSjk5B0fAGygqh0uweW&#10;QW8xY16X8YxkGkGQmatmM/La6vXzgQUH8Pg9IZYT3m5o+V692SRyGXqcb9u+87XFWcMtdtSnvD6Q&#10;FJxCLmwSSkhUYqBCueQeUqNVXM8uDPedZItneNsy9wB7bv03C+33LUvs8JZZdvkXfuFvebDgXDu1&#10;sQgBfT0DCb8n8ewP25WcSbiOqx2pONjOuCXb/SO7bNe6MiuZPNwC+HAvCuNIcmQd6U4rrCAqwPxG&#10;DLUoAnRiRne38IGfI7B3oYr4vnMci+RDmIi+mAwYpynOkCVDvp8aHVTYAwjECh2glSYKADtfPwPf&#10;ciCOc2IfZeuhQKFhlTAVfwDdR5kWAFgE348CpMJgD1NpPfx9MUH3V5liDVBquOgDdN3/GYzDSZvD&#10;r3w10K5dQ9a4FoceTkGQCSXSi+0yGjSZGw93k+S0kJT+3CEEYRMKf4YW8cs0vSB16G88IWL0fwZj&#10;NgM5Pc5jHTrH8FGKgldInyqcgTuEcVBF2K1yALkswE+X+WiCpS4DHfYXBFObRbBNmUs/K4YFl9Cg&#10;MHtUL0YzdXe67bSBaRXS6FFI510Bp5aZ3G82jQ0FfJ3KBOxk7hcAaxQQC/TEihN5jeIB00RAVmAs&#10;J4XAWBawbDZI6cflYCxWnI32nCkNmr8fzOYnx0U+jyOfJgrpsrKMOZuqbGP8Duf3cD2bv5OJNpqB&#10;tpzFhpyFppnJ9TQ6AWNgk9Je43l/iBlLXwvnsQXDKEJ5nCEwP+fxir2KbQqwxZ4B/xg2gQT+XiJO&#10;k4TBXOLnDAGkPXi+4qWb8nXKEDZ+rUHdLZN5exn99fe7oQ9/9p/6dSS/V4xIbFt/w5vTg4BOLFvs&#10;WODuK1mNx6LHFSiGrAAjZBu1lodLF4Th62f1e54yZFg7rDiS70XymCPZXIIgMBM4Ek9R0Yj/19kw&#10;NBpKGwa1Am00MbD3hD48L1xGYwGMYSOJkl9ayXhY/pxNiA0qnMJ2BFbHSGx7/mxWEzldBHLfiL6f&#10;c0zuxGNEhqLqH0EdIppZiuE9PkW//Ijnl2EFeKnnhfSkc47BCXtcCC+i/kFW7zV03v9rMBaj3c3v&#10;YKLGFaSNK+jLlyVlkPr26Ge64SK62O/929o6Os8ORTAANXGyfYd2e+3tznaoDVnSRCVszhpKoFIw&#10;GRfMnFOGMPPzlO+gmNE7e/H/MzFk9ntV7fqHn9sJuvC2UpieO7UbhTFkAwprk2ne8Aegg5G9nA5R&#10;Thx/ZcUCXIGvGPHTFMCncbO6HiiPuorAvNaS2iJ4/2mjVWxtAJ89X2RVyUU+RJZ6UNib9m59K/Ef&#10;YLd2FzBJnQHEB4Ps2pFoO/lbjOV4dOVkAi7x2k3Bo+zBcIXUAX3IX4es8Fql855MHdDTFkybbhvD&#10;Ym25B2B8Yj82tt832ukf6MBLcbPfcrzt9CqYMVOhL25ZYycW0soc4GN/BlOYiiy1TS2H24HRdNjt&#10;/MN+X1posYxFT2Iq6vlfywCsUjTjZbb/5xKLdh1tYWPGWOQIF4saOsgiKT748KaYpvhEvXlgSjG8&#10;CeM5oqp4EcObyo8WaFmpkmB0YrsJNCNoCOfTSrecF2QmwBT1tYBal+XH+ARcFqlYk6JwWAgY4uU7&#10;he0lU7yIoOMrREb27yJ5jGjDYsDnmGkHI/4flwKOGDB6T8wYueIxLFks9wHt3XcuA+Tc/pjRSCb2&#10;S06zXQKkiQp9SAv47Sv4rC8iQcja9m/BmN91FovbOdwWZHc8IXZ0bgBssBuj6/EJJzvukqez7bTZ&#10;iBlrZ5d9TFapRD6wqTDdRDaaOKx90o5j0M7lzY5gMwqjSCrmHIFTQm3lTsCSqvHShLEFhsKgZ6B5&#10;evBGExDHI4HE8UGOYdMLl1as55nnX/pyDgZ1MeN0VhobQ3lxT9cFylkjujvMWBug7pMF+JcX2GQL&#10;k1tGzgW5EnTdsYrB3ONh8PFi/nq9xdi5XTKF3uQ67ocAbmrX9pWMwqbhx+N3rivVDVaolmsv/ldv&#10;PoQ+vN4+/K9+YujamPWzsK7peEfH4yxQ8ViMORRwDOV3qsVZvuFI+W7VtcfvdCxq5e4Hrgep9Rug&#10;VNiQKxqxJAqNcNL0ck9OEu58oD14XvXY9DgDuXQiPNXxJiDgbwmQy6UKyRWRvIaR/O8xSDZBfNBd&#10;FFakLGeYvOI7w9hkolXMFPjC9OWPlpwSq65GnQj4Oh55Rx2Fui0RoE5kY4tX4Q9ykzKiF6SnEzIE&#10;/xsbXITe+wC7IkF1goinMzQJ4qMllpbA1wlsSME9yHqYM96JmLymySQU5C6jCf87MFbRrnz99/to&#10;7h8OC/Rlff+6GC5ZxxfQkK/tI9+Z/IqbzKA8sxS725/Rdnr5dPuBho4r73a2W++REVK1IrJkXTtB&#10;PebmPj9GPxGvSardFSZ2391PkttPrraYobY/UBS735GBwW3a2C+uA22hx1BnestERlFNll0QIA1V&#10;9jWvi1w4Tra3ug+fsWLJEw7oqmFIzULPJozrusOO+b47px83Nt5JvEbj0Y19qHN5fMApg0k1CmBy&#10;eb2mFXrittqVZ/fJb7952If8HdZhBiAfZpbfzkwrDvjCJr8HY8dp5Mc0nMTedIHiipLfPlZEg9iE&#10;0gkT7PuoRPsqKMqeO/AjevF3v9rvxXPJh3jPJhAUssYv0C5+s9Eu/7jZNlHlSxpC0v/a9WYbfiOr&#10;wddOT0lBv/nNfllWaEmjaWf8mvyJK0vQYvPt8bVis7vLbMePGTYGmWIoJu5pn36M2fkdRxObwBEu&#10;hDdjzCC0UdhKKgxFby5PjgXTGLmkyn42DC53OKwKI75M+M4lK5UjdCaeWLHkv8oUup6oOXlMGQ7E&#10;FK9iUTKVdL2Z42EUoXwwAz5vbUe+pVB3VVnLgOC/A2JuvwcQP6Cd+wkTmk2uiLN4l7GnPZaUwW2P&#10;z5NvjK78GDCW3HHzEPehEeQxAP+AgtwjCoRP5I74/wPGjwkJEljb5RQ7scGD2EYCUWCmGrEkRpyN&#10;FJDLc5ElmQC2qvZdFbziYVolo/vZLDrHxIqLYcAFAKasgGLBWQJQfk8ewJhDUTOXn89DHshlOXIO&#10;zDiDgBxpxd7y6gJcmSN7E7T+hcVyIokCiFPY1FL5uQwxbRh3npg6fyublUnxL5O/KaYsMM7gaxX+&#10;tAE6sgar3C5WLlUIjAXECbBCAXCERkJpQACWPE24TqW5IhGpR/+fjvcRgIcYsLRYMWOxSWmxAjbJ&#10;Ewm8pimw2SQ2dHUYSuN+uvj/5BNmgGs6m384dQSNY1IrdCZB8nIoZMGe9bikX2fAqDMBr1R+vyZG&#10;R7AZyB8sr7A80Aov8gYsxYrFhKewgUmqKAdjR0PkOZQDxB9Ql6XPT6H3jrOCwiSFSq0Afp/avENk&#10;GcQuGAQwePGhH0uhbaIyJmTLkxebgmgUfydSnY2y9OHlDgdUonkeYgBrzT2MlVwjLRrJT0TGYcvS&#10;wQHdaGoJrorQBEAE9qHcNxySIytetMKeYOiq4ocptEleaPmQJR3K309Q/MkNAMmeECcI/6rm95E0&#10;9u8XWi75zP/1/al2k5jIm7th1GjGVxUeT6ykriur+QqTlW8hfdzZzgRxhqte2MsUE2xxf/q9b9vp&#10;+rtHa/W59zpabq0XLLFDPduZOcJufUuzyU/edpNJPEcKh9uc/o1tMc//5ffpfH2jFy3YDL8dhG7P&#10;a+Xaoo0Nr1ublDXsgsg33mK5EIRAirEBSEoCXMkT5frxU51YGSoMsHjGjMsBewZ2zknkgIxDxpiC&#10;PDWKIp8rr6MvGr7GdU16q6HlzOjC/86wjRPJdpN43lsOCDMA+TBNMoc4TR+jfvZHuEUOacM4rudh&#10;xm2R8Wi1H0JcKxOw01hZXF84AycFzHhLPB14387+jmi/rbbIPcOmNvrMJtUFrceE2+W12+zWr3tp&#10;5/3V9u/4lompv9qVjFm2+8NJdiN0rp36/nv7fnGmfTeT+XcXZuPNLaYYNhcwnm1Pbhfbk/tLbEXx&#10;DOvWupYNoKd7MnqVG7vLJLEaHe2wr+nNEsyHLEAfQrSvqfhZI9XSSzNCugAB4NWluqOUy6uvBUwO&#10;K0a+kGZcLlVEaj4eY+kD6FJSAS8K0AqlmBPJ8kbrmUBP+K61hAmhAT+8QDwggPoIYH26yhky7gfJ&#10;DxTungIxrJXQo4cA873L3EbDiJ1mUeiTjGHoz/cPhdusgJb2Y3Ef2DESxiUkDVivwZyfOMAslsz9&#10;AXWBuS7tPAydOXdPjsbaRgZbxvSriTuitaV8hEMBMIihQBkNuMVw/Heuq2BJ8cGNYHBVfWO068ul&#10;oPFHVNIj+ZCLIUdTRNOsujBuUw60RhopgjSSnT5GMg6/Lxp/djzArOB07fxeyqFw7GQAEuAkUEuS&#10;tU0FO4A9hdtSpf+KCbNSVKBjJaMvy/amzr1gTWRWAU9NOtKNWQI8SRPaRHRdOrJ0bxUVkxieGo8v&#10;Oo5TTDIadhrTq1P4WbkqFIkpq5zsbSEc68VyI5xJJAAQ7x917iUBLEmcspRxHCunhwJ/eE9Fw/i1&#10;lLURBhB7clxXEFW4WDFAq3mBUZpmwkki2jlNsLgtQkCpbAmKQaFq3FCgEZfK2/DkQ+SBBunOciGW&#10;cgIasmQKfxwlgfIfax7hsw1DbpJYWK5YsKSKWIDQIQTIElopqnnodCFJhefGjdfFl1NAEsQknZUM&#10;mGZpOACsNpNjbAbL+ZoNOh15J4P7ZCOzZA3p4djcsqnN5DKlJHd0f8sbO9AKJg5l3NQHNBa0t/zJ&#10;Q61o8jCaegZZ9sg+ljeSZDpymvN0/+FEqbIKRvazQlpy9b04PluF07ra0a/pXj3kBxhrgCcasCQL&#10;NGBnOVryFMeHfEOLQZxPb5/mBOif3ORm8yLfsdObpzsdezcAW4HxdZwZ9wjUuYNP+S5f32Lk0HUi&#10;N68fJs9hwwRbjfvpNOOYjEaQqx0+sR9avWtzWjWwkrfrWGmnulbyXm1bBFHb8uEH5C33sgfvDLbj&#10;LQkX6vaJlfqNABv6mlvzdja4VnWKbY3Q19lAOR36AKq+uEsC+JyozVyjy8qbj5SLreUkREq64FIt&#10;6AJmbYz+cgDBYFUfGEU2tTvkxQvNfgrvgbwpPdCwcxh0nGk3jjLS7SgRqIci7Q4Diu8yjPYWw4hv&#10;HaXj93gEk1PczOdzooEB8AQ6fpN6fu50oUYqFqDrJ1Y2caJtCIm2H2PJpliesYFQjd1okAkWWLe7&#10;BdXtZvnDCZSmHfr+1mNMpv2NzNW1xEfOt73dptmBltPsbsp6sitW2PaNdKqdnG2PbpbavZuA8fVS&#10;e3Jjlj0BmO3OUi6/tWi3ftaVhKppFEo88DaO1xBKvXn5wIczQDMcthaDdhzNkUsfvDjYbQrTjbPF&#10;cADiDEA4D/aVI3bMbQUci7PokNJt+joNViV2Fc/viocZRVC4UhU8id8Zj2YWLc0MwJnasZb9jvfZ&#10;rnKsAFjvXfLBQQFDpmtQgPyYotvj89GsGAeQywH6MZKFpAQtOysQpeh3hQkeV5ApLjEd5NtAjreV&#10;+fDVwiPMOJk/AesrSWa3uLxB6/RVLGt05WFBeXr7NQD7XKJd+SnAvk/iQ8Qk5mwAaRY7Zal8vFjS&#10;sumiy+P/ctZA3AZMNhF7VOdWOMwrS0DH/6qVzTToXDavHIqVaVRwU561Q2cBcGlsWnKlOM4KeX0Z&#10;XxWL9JM5jHB5XoNJ2HR8kDqCBF6AhxiZ3qAxjowAm2IDkCvCcUY8Y7diuLE6ZnGfRLUiw8hUdAvg&#10;OX7qKcYfzv8Qz99TwI5+j9NUIQ8w9xczFgAn8VhjSZpLBJhTuH+ywBj2ITtYPL9ToUHSW6N448bx&#10;c0kAmTYHgXsG8lMKj1+OEnmL5TVOQ4eTvJOK9poiCYfHqxD1MLTRLIAnEx05g+crhanZyfiyNcYr&#10;DhlIzRNhEIQYxkvFqWUY0hBNkUvTTgTKwTBrP7RHbz484ynAjQOMPTUBW2HtALSvGLFcKchBapJx&#10;LHxqdgEAdD2EjSoQG1oQ1zXVO5APdaAjv7xlY/C4TlG2Mxuw2LMfG4AKT4H8zUBlQivxjlZmxYKG&#10;yEHBZhHMKS+Y67qfppUEwN7VSOCpcVW878eSfTGSPAcP2Le6vTxYCpn3U40A4FfQfiCs209jsNSs&#10;ItYPGCkjY3TLahbSp6ltXziJoHv89jC9ewc97BYTNa7vYcAnzRs38A3fhOXeQF++e3ACQxs8KGaH&#10;2sH102mvfsv61fsP6kcf2v09ABI5v9dZmnAiv/HTkVOudkMpZgD0VU0+Ya7kqeJx9hPWzFNvELr1&#10;Or7+t3rZ1bc/sP1t6OjDdbGHDIurdNzZ+zRYfUC3H0Hzc995CyzgtDOBzWTCYJ5rLGQUytzV7CLJ&#10;h/d1CARFRCGcDTiMzVeXyl4pv9RpznmNVPOATAQCyJq0HuC8TkhOnCiUha2ESS8yYlzeqMvE8C5M&#10;B6d34VgqU47IuzlEKuQhXYayiFtg3UI71rp9iI7kI3G2c4W7eTE6yocCfFIvTpRIRJno95k9v7Cl&#10;091sYzjMOA4wXlW6035ctN/ShsZYUIM+FtOYHbSvt+1f/ofd+/O0nZ0z344nRNjjnGLb9+Y4O/yG&#10;P+OJNtqB5fPt9vnl9vBmCe3DRXYfQH58o8ye8PWTmwDyjTlmt9fTUrnI3Pu9Y4NIdXKF6YxXGyIf&#10;mnDAJZwMhRiOtYns9HH90K4Ag0SByGAcAGpPBYg1rUJLYJzJ1wJgfS2gTsG3l8YHTGCcAENLhK1F&#10;ARxhmgwhNiJdjMJhIjpbWPfXbabPZ858vkeSIS7TgCEwBlz/C4yjHDB2gBkQ/j+XGO1j9OD7V+ik&#10;uwzQXs+zL5N641GtRSA7R0xCr/Nc3rXVMT15Q49jfhejuhmtcomM1vNbguz4Bi/bUjLc5gW+awVj&#10;WiK3tKCtubPNh60sGt7bFg/vaqW0MZfRJbeAzWYx4T6LCa+ZObILRT0CRlSRBSBLyNudydf55EoU&#10;c9+CIUgagHY2+r3AOB3JJhdwdroXdRwHxJ7qssgcAj8KaTE4HLz1BlUuBXqxrGPJYm+AmwBPACoX&#10;RDmQll+WOyRUjMtHvsiHVanrKx5GqBzgZFqyk3kcmbyukifKnRXlunE8m2US+r4ei147vcZixqm8&#10;dtJZVcFOQQOVM0bHcMf+yOPX6yu27jgz9NjU2CGZQfY7WKbT9PEMlJ3uOX6fMiQ8cQ7EsdHHOxkW&#10;+KN5fpJYiWSbJOGzTsQCGSt7pBiyGjac0U2AHR9cb5iS5vGpOzCA2yZTZZ/BsVXFvTCNZxLDQSKI&#10;YgNQQ0csG5Cal9TgoowP6e46PWjJgSJGnMhzncGcPc3Y07y6ECSXZBo6UtBuc2Gq2WwcKRQVJa3k&#10;06iSP7I/IUZDrHD0QKfhQ0y2cOwgAo2G2czxQ23W5BFW6jrG5npNsBWh7pY9eYiF8r/Pch9rJazZ&#10;7i62yG+qLfCZbKUe42y+90RbzPW50/gZ1kyGDmQz+SVNTHt0X4sfChka+6Ytj+lh3+UNtH0rsLpR&#10;fLu3mzArinyP91L43kVMLmH4J79xsS2zetjSKDbDcVjBetAt2BMPea8G9msJ3vudHNsFuJqEjf6r&#10;wuB1WPRNmLHWdXmVkTVsW5hdnTnFdg77yLZTEzlEbKXGl93p0M3ufdjXbpEbfuODbnaq/dt06zW0&#10;jZyq9qYG2hy/8ZZNtkPOmAFOs42iQ/Wax/PeiOH1iJIkphqIslV47dXqLzBWcV/XBcKhAPbTQCxq&#10;CVx3gJml90AYpzA5WVzY3Nw/amHpE7vYmZ8ynFyae0Ty3j7EcAAHiAkgewbEDhgfAIgPwpC5vLmf&#10;Yv7hVNQHbwah4pGnthGP8yyxC5/Vbp1tmau7bQ5PsN+jmfSRX4BEUbYTT3CgTavT3UIaoB12HG5b&#10;y76zq98dss2j/An76GP3sbPt6R1oW/oSor5oM6OmV9uDOwuQJLIA3gK7f32ePb61gAUoI1M8ujWT&#10;7803e7TO9m1GP/6kgfVpU82GM2nAR9IEH4YgmFEkml0C421iKSaomylZdrRBH/NB7+awXy1dFxin&#10;S6YAhHVdH2J9ncEScGcPk4b5GU+s0r/Qj9Gh1dEUSyhNSh90TQph/l3q2V7iMe0KPuCLBAg5QCwb&#10;G64HB3wFwjRr0C5dvv4KyI/I3HiAU+L+ZTTjq/Ecw+IAszocr5sDgnh/KUhmsMlk9iNHo9+7PK63&#10;LWc045MY75455A2+Rift3pSW3vr4f9tZEba7Qmx+pf26MQOssy2gI27ekE9tAR1yC/g/5wBScwDZ&#10;kiGf0HXXhcD91o51rZSox5m0NBdw3wKiOotoc9bK4+dzYMoKCtKl488GkAXG6QCfADAOGShvVB/s&#10;Yp0oSvD8q6sNYMjjg54K8InJ/rVd2GGiz6xp5UAsgJUEkYP+mspz7A9bjwOQ0tGsU9XVx2NOBzjT&#10;1KXH/cplijQxWhiu9GGBsnRbNfioOJnK41DhS8DndN6h+WulcGRXyLvTCQjI6OcFwMovUSEk1fnf&#10;ZJFTgZAiLgxZersseQEwbX900RSBneN1hk3zflExOIn3XwrSVtrn7WkiUoX9achOGBJQIKwykOfG&#10;G0brhLZLqqDYOZFweaWhKfchFCamSdR+/A0/2LW/tGBAXQxLko2Ww7xYoXy4HXcPpwkRhVBISRCf&#10;ARWGvPk94dic5IyIxEGhjSOO/1+XclEImFNZKnInEX6kS92mlQyAp6hTD70/gW67dMA0mNdmBo87&#10;nfFaWeMGWjLAn80EmtQRvZ3rupSrRF1+aQO/4G/gzFCMKptCFM0I8nV7044/+e0aLPLGO1a3+MFt&#10;yDP5zL6MH2QbkhRN2c/K3Cg69qiNtY7RUB1rMIeQpopPkQZguO50xYX1Zk7eclezA4FIFkgbWN6u&#10;0zRyA2C+hYf5FgxZgHwDC5xaru/uYZr69352NLmP/TqmvW0HGHdg49tGwtyf1Jl+IrvjxwHv2HaG&#10;PRwo8rav091sRbqvbciOsnVhPhRb37KRtENrKkswr4uea/nfg8pfg2egW55KKODV0uujRicHhLke&#10;RPNMwMfozTDqEDR2d8C9f6MKljDyE4gVw5VPZqMNx9jtIxTqj0gnpifhL6z4v4NxsN0AjG9iG7Rj&#10;0bZn2WTkLXKp0Z0DsRtG4vdePHW6/RaZYrsjM+y5ucsP2JLluyzePR09baIlfTCcD/ME27lgg13/&#10;ihhN1wTbNgxdeNZSu//9Njv37VZ2s+0ks220ewCu3UjnGM6g0hsL7eGt+YDwbC6RLO6wbsOQ7+Kw&#10;AJD/WBdlQ5AKehMwLzE8EG1PHWDBYpQAZswXnzrH3WgAI1UMD9Yrxlte4NGHSExKzFhH9gRApZwV&#10;i2mlAeLJtASHU01X3GM0gCyWo0kN0TLiK6ilSytYwqccvbCmYU97KkWgCUvLdcBYoFx+/Skz/isw&#10;P8RJoSCkR9jX7EquLYvqZuPbvMBxvi3DUd8B/DqQntaRHI2Ols2HL4P/MQltMZgiTQzHxSxYez4g&#10;ks8bvhCgKuJDN5NNqBgQLEA+KAHES8mUKOUoPRdAnQ2DKwAw8nqR20xXXTCdYLH8fxkc69N74yqB&#10;icR1wS2BoyCeYqlWNHkTMbSKK6dCDTPRTvxjO8eFEstGpedHjgKnawyXQCTgJf9uAs0PybA8Jyvk&#10;mfOhnNn+NcOh3B2hwCCluElKUIBOIP+fYyUE5GIpzCU4uj6/81kGhEBeFiPpvGpciQWQwhWdyusT&#10;x/VkTXNGE1bTRzkYO228PDexgKy6ARX6rt+jHJN4QE2dgMpjkGasS33fyWjg60jAVOOXZtAAEabC&#10;lVLNkA8iNE8RoIyEEWsprCoSthJCc4UvIf5+fEgCyRcORLLw5gMeiB3TBwnHnfePC7/PG4kglvdq&#10;DI0iTnGMxy69PVqAJteL5CBe/7+m3okhO00znBbi9HyzEUazcc9QCL/yoJFkwuWoQHqRB18DUkNZ&#10;wcrm4LGrSKclJ4XAOBFQjnvmQkpgM4zBFihfdRJgG8HfcFN+B5toHNJMtPRpLmPRnzUHMB7dOQny&#10;IyCPU+MLjydcyXT6ff0pdA4fCMCT8of3P20QU2H6dneCkaYzKDhpIP7+wZy2aLvORS7M4SQ3c5x0&#10;aKZpY9NKF2kC+LNGDEMyRO926Wi75o6yhzsB2p0+dOshcQDINyno3USquMW0jxtY4M5hhTvBPMCL&#10;OC7u7UI+/JWj/3pPO180gpzxnnY8gyCvFUyA351qR1aHWOY0nn9YahLBV6mThtLS3xcwfY9AHzzG&#10;GiDgWAy1+bHR8Z50mC+A60gULL1PywFYIKyNs5wVq1kshM+PI3Fw+nF5vYH5dG9tpzalM5EnD32Y&#10;SIUjADAFu/tHGJd2kGlGrL+CsFjxU6YcajcOhLCYbUiwkqJ7v8sbZV6fggeS1HiOlru5228RyQSN&#10;ES7//c9H7DuiMn/+8kc7ve4Hu7bmO7u06Uc7u+VXu/fbTrMt2+wRQUG39vxhF0/sYbzSHtjht3b/&#10;1iokCuxs1wBkinb3bs6zuzcp5AmM76AjOwsJ484sgBlAvr3KVhd4WPfGlW0cFq0ATVTgKKeiURyV&#10;8TA6ghRZp5CUKFKNBLYCZIFwOSP+66UAWWD8VKrgGEg2RfpAKsa0A8cC6Co8JQhkpLf2J9OCN3ox&#10;hZBV3v3s15kEvp9IBFCZzYdd7ckl5AkBMSOZJEM8BeX/Lxg/FhBT3LNrGUxy9qVBognyQCebM+oL&#10;mzeGsGyChRa5dLfFLpIXOL4xUmWeyxCmbnxqxbzBV08bZWumjrAVaFxL8A0vZQ7dysmDuV9fWzK+&#10;p/Pzi5mJtYj28uUjPrcVo5AqkCiWTuxhZWNhP2xehUM7w4rRl8d2s/ncPpsWbLFk3Z4/GNcErFQM&#10;eRZZBfIWF8FeM9T8AVvUKSNZGxlyhA9HZB29Yzk2SxbIhSXlqAnHYcGSNfTco2s98wiXOyP0/fKk&#10;M4Gt9F1vpanBKGV7S4LNy9UiBlsO4rp/OavOVCUZxpsK0JavdL7Owvurhg45KrKH4Vem2KRMiUwk&#10;rCyNjNJrTGEwS9kYPIYcfo/Yr2yQ8WLXgKCuq7CoxLUkbnN0Vz6ksnKJGWfKaaJmFoBLskwsNYUY&#10;mo7UpTbuLaVotbB+TRpab1bPJg2sL6lcI2Ex4wnBnwJz7E1W8RAybV0Z9yWbkwqfQUg0IfIZP8uA&#10;jpCvnVZzAUD5B18ffjEuuSikGavTr5wZuyGj+EueYXPRROsQ3qdyboTAWEOQQYL0PZ0YOIb7q0Vc&#10;ur5YNEfoKAqZ4VwKuPVzsoxOY8OZQC3Ai83Hg78l54fyL7TUpefoxvJJ89xoAoq72sY52UyHCLnR&#10;RuzBdAtNmXZlgslEPLsT26GZNm1s/Wszy488hsmw+XEtaLfWwE5ygqeR8zCN+02g4DaW1nOX1o1t&#10;XEuaZVq3sJENK5AR8YptiOtvD/6kZrKf0WW0Sd8SQ1bGxbanGvIVNYnsRg5hXUHKuMp9rpGVceOA&#10;L7o01tIjNGoxvX3bsmk4sVpY0ZQBto9I3+3zi2z3wln2c34K8sjH5kKziyacBMu+qKB9MV5AVZJE&#10;+YrjvREDtug10esjNlwuXeg11IqA1IQiN0nXD+jxhu1eSfH+FIwY8L2jBcjeP0Dhn6ziR3shdAxH&#10;vceMTenEf5UrdP0Gt12nuHl9vyeFUVmCE2xpfH9qDg2ddMP5Uyfblqhk2x7BDLx9e/bboUOsbb/Y&#10;4a/X2IVvv7YTv3xH0tLPPCm/kGX6O5NWf7T9e762Izs22N0T39qja2W4C8pwBszlQeKguDjH7t0u&#10;s/sA74PbAuQye3h7LkCsVWaP7hWZ3VsE6G20XK8x1r12BTyb9RHHqXbi3wykBdSHN73G6MTwJMUC&#10;qPEAqhivwDZJvmL5jGEcji+V28XyonAZRML0dLuSyhJwU4R/SngQT3a2Wnb5ACb24Xcxlikd5pTx&#10;KdMySNlPITLwK7VGE4hv15lThyzxGJBVm/Sji1jY/gLGf5UtTFOibxCRx/DQlKF1yGOuzjiot8jH&#10;oPsNgT8JVprcpb0lMIkkniUWGyNHgIpbvCnS+R/S+fsaqJqB7pVBPGZGr7cAibdo2qA1cgSSxYhP&#10;bVb/jlY28AObN7iTlQ75iKYOipiDOdLzM9KHi4d/hoZM9RuNLat/B0crLkDaKCG7eNHkAYAzTRe6&#10;n9MU0oMmkZ42j9lui6YPc0LU8yh8hLPrJ6lCD5tSdb5waG8eg6w3Txs19NyVN2voUiAsyUK+Y+UA&#10;K5Bd900FwCP4H1MBxwJCdfIVSIR9Tq4Kp+FDjR7PfkY/m4M7IIeNSQ0XhWjlBWjlWdgbswf3dNqe&#10;JVVlMaFZgCzdWDJFmjzO6sbk/9HjcDKSlY8B4JaymZVNGeLY7KTTyt2RjoQlzdofd4Y0v2gYYBxg&#10;pfCpDN4/8YCeH++5Ce++aV0bNbLXK1e2phVes3qvvGjV//k3q/z3/2WV//UfVvWlf1iTqq/a203q&#10;WPOaFa3+K/+0NpVesa7EJ07C+C9WLEtZHIxTATzaEBR6JX1Y9r+/to7r+3GSZXjO89mIM3A4eGkC&#10;BxtCBpqnJIQkLHmJSA7yC+vrGKSrZEKBEuSmwH4YB7uN5flIlsNCwUHY9Zyp1shO8cgUmS5op7xu&#10;gfydrAkMEZg4xHLHD37qquB6OvdLk1zBxqe850xNP0ErjmEjjkX2iINhh8s+COtP5XHGQjTUTOL7&#10;8YdsPpyYBg+AxXfBt6w6A2ybFc/rH8vfjOJzGtsfm+rAPpy0uvBcaJwXzSycMrxojiia8rYdWTUZ&#10;vRn9meyJO4xGkl58BZvb3Z0eeJCn2iOyLW4zMUPAdZNMixvosWcZ4bRt1XibzbiimI/qWjwSUWpX&#10;akiDBpOxMsSiB/e2SGoXIeoqpftQuTfROmFonBYnKicaVsFjsj5q4+b9oYamOLX+c1rUiUbvG4F1&#10;mFPg0/gtNlkKe2mw/xPrs+zREYYwM87t9jEmzeOaeOCAcJTtZZrIqTUu9gRAPk+n4M39TBk6/F+F&#10;vKdgHEjcKM1jxH9epyh652A8hogkWxEyxJkcs8h1qv2Ek2J7QoE9d2znRjt78Ee7cOAHO/bLKsYE&#10;zbOtX5ba0a3r7ALddxcPw5gPfWdHD622C6dW273rq2DJWXYp08tuRPnbycIwKquF6MMAs2QLgPjJ&#10;jbnoyXPt/n3cFXcA4luFMGNY9N017BILLXxYRxvaogqBJfXZWQFl/Hyax+VDcSRK3lK05OiutP0C&#10;Wiq4CGwFwAJkVd4TkQNimFIRidYXyzE+rvuz2EhYcPTnr1Nl/dzmCZTG9iSh63M8uISx41AogEnr&#10;Mqsfs+IGt7Pl8Z/yhsDtIIfDFZ7kKwT6XAWML8KMYcsPLmvhrmACh/zJdjML/2SYzZpO4ad7SyuC&#10;Cc7iAzMLsCiWwwNWmIOrI4fLbB6nxkZF61jLMS+FD6y6zLJZuViYitFXlUGcwf+S3fc9GHR3Wzql&#10;rxMFWgrDL2HNIn2tAGAuApBz+lH0wps7E21cK0cpbX07spBoaPdO7032MRpyKSlt2XwvlbS3DFwL&#10;kjQE1MUcKQvRlXNhz7KRqWMxGYAQu1TxK1MWNp77ZEAuHgblhDTx+GWRi9AcQthUnPKLOQImwdhS&#10;1MKsVDLcCn6wu3A5J8Q41dhBkTEaKSEGpqbbo9R1Jt8wjDBUkzpkykfWiOR++lDE8GGJ5b6B/H4f&#10;zTnU71FHmSQIZKxwNt4wTgVO1jJfx4rRw36S+WCVkseslYd8JZ08ixNSDicD1Q8ieI+oYDmT1Lq5&#10;E/vTxdjLyphyoqkno2gIaUeObo1//Muq/utlq/bCS1bl+Res4vPPW6UXX7QKL75gL/3rH/biP/5m&#10;L/ztf9s//tf/Y8//x/+yl//+H/bqP/5ujV59xT6qV8cmfsL/O2ogH1ysYui0swG/OROGOMf3YkZc&#10;FfHYZnJb6aQRVoT1LA8gLpoy3NLQdyfgmQ2WlAPwSkpIYuNMoYsxGQ95Mpe6ngJApwmcuUxgM0sB&#10;eNKGISfgUc0ZPoAkvr74xAFzNtOMMQP5fZ/gpOC54XdmAviZbGzOZjuCsfAkEGZSNMrqSj2lM1ox&#10;MsxUmOwMom1jKKBnYINLBKwzKBKmAPQpo/uQe83vpB4yhRbgqN70BgzuZXE8llDeM5G896PZIOLV&#10;zUghNwN7XRb/azKPL0XJcgL7Pt0ANjztMMHI3o1tUeCHtnvBcLvxsyvADHjt5rO2B6fSLk6cO3Eq&#10;bQe8KBgeXDrJVkaxUY3FttmnFRbNppbwEQ1BSGtlU0YwZi3JvsuItm8yomxRqCsukQ6McqvraPzy&#10;o4eiGwfzXtMK470re2Q47y9d120B1Ai0QnTa4D2nn/MCHD1od3Yh3c27K1NL1vCYTmXZ7aPhdv1o&#10;sN08xskYRnznMLM+T8TZ8fzBdjCW4RQ/xdgZZv5dI7f5xjEsbfuRWfYzDxOL200BMYW867Dn+7uR&#10;NJgufVM//3u8lUzh8z+SHKD8fNs5c449d3H/Rrt6aBOevx/QQn60O0d/gm5/TyPD93b9CLdrHf3G&#10;bp5cQzfaMtjvIkYXldiNgmC7FMIU1vWF6KhL7dHdeeRVFNqdY4DvJfTjO4vt7n0Y9N0ip6BnyBd2&#10;C4fF/XV2bmuxTenU0AY3eY1jBf3hGLO90aS86ROXVzMSgEpgukYsDoh4tNIEeWNhhZIpcnEbJMAo&#10;Y2g11BIYPwVkmDG3hzC1QPalfI76aZIuAKwcvs4AnNJ7Mq4JZpoK2Ccx0juqR0Ob5fqO7VwyjvFM&#10;gO3tHJiy2p2JybzO17dSuY3uuhs5PC+x9tu8YZYyshF+xNq8mckM1hw49NpE2LDmzsVxPYb2UgWA&#10;p8nVoF1X6XQUaRKexUbGY7JPpw01XYE50kCRZdLQi4soxM1Dipg/squVUNgrHfqpLeTrEljw4km9&#10;benUAU71Px8bW4mYL+BfCODMAmRzAe58HCiSMoqGyVkBMwK8Bc7zxve25TOG2hLGLc1n7FLZWBwQ&#10;/Hwk45ZUyFLLdB5MThkWmTCEDMV1Ao6ZyBSpGnmlcH8AMwlQTdFjVogRwJoK+0hD50zu2dmxYMm9&#10;kg47U3tzASsXAEhDmxSzTecyDQYlFq0pHNkwbLFsx4/sxHaKXXZyCmI6kqdSYMoBmNRynaEQKgUS&#10;PYvxFEvPBZTSOMarO3HW6J5WQkEzBa06gddBw2rDKaiGUPDx69iU90Mr3huMbOI5DuUkNYZpFp8y&#10;Auz1is9bo5dftJovA8QvvWq1Xn7N6rxawWq88qpVZ1UGkF/5xz+tIt+vXqmyvfSPf9hL//ynvch6&#10;BcCuAHBXIYu3ddWq1osj+XQ84n4UZIKwyCmNMJjTUAjvhVA0SGUbR3VRkBD6Mhp7LLJMELr5NJoR&#10;fNmQ1OqtgqqK2RGAczgsL5RNLULFNUVvsjmJfWslSuaB2ab3g932pvOO9mZ11sWxEgFFBRd5ctpM&#10;gU2r8UlNQppHmAxLTfwc3bkTr2sXMhI6My35ww5MZm/M5B0kFIA2fHg/iwCIY0YOJPyLIu8IioDT&#10;xlrO9HEE31DIHTeCKTGDycjubbEAcizFwzgx6r78LSI606Uds5HE8hrHom8nIX8pCjUelpzMRhDP&#10;/xPamdFq/Vrg3mpMYbEFjo8PSFf80MpIWCye8i6nhtdpLuJ024uAJ4bzajJKAht+IrbYRLWVSwbi&#10;8xvBZzuc9024WDl/T52LAtSn/m70d2x7ar7RUmFYJy4n7vTZbeWRp7JTaqq26lVaM5BhpvOZ3TIv&#10;nhgIpvkAwPIS3wCQtR4eCAUnWSQsPljsyoDinvboqxi79pUnzBct+RjNYmjG99GKLzDp4wbAfOUg&#10;k7ORK+4zCPn+rmAynukwhF1fpG06w+NzWxjvawc2rLLnLh37wS4d3cT63q4e+R5k3wwwA8TcdvXw&#10;Bnqtyac4sRq2uBKQWmAP5Cl+hGtiz0y7sRrf7Nl19uTBWnv0YBmC/Cw7/TVtwQeQJM4sA8hW2IP7&#10;Auan2rEuH93BYXF/g/20KNRGknc8kam4PoRzOLO8AOMoPjRRMN1oMn0jGJgopitPqsBYH6hkbFsC&#10;Xd2uFcUHUKAsMNYK+6S18/1MjljJFLmSewC83M8BTJauJ3RuCwiSh4xmlNQVq1KXWjbP4wP7IWeU&#10;7Zw/1Y6tY8IBBvZDX82wX+aNti/T+9lsLx1p6vDGaGZZ/P5c3uRp7LRx/K64zgzjpBCUAAgLlJ9e&#10;asH88FdrGKRcB9JmNXIohWKZxgapuKdmjBgKCGLTpbDiWThJZgLGRQPIqBAz1kKikEMjjv8zSYVC&#10;2HAqXtkMtNls7ptN0U9LQJzDz4kl62tpyNKTJV+UMtlDl8XD5dfGdcJRTB5tZV9kiCFz5FfBLwWt&#10;UyCcAQBnsjIo1KXxdTJMN11WNUAiEXaawu3y9CazyQQBxirkpT5zOaTzvWSO8GkUnTI4xotBJ6Nt&#10;JgBGidyu2XkaFeQ0r8DCNWMvGD1VrcdqspDHOEF6NH9f2r9cFEl8Ld+zJAoxeRXxInjuimG5S5Ff&#10;ZqPb53IiyOZ0pFNENhY7gXUK9xWTSgHAxsEAO9SqYe2rVbHWVSpbc+SJBhUqWM0XX7JaL71sVQHa&#10;qv/6l1V5AXb8/L/stX/+3Sq/9JJVe62CvQYAa73097/bq//8l1V4+RV7DdCuXaGiNef771aqZGMI&#10;wYnsCehwTFcKXSLPm1wfqQBTBuCZQCZErFLi+Fptzp7q2IOlyRcrqUcWQQc41LkHaMjjrJZsBdZH&#10;IStpioqGrYby/TANY9UcQJidBsWGol9rTWfO3XROmmE8v4qlDQRoAuQGUUg6+u6QRnWsf8O69nnd&#10;OvZhndr2Fo/7jddetVZsTM1ffsGasRrzfzd/SZLM8/ZRoxrWl6kgPZnQ06dtc5tAW28Q0koilrvY&#10;AVhSYb6JuJUSYM9yLmUgQWXBiHNY2QMpBKK1x3UmF+MDZJxPeA01cYT/TROwXRq+StdvA/OkIcL9&#10;jXrcTgFffl/iSqMYg6YBrjEfsTl9QDGThDl5rsP5vzN4TQvG9LEsNoUCl0FWNHawYzecwailcmb8&#10;lB2jrz/Lndalvi4HZT3PT7sj0ez5nQJnuWZ0fUtZHrG2mwHfAvAPJnsUix5a8W0Y7T304pvcdu9Y&#10;nD35JsROuHe3m7PoJvyFXoR9SXZhHc0t33mb7SO/Z1+83aOt++ohL7t0xBe/doADxtfpcrx4AOZ8&#10;JMr2bI6wSHfGSZUm2nNnTn1vp09tsrMnN9m5k9/b+eOb7OLx7+3SCb4+ut4uHF9h188vsXs3BMQU&#10;6m7PtPt30YWPM4x0e7Y9OjYPpM8no2ElU5LL7AKD9a6uJvF+cZo9+X0uTRKA+J0l6Maldv9esT24&#10;O4uvAeo7m2w9UsdoUpamkBPrRY5tAFmvUdr1ugK0z8A4QsAJEEsHFkNOAoQSYbiJMF2xZmeqBcw3&#10;XUdzQOqpZvwOgEOnHrenAcgOK5Y+y2Wq7o/84TgbPidUh2p2KnJHQmfmjxFgEvUpMZ49msAsKEr1&#10;aI4+BtP6nDcJAJsCm0wHOJJlv8LyEqscCFhYBB1EcjQ4TgaxY6qxcWjGCYBBHNV4TXuIc7qwyBkA&#10;lCI0UZgXPkTZvLAjZUnkwXQFljN53KWA6mzWrOGf2uzRXQBUFcCQB3j8RTDnYiZ35AOqOdw3HeDJ&#10;AXjFhgXGYsiFsGpdn8OxfOGk/jafAqHAWJ7kWRyL8mDTMWjys9B452Kan+m0VXM7Wu9Mvj/LYd4q&#10;OiLBoL3OBLAL0GRnwqKLVTGHkRTSDl0Ec52J7psIQ87i56VHz2YK9RxY7Ty04HkjkBD4UJagb5Zx&#10;7NXlTNhUvsKCZHvjmOuEB0mjZkVh8VIjgphfDo0p0qQdC52KiBQaU2GOKt7JyaGpHj7vNqUI+KHl&#10;Y/tL0XvE0evR7Z0Nlw88z60KXIqO7AUIvf7aa9a2dhNrU7uxtaxZz5pVq251XpJO/A+r9cILTxdf&#10;VwWIq7zwL6tdsYI1qlHTYcoVYMEVWa8BxJVfgDW/9Iq99Golq1WtptWvgOYMs+7SiEnDXWg06gNI&#10;KbMWgE2CASexKSXBLJO4TbGfUbzn1J7sqZFMbGIKL0pRqDwnh0xcDOmw3PTefO2Eyuj/lm0S5qtN&#10;nOuZOCqyYcl5PI+FPE9FhDMVjUbzH9vXmfoRiD9aHX2pKn6O6o+O+wVFvbbWpV41a/Xi360uUks1&#10;NpXq/B/V/vUC//+/rCb/m1Ytvq79/ItW+6UXrM7Lf0dH/4e1QDdvV7OydWBk/eAPkI5GIbv4u+Nl&#10;nmILvKbbmkAvgm6m2KIZY22553hb5TnR1nghM7iNs0X4oWcPJ3eC/2smdQFdL4BFp9E9F0SRMBNX&#10;SRHviSLeG0UUWrMB9Cyem1yYfFY3/vfPkdWI303Sxg/5SNNsRQ0tVvclhct4zYYkBCmW51ROHIGs&#10;ag8CYwFwORvWZTkg/xWUy8G4PF1Pl98UpDJW7TsHjG8eQ1KQ9HBEQIy3GCC+cVTeYRq5fouziyED&#10;7ci0bnb7G6TMjczEDMEPnTAIXwPBaQtpDNsZjWQR5IDx9YN+dg8L3+09yB77vMFNlAU05D/XB1m6&#10;/2B77gpArHWNdQNgvgEIXzuyEXa80a4c/pqQ9HV2+/Iiu32j1G4DxPfuoAvjorh3Nt/uAcgP9hXa&#10;qZUI2lvm2IM1xXbnK4p5X84nV8ffLkX6YaLIZReZj3a8yB7eLaHAJ315MRLABvtjURIdSK2oxNIx&#10;RExhEGCs4l0Uek0EucHRXMYAnNGwTRXqYhSGDjMsZ8JixhGftXVkCoFzOTMWIxYYS6ZI5Xom38vR&#10;XDiWADkNtpxFISe7M2OcyDrIg3nnwajUCZfFi57JMSedFzkWRpfFG6h09BCbPXQAAEUKmvIalCXM&#10;8V2/I5HfFdcdbZLHncjmkKoOL/6Giomp8rPye6J4Y6Sj4WVI6+N3pCgshDdPEm+aZI77ccgVyqOY&#10;i/tiLppv6YjOOCG6WBnOitljsQ8ByDlD9IHuQPYpDR/cpwgWrc1H8aAZeuz8r5lIMunPvi7Am6wi&#10;ngPwsGPpqVr5SBdixtHosPm4K0pd0Bxhxtkw0FxuzxjA/wzAp7BppfM/5QDa6WxCCeqW42cSuB4P&#10;q1aQfRLfE/ONgN2lIDPIrZGrRh3kDo3IKkC/zASQsgCkXDTmPEA7m+c2i59J4TYx5BSNQFJnnroy&#10;nXQzWL4aHjgG52r0FuCbi/NCr4mkkRwAPJ8CorzOKvau9RlvP8d626JJA9DdKVQi1Szgcv74/hSh&#10;mLRN2tbnTRs4TLhdnQb2RqM21o5R83VfqWTVkCFq/uufFOZesoavvGL1AOKagHAVdOJqL/zTmtFe&#10;25YCXx1kilf//g+rwP2rwKKrw4orv/KaVXytEhJGFasFM24AQ64Pu36zOpMm3iXukqOuHxuuho96&#10;KXJTkyN4r6vIpNE9E8g7GNa0OvPamECBh9mN+yifRdMlNI3Cm8AbL1wKGpTpxqUGnmoahSsTLDQE&#10;VTPcfDS3TeH0Woru5HeMZNLFDMU/8t6dTLdeXzThdq/8yxr/629W/3mYP6z3NTaf19h4Kr34CjLM&#10;K7D8F50NphogrFWd/6MGmnhtNPV6lV6zJtWrWDNW0yqVrHWN6tahdjXrVK+GDWjTlK5EokPxA3vS&#10;HOPJ6daDonyAJlxz3ZeTrj8Z5e5tapn364Stv1XPvNvVZTE5oxmDiRtXM983G1ook3qCaFsOQkIK&#10;IVcjAGYfgKXMl/v58r/7aAgs9wvo0IDbGzqz/wTOkr/UFp6BXONP3Oj4FnWc+NJyWUJAKwlC8aW6&#10;LJ8YLsAVcEuW0P11XZe633TY9QxOs1uXZdDuPBP3BFPfaW2+Byt+iIXtJkB8Deni4X5qTfvpwsuf&#10;ZkcGvG8P5mJ3zSJkzasPA4VG2aWAsXYcN9P1PAqTv/JztEpfgw3fAYzvAMZ3dvvToUgw044AUuoy&#10;7Ycyf3vuxm8r7CbrNuvO76vszi8r7PLGuXb5m0VMwFgNrQY4zyJLXEZmuIr+ex1mi5/45q1ZREwC&#10;zKe4/mWunWHc9NV1ufbw0Hp7tHU99TD8eH7oI3kpVE+XoLuuoMCHAwNAt3vL7PL+EpuKRNC95ms2&#10;pnltm8Qb04/jShyFuwTsJDHdYMTy0QJ00vzEgBxfMWCXosIVDDANRihGLJDSEjiVs+I8OtuyOPKn&#10;c3+BcB730zE2F9AqlBRAUWsWnXz5FMiy+9GcMQBA7PcerA2nAnanWTgLZPFKx6lQCIAVIXtkIhek&#10;4HJI79MBsH6bHRuAgnHHI6toQxBTT0YiEINN4PsJsLUojuZ6cygZTSsVF0GaKujobALlFKfzTalm&#10;aLywzhKKj/n8jVxe4JkjeSysfJwTOcM47nEiyMXWVjiGQgxgq+v6P4uG4cAYqU48BpPyvEiq0NeL&#10;pwx0lgC5vCGkAM09E91ZrdH6e7PH9sFF8YUtpPr+TfAU+zJ0nJWOo1Lfm/mCAn/YSBHPfRaFz3zA&#10;Xc0l+n2zYOg5SAH5AF4CskUOTLl4JM8brHsOToIy7GilAGox3y9CHy5k6bIYPbkYnbEQFpiLnpzL&#10;cyLmK5dFIkxQMaFpKiZR6NR4pwwKeTkwy1Sq5LEcJVW409w3Bb4EM0FZuneWGjl4rtP0/LCR5OGH&#10;zeY1C0Qm+qxuFWsJoDSr18DaNWttb9ZvYjX/gd77v/9mNf/5PEAM4ADG9WGCDV992RpVAIQ4qtd+&#10;5QVrUauatW/c2BpUqWav/e0f9vL/wmEBaNUEiB3AAsj0da0Kr1p9gKpulYrWsBJTiolLjKLAlk7x&#10;LEcFOApxqWx62QQ85Y7pjzaKbII7wl2pYdqIeP4Teb5SuEziOUmh4SMHJpnLppQrtwkMV1kSOXJP&#10;cL2IotpMhjkUj1UX3gibOXGkFU4YjuPAhThbmj6QMyZg6WsPo6329//HKv7t/8cl0ss/XrRXKVS+&#10;xGN/hU2l0r9g+C8+by++wvcA5OpIMtUB6crcVll6OieJ2hUrWt2KlaxRZcC4ag1rXrU6z2Etewcw&#10;7tGmscXyWFZG+trGxCD7KS3Ufkj0s+9ivG1jpAeBYxMppA9B1+dUxCrmxJRPoXLuuKG8v2k44TUt&#10;HcvpaYziYHtQa8CpI5ujpo7zvGRxGkjtit78KXZLNO7sbixOTxls9DlsyLm4Q3KUszEEDRtyM7Vd&#10;I0dm0AnUaaVnwxdDLk/Pc2JXn7FlAbWkCd3fX/nHALyTBsia3gHZczhNHj8BsCdj8BM/ZcaP9zN8&#10;GTC+wjzNB4Dx3ePp9mCRn50FJ24HTbHbAePsYtR4u7UAlpwdY2e7fGE70bPvLKXj90ACeR+k1jlt&#10;4rgs9vB79gTaJUL9z++OtBN/4DM+mZdqx7OS7Fh6nB1JirBjiRG2J9TLjkbH2dnsIjs0i4zePym+&#10;XQCQr82yuzRyPLgzx+7chR3fm4cTYZE9Ooh8sRPWfBIb2/UVzHlbZne/L7AnmwgN2rYE/XgVLdJL&#10;Hc3YHs0jEW2RxY37xLpWf9EGNKhqwxmxPaJeJZvWug4yA7YwQC2mO4wYgIvEcxyp4hiNBI5/GE0z&#10;HckiXW29XKqTKk1hM7gGYmFtwRRsEgGRHABXrgIV73JhjrkwZF0WAMYF3J7PZRHWsYKBFPtIfioa&#10;AgDiRy7guF/IsbwYx4J02fS+HZiL9gEfcIqAAGQa4O1osgD8UyeDdGnlHKCbauK1rHaORxr7DLqm&#10;mk5CqPRmoHFp5fGBLCCPuJhVQvW9kIKHhmAW84GdNbY3b04q/y6w47Gf4yHGLgYI5wGyWei/aunM&#10;xT9cxH3yAO2ZSA+SLXIBHrkksvEYZ7FpZKA/Z8GCCzm+56utXLZAThUJMNp4Hl8Aupwb2QmyYOUo&#10;eY3nr4Cf/dpvjG0MocWU/zGRbqo05JtUgpfSKHwlo9+q8Fbs5BXDWJEvBJbp6KARMLAMQDWP35XP&#10;hlks6YDTQy7AkIkemg47zuCDkcbRMg1tL5WjeipH0WyO25kcw3XszgG44riM5MOWJZ8xToAi7HNF&#10;PD/FFAZLALWZOAmKaN3N4nFrvL0C9FfMGIGdj5bhkXrNkFl4Lspoy06BUfdG72xbtYK1rlfP2jRp&#10;YW0bNLP6OCdqAUz1AZo6sL+a6MN1AeLGAHCL1162ZgBzYweYX7K29WojadS2JpWqWg1kiYoc4au9&#10;+BoAXtVqv4jWzG26XaBcD7BqCCuuB0NuBKh1ZQDvWJpENHlCiV2TNOZHLBdvr6eTddGRYHIG9Co8&#10;nsKlM7qd5qBpZHNMo4jkzogkDxiwBpa6wpadBTuKC3UPAAD/9ElEQVTWpRuseCoTJsaj4Y5vQ/W/&#10;DWE2TL4YR/rZgHfa28fNG1hzLHjVkVvkDnmNYuSrbEAV/vWSvfr8S/YKG8irSBIVcJK8zAngJZhz&#10;VWx9NblfVQqVkmiqvPwS/9erVve1ivyfL/P/vmQNXuV/p6DZmM2nXe3q9jag/FHDmkQd4D/GmupG&#10;doYbLFP5EHqc7jxeL/4Pd/6fyXTGTWB80YSmddCH+R5rSitpxZwAGMfkTZhYwJutnOXH9/y4DMbz&#10;HMwpIxAt3u91mC2B7oH834rFjMIWqOnXUXjEw/GBu/F3JrZWdxsh9bh7/DT0FjnQC3nGm9v8NfxW&#10;S7kifK0Tihds3oOfc+Xve3LpzfPtyd+e3p6QfsYmzfHpYkYr8yOHHdMOrhAgGj6uU8i7dzCGlcwg&#10;1lA74tUdFWCsXYodb3dm+tqDVRT3YMq7IEq/cMq9usDPHu+LI0aUKSYOIAcTuo9mvC+I9DoGV2xN&#10;sz9/wNr2eP5X9rB0jT2YtcLuFSyye1lz7FRost1Oob257Fu7unyt3flxDWPqKdJdX2Q30Hzv0l2n&#10;xo4n2NdMljYkDLs9h0Iebol7XHLb41sL0YVX2oPzC5hmwW13AfNH2NseL7HVhVPtM4oDfahED6pb&#10;yYawRnFk8aHdV8UIhdDEcSyOkyyhPAEV79TKy9fpFHEyAbccKtDpqvazNMkiVZ1ZHPfDsX+lUdTK&#10;YzinALgAAC6ELRXCpvMFxlw6X7Nmcp9ZMMmZAJhWEUy7EFap470YoHIepLNKcy2hQFQsixigV4h1&#10;qgCwL0QKEdPOQubIwnqXwfE8ExDKk68WBpNNRKhaeUPYMDJdelvOBIAYy5NsT7Nd+gDGFCDQXbMB&#10;/3mT8AFPG0ZgE46HMVjyRtKVR05AzgAxd/IlsKDJ7qUoyxx+phAWWiT9l8eaTet0+VJ+RxbMN4tL&#10;eWpzkCD0/KQjq2RzqRWENWw0Or26r9I1uQP3SgYnEEkTaQBpIsd/OT3SKJalcd8UVjwrDtBI4fib&#10;BLgmULxMhnUkI8PILaCRMknY+pLVGclrl8rrmMapIB02ostEmgwSKEilcD1eDhNsVXG4DmIBpWjF&#10;OqIVe/BhceWIreB7x1XjWNsoaGl23vsMAv0AfZ0ij0ZtaUXCLFMU+UkeQlovjbKnXVxj7JE6xrRs&#10;bO9Wfs3ebNDA3m7Ryt5o3NQavlzB6v7tJWxplQBiim+vADICXlhgs5eftxYv/staIlu8Aei8V6uW&#10;vVe/nr1Zpaq1Z5x8A4pcsr7VeKkCgFQVNg1Av1wRyQIHBqtOhSrWuHptq1+pmtWAXb5Tv4YF8h5I&#10;pyU5EDeN9ztYqQAPf/5fb0YB+WItm/BmO+ajARCMRArH9xvBZhSELhwqDbSvXApIUfhos0YMpDMO&#10;Nw1aazKdbrkw4tyJY7CuDWONxEs80YrcPC3WZby917gh8svfcXqgbb/4slV+tSLs91XHASK9+1Wk&#10;ltcoVOpShchX+J8rvIZuzCZUk/tU53vVeE6q8nWNV8SKK7Mq8jxxenhNp4gXrQEaeqPKlZAvqlqr&#10;mlWsLYNEe9IYEtqbjXLscCue7GJzZ0yy+TMmQjCGIyVwMlBLN4w/Se3caMPBgKnG3mugQArvoThc&#10;KKnkNSR8RjofHvD4T7ikK1IbfThfBwKuQbx/ggHTeN5DCtrJJgEtkwlCaQN7Yp8j4lTyDoW/IEKe&#10;Ain2BeNu8VMXpZp/NPVZswMVyMRS05Mvyxuw9lFeDlJLIE0vfhR5fQkhmkYb9qQ3a9r6lBGw4xy7&#10;f5xYTHmNBchOOhuj2vbDgHfH2p3N2GE3x9jllV52qGCkPdlMh+9vSXZjDVa3FfQubInGwgcAH2C8&#10;FZa3W4DxbZpabh8Mt0Pcd9OKRNu8YbY9d2/pbru9cJvdnr/VrhVTQSzcZPtC59i5dLInVmy3OxsP&#10;2Z3v99mj37eQNraBduf5tEFTbbxd4EgOj2/Bdm8CwrdgyRT21AL9GBvbk1sANTrxk5uLYdQCZ+7z&#10;ZAW7QLK5dG5gQ5o2JNijhaMXu5IYJY+fIuwU8JKEayJVxTIAOJOiXbpkCoA4GZ0yiw9nBoWxNFY6&#10;R+1UVhJ+0hQ8qMptCCPPWJJBMuCSgeaZzfUMCjtpaMspNGYka2F/S+zUAntaW0v4pBV2nxYOE0xR&#10;8YeV6rQS49igzz4PL3ApQKxVDPCJeRUDwgWAt+SPLFh4NuxYjzNTmjOMWJ5dpYppUnGMOrF4jFl4&#10;nnMoqOUAorkUuwTCYpKZmmNHYWz+pEGwYRizpnPwdwqHskGM/Ngp4BXRXZfL0V+m9RK00CIcBEUU&#10;2UqYoiI9WBtGeQdePo8tj41CnXiFgHIRhTgt6eFqNMkFMH3RMQfUrezEjM7C76qutCwM8BrdJNeC&#10;xiM57glNWuF5TQeYU2AjCbw+yfiDdV0bYhZMN0ndTJwKkng+0pBA1JaufI4cCnT5aL1aebQ06zKX&#10;42M+oFNIQSkXqSaLD2cWhatsPqg5sGGFoKvLLJXiUy56m2xvOfzfeU6uMyz8WSehXAoOKFOkS+N/&#10;y4MRZ3BaSZf9UXPg2rewT2rXsA8B4g5Nm1nbunWtMay3Pr7hBs8DKGildQHjOgCL5IkWSBOvV3/N&#10;3uZY36laZevTsIENb9vaejduYB/CAnsw4fxTrjdCxmgAMDWqXM0aVqkBSAmQ/wLG1WqjM9dDsqhC&#10;8euf1h027EpNYjxz7sbTvTeBlDYXOtUmEes5gU6+MWK2b9IxB6sc/VYr3BitbCKjkMbTATeBgZoT&#10;WZPegDFzn2mA+QQGiY5rw8+2aw0jZjZfW7J1Xwc4iJac2uUz6962pdWB3VYBUGvCaquyJEu8iBzj&#10;MGEA2gFk9O9XpIFze0X+/yqv4SYBaMWM68B8a+KxrgwwV1GBks2lNpp5HVwXDdDd6+E+qYW0I0mj&#10;No0yjXm+JO28jpY8jOB1N2bseTLbzZm5h53PDwD0EfgpVQ45QKcEX+SBqUTBuqHT6uQowE0AOKNo&#10;Rw9+p63DfgOZjhHA8xDAvLlAjZqCsYrF+migKLquN8+nTzsY9RvSfBkxhXY9mdt8GS/lR/KeLyAs&#10;IPam6ccDpi42LLY+Q6cTThu61AlkKgA+Xa8T4680NdqLv+PG75/QqpENrFvThpJk9+tcJpWcZJwa&#10;ucV3aIO+dQTPMesuXXf38B0/OBSNlBHL/EB/u0CA0t2DDJnAunaf2IUnOxLtwc4Imj4o2B3E/oa7&#10;4s5u/NT8zO8rxtuC1OG2dk6Ufbdupj13lWyKM/P+tNOzf6WB4wc7mfed/ew/2w6nr7UbK/fZ5XXn&#10;7cZXV+zyCjIpfvyKnN81TvbEg5t5XObBjgkEosvu8U0AV9fvKpNCtwmY1fQBK0Yrtkcr7cqxUvMY&#10;2s4+rP43G9SwoQ1vwHRcprmGwbgCMXPHwYRmwxbnUOWfTzFoIR0wS+joWgpTXASIzUc6WMCHcxG3&#10;LwSMFvK9ubDD2RwHZquqzPE5URGRaJlzKXTNoYd+Lh/WUo7sJWies9F/5wBQs2GaJUgVpRz/tUoA&#10;klnIE7NhySUAWRGFLPl5IzGZp/IBL+PvzEMamEfRbC7Hjvmju/J3u+ADpuMNSUGNGnocc1ilyAgK&#10;fM9Tt5qTKMb0ZYA9WQDJMNA8BSDhUsjXWHh8tgqE17gkfa3iYJqml4ip9gU4kU8KJVPwWBSIFIZn&#10;VU0vObDzHB5znmN7Q7fVScCxdSHJOPILzSh6TmDyRfyvhaxiRW2yaeQByoq2dIWVRFGVLkICKMS7&#10;mocOp+/nkoOR3+ddThIduO873P4WvwP9TkNEYZyJ6HyJ6G7pKnIiKaSoqk0FXycXDYuNpUEkDrCP&#10;VIs0H7wINLhIWbC4DKVAEqJJHlocZ0P5fiituMHcP0zDPzW1GTtWHDa7VJh9rJ43Hm+KOi5xsWji&#10;iQYJKH0tGgY8nQBwtw5N0MDRlOW0URsxR9Re9etYhwYN7ePWba1tnfrWCEmiMeDY9OV/WTOcD82Q&#10;FJpVq2qNKVC1qVzR3qY41bFWRevRuDaB4rTq478N/ZhcgsZ1bDS3eTPY0g2m1onR662rVrJmAE+j&#10;akgSAFUtAdazpa8b4q5oDKuuUwXQwo3Qn6kU0cP70+lG8wUbTjbuE2U/hMMGZwh8cApE4emNIAci&#10;HNYbO7gv4VPdadPuRY5EH5wQfS15CEE/wwaR9DaYBove5Eb053mhQaMvnt9BQy2gXz97s1YVq/j3&#10;53CCAMZsOFXxTlfB4VEBdvyvv/3dXmZJlqgoAAaQX4MZV4LpVwKgK1HYq0Rhr5okGzapWtxeG+ml&#10;ThXcJmw8KmA24hTbAD28trRl7uecKticaiFn1AGcG7EBvQ4wf4ZrZSCb4RTYrKfGFKmVm0Ktlh/A&#10;q7B+d94bk4kinUzx0heQ9BXIMozUn3ZryRS+AKIXxUE/gFYA6S6gZEOT7OGJ9OPLCuDrUCZea+ho&#10;EF1+U/iZ0WRTTOe9pVmBXrwPvCVTKLkPOUKt3wJlAbE799HSJBgnv4TLGUgVHvx+bzZFL2x37jS5&#10;TG77nvWqVZ9CaBM78zM56ATJ34YV3wSQbx5FcjiGbe1IALJFEJf+duM4vmLY8/VjART5ArC0cR9G&#10;s12HDV89zKQSwPjm3gDCkxJs31pXi53UzuYmjLO1ZUm2YWWxPXdu0Z92as7PdqIEIC7G4sbaGlFm&#10;J3K+spsrDtq1dRcJ6bhgPwQutjU+5PdKsriNje063uGbTPa4U4h3WB5iyRMlALC8xE+XpIwH0onv&#10;ke52Y5XlhQ60j2r9y0axw0/neObKP64cXHWCRWl8EOzXyVSgCFQGw9KaCzDOA1TmIA2UAUqLAOSF&#10;LN1WCsCVwcbmoZvOk71HFik+rHPH9bFFNDgIsOfDMpV8NpefXwDD1FqIBLGEItRy2OoS2OUi2OVi&#10;7GJLActlVOIXIRXMp5EgB611Do9n5dQhtnzyIFs+sY8tGUen3PgetmxCT1s3Y6Cz1kztZ6un9Lc1&#10;0wbZOtfhtsZthC1Hclg8cZCtIOIvT4+fQtpKHxf70m+CbfCdYOs8XGyN+xhbMX2ELWNa83Lut2La&#10;CFvrOdZWuXPdbZAtm9GXNcDWeo22xdOG8jx9YAsmD7RVHvz+GTyeaf1tKQ0hyyf15XEMIeein62i&#10;b/87v7H2vb+LbfJzsW99xtg3XqPsW+/RtsFzpH3DWs/vE3Newu/6LmAi92FUuO9428gImw2Tu9mG&#10;6X3sS3eyM6bStTYOFwibi98XnbFHvWEjGPE+nA/NDI6FUQN605gxANcLGw0Fz/nYmMpkY1MWB57q&#10;LGxLWTgqcihiZEo/ZuVgycqWngz7VvEvj80oV+ObuEzCviZpIo+NdybPfz6vsxweGijgZGvAkLX0&#10;tVhyot43ylWWN1quFAp9Y/gQf1Cnur2Phvpu05bWqGI1a0IBqgXg2Lziy9YaO1vrmjXQgqtj16pq&#10;79WpyXuyOvpyTZvOcTUKhpaNDp6MFSpO2dGcGmZSZMqjUDWVCc0C5LaAd5Oq1axB1ZqwxaegLJmi&#10;9mswYi4b1axpDVnVAaqmaM99mjUAKBramMbURhpUsdFNatpwEsaGN65FhjCuCqYPj4O1jYGhjaX7&#10;a5yGlEq75MjsBpi7d+BIDdsLkLwh1vc+5KUDQ4DfJ2Pks89tWIf3kEgqW2X+vyovV8IlwUJOqfwK&#10;/miY8asAdCVAuPLfkS7+8Tx2NrkmkCE4IVSHDVeTtgwY15Q0gcRSD324ZeWq1hyAbQ4Qt2PzecNZ&#10;Ve0N/vfXa1S2Vmxk8iTXR9apQ8GvLsy6KVLOO9yvXztAFDthLAVIJ5FR4+k1IkpjnzgZJXEa0iy/&#10;GQChJrcoPzoYZhvGqSAEJhwALvi0a/6UHfO12Gog2rpGYQVRcAsCXCNhwOFsZoEAsh+vi4fGLnHC&#10;duf7Ppr8gQThIVB+JkmIGWs5eRwAsYBZLF0bgxtfe+prafQCfxwgnuDTtNfft+HN2lunKi9Y/MRP&#10;CPvBQXZMgEzTB2OWbh5FdnCAV+ltuCMI5ddl+fXrSBFX5TNmZNS1Ax40gHhTyIuxE1/7Wirt4WEj&#10;37Vl6f729bw8+3p5CWA8d7udLvnNTub/aGfyN9vlmT8T57bYTqZ/ZY/WHLL735y2ywv32ka3Ej60&#10;8+z8l7+R37DBCf55ghwhMH4IG35AOtsTSRGsR+jHD2DL91XkowvPHi6zr+e6WpcmL1tPjo6T3mKW&#10;lBLaKMJpDLxcC5r5lgK7KXHYZVdbQOfZvKEwVyrjJf0JX2fNRs8tQ+stQx4oQf+diauhGP+tWFy+&#10;cnvVrQRLywRE83EBzOSyhCaRmfzeAmSPQrTMYphuMcyqACkiFwkjB4lDK5+vi2CGMznG56sApUwM&#10;DdnkspgjciHMdJYey0D05j7vWDEt1aUkWCk7onQQx32KXvq+mjaKAf5CdchpdBI/rzbmXHy/hfxf&#10;swH3hQJ7PuCzYPMlrGI0ZgGUjvazlFXM5lBENVcyRckoNh0KdfIhJ/AYy9hA5ilUiM1gARvDfGSM&#10;xTD1Fdy2HBfEMtqqdX0JtrhlfL1yYi8ue9gqQFtrOd+bw+TaxM7NKXR9bMsIG1o1iRE23O/rqX3Z&#10;oJAIeO4CsKsNwRb1PsDVVGwJnVDaYR1Ypo6p9Ti2tqRp4P36DewtnARj+UCk0w67ZMYoHscAMpmx&#10;p6GZF1A9L6b4pkt9XYx3uJhNs5hTzEwcBHJzlMmfjK1PM/QU9lPK9Tno9DPZIMvYHEud+/SzhWRQ&#10;aKk6X8TpqJgiXzF2wVLWAjaCXAbg9gLcOjSpa+80bwT7rWHNqtRG16xnLQDHpjC39rDWdkgY7TmC&#10;yjfbidNZ94b1bCLMLBjQy6VJoRjL4UI2iO89R9mW6Gn2bcQUW+M7kc6xbjaUgJwP69awVoB6o+p1&#10;YMKwYABYgCzZQvJFQ9hkUxhVw6q1rAHA179pE05H5DXw/oxmSR7SJGtXwN8bBqn8B0VXhiNrKXEs&#10;kmKnWnc1BioSLV3jn5S17M9nJlA6J2DlSdHOrX17G4QW3hLQrc7ff5mNp+Kr1ZEXalglNO2KSCiv&#10;wHLV2l2Z4mPVf6J5A841XqCrEDCu+QJyDcy5FpJETZhuDQC1FpctePztKlaxtytVtI95jbvwHPVv&#10;3czGdXzbpnJCmETjxmCehy84gXxIA00rQLwZ+nxr9PV2aMzvIWf0aljbRrSoZ+OQIScQ4DOJfI9J&#10;FO8msAHNaN3I3HhvjWlQzcayMY1vUN0m1a9u0xrWsokNatj4+tVscqPaNpXXcUpzXpsmXKfY54a8&#10;o2k3M2h79sLJ4cVrNqNVY/oUaCDhd47gdlllNWF7Aie/iWxwE5EcpsmuJhbMbVPZ8CRPTOZyfDtm&#10;GhLDMJFLFf8mkZU8CRlpfDM2x2aNbWzL5nQJI1EhYX1S+1VbncdgjePZFO6ikCD8WD6AMt10eI+f&#10;hsr/V66xrt8gq+LaXvzFjJi6sdsNo0OYnd7kY7nuhBQNZ7L75D62JivOvl0w2zavX2LP/ew1z87m&#10;/WwXin+3fdGr7ecpRbZ+QIxtGZtjO73n29WiX+1Czmb7aepM2zh2pm2PQfddRiLbyfVIEIsB2yK7&#10;c5+WaDzEkiOkFT+8jWPijhbg/HihHf0zwzwGvm6f1nnVBqC/TXqdIyqV/SxYTxEf2mKq5ApxySJr&#10;oAxtdiGB6kuesc/FSAFz0QQXIA8sRBpYQJvzEtLMFpE5sYjLBdw2jzUXkCvDOpPBkVa/YxGygpjx&#10;Elj2QpjpfOSKBfy9RUgX+noBjHkex/35MGUxZ0kYc599PRcXwlw03RTyGWbC2BYDBIsB0OWwxFWA&#10;1lIe03IAbg1P5lpY8RoY6XKY+GKAQ2HwiyjULQRM5vEzswCfWDrFsmFYJQT2lOEOWIAlZ6HAZRy+&#10;Ysz6s3EIaC0m6HvplMG2cGI/2D3SyPgvnMs5sESx61gsdItoa14DM14JI18rZj4dpjypD6ArsO1j&#10;q2HJepwC5FXjetlq2qFXKEUOq9sKbl8Nu5+HSyOVmYDzyWhdPbWPLYPVz8ORkMT/Ooo3aYeKL+JL&#10;/afV+KeYVnWrWKGmVYYJVqnGhx2mVIkPXWUsTpVwGVSihVi2qGov/R0L2fM2mRyC3PEDAdfB+KYH&#10;2RyAdAH/a5kmWFPQKgCIZ/HcOtOqAd9C5CgF58/G+qVxTirY5QO0hdym75XIPULRcqbsUchXuixm&#10;w8pmc0qDcaVhgxLbzoSBeVBV/6hJfXuvVRNrBWA2BSjaIFO0wV/crAYAChC/UaeOvUGmxNsA8YeN&#10;6lkXutH6Napv7uiNUWiTBXTGrWAz2RbtaUdzwm1vQYT9lupnP8d4sREOZCDqO9a/WUN7F5BqzHPQ&#10;ANCqDwg2xPZVF/mjAY6KxjXrWpNaaMwU9BriRPiMv1s00cXW+0+zFa4utsJ9PMHuo2CMOD8mkuLn&#10;M8FWAvbLvcfbSi+OrT4TbTXNE2u5fb3fJFvH99Z6T+B0xImIQb8LCf5ZPmOCFfM7e6KJN2ETqFOz&#10;gVWsWteqVqoJGFe1CjDjimjGldk4K6LvVgaAqyFf1KSYV/ul1xynRA3pv7x+tQFlbbL1K75qLWHY&#10;79SpYT2bNbKxrZtTxMIr3YWQfKxoJVjo5tIaXeY2FjsdxUO1TFNEG8ioozervgxb5vTB72sFQ/6I&#10;k8co2G0oTU/JCtBHR44nqCuW4q1WBJuQN/JEFPJFAg6bRIq4Kbx+CRQ542DK8UgcSWjOMZq6gqYc&#10;rYndbEzR3D9cbc8akeWMydIsP0ZsKQRePmxnUC1ZGOjSfvysu+N/bk00KhnTFPI0RSVYBT3u48nv&#10;0YgmTUvxg1GroKcZjDNeh5l3lGzGEFo05UFsCAMZdjq6Y2P7Y3mgPQGQZXe7f9gXYAaI5T+msHcD&#10;QL7JGLYbz9bTTArS5/Z42L39/oT0+zMmipCl4Wjko+lipOFqXVGafb9qgf20cYU9t6wTNraoFfZo&#10;9UE7nfKVfdkj1NZ+QlLSsGzbM3qW/TEy37ZPnGlH3Obb1sHptmdktm0aFWGnFuA3vr7G7j2caXcf&#10;oh/fLYQlz3LkCUkTjxQMxBy8hyS6pbl2t97Nqlv/Joj87ISaUZYL4BVRyJrDdINiGiFSqdyr8j8f&#10;ABMYLx7fC6kAFokeuwQj/yrAbQ0hL0sAlgVIC/MAl1KKaXPx2s7F5lXK18XopAoMz4U5lyFFSDMu&#10;QS+dhZZaiDMij4KeLothwH9dRWi0JbDBWWQIz8SBMQs2XYDcEYl+qfZfsVwFwRdQrMvFdpeHt1jX&#10;C7mvrmdSoEvn8WfiKMhC71RBLFuuBsU+Yk6P4gVPgw0V4jGeRfEqHztXDhuPwoRyKXbpMgPrXjoM&#10;Pk1pblzPQivN5bHnycvLSuPxKWs1jeuFjj8a/Zv/r4xuu9msOTwPs9CKixUwhPat27QBLWQDKuO+&#10;8gvPRjeejdZcyO0xnVrD8D/gOWa6CxXufrwBW3AMrU2VvAp6YXUYTk0KUnVrN7KaFKWqw5Arw3iq&#10;AMRV8d1WoOGhwiscjbl8DfdBZfTEV5//OwD+N5oCapp7F1qZldImDR6XSh7/WyGgmaNQIuVgyOXB&#10;ZZYaTrhNljVlAEchOeRyXYNQC0gwm4UfVwAs2WLOxAFWwvtjNky6DPZc5HyPTdLLxWYSvjOIgk5H&#10;Tl5vNcM5Aag0r1nN2tStBRij9XJ8fr1WbetQrxFOh/rWAVbXqV4tinX1zaUFOiTsSUFJq5GP/kgJ&#10;tcMzU+1Yaabtm5Vm27OibFucv33p5uIUGyfDTLsC+q/TWt2cpo9GFaQhI1nUEihWtfoAcYM69awh&#10;f7MJHucWHOeHUYgLRz+NRctMVKUfn/Q0mhxiOHqr2CuvueM35zFoQGoGDTKJSDBqWVfxUm3ruszX&#10;a88GXzJ+uAWjK7dE+67NCaBmjbpWh1WLDaGKXg91DcpLTEGuEq+n5ItqL/GavlDB6r1a2arTqFKh&#10;Mtoyj79hpdpIEviHa1a3zjDXkcQTRGkM2JghtnSai230d7MtEUyIjwu0P+IC7PdUf9ua5G+74oPt&#10;x2BPy8cnPILQrzcpgDZBvqhfBZZcp5r1wNESTqddOt2H2XQU5pL4lk1ORQZ5JnJReFO0l49cUpYk&#10;rCw19gC6GThwMjg5pOKaiAEkkzQnkHpANHWFBLXE0+odh1snDhCPAsSjea8FA9STKQoq2yRIuRQA&#10;biiX6n4N1lxDVihA7Aya5Xs+0papW/w1l0K53N7UNby4XdqyGyOxJBeNJDJ0IsXEnnw+ptN1e/Kn&#10;FHJ4EvEcE3QE8D44Qk8FkoWGkt6E/d44EA4o4yVGtrh20AvGjI68IwxGTLG1Y01nvmOEBiYDxitL&#10;km3Thvm2+YeVAuMgOx23kVa+K3Y2a4ttHptvO1zn2y6PBXbUf5l9MyTZfh6TZSe95tu2QUm2D5D+&#10;aXCKbfaOtJNfZSJXLGDl4pygmEdh79HdAlqfsxlISjjQ7WW2Mns8lWKmttJNM4FdRlGZswDgUrFE&#10;0qhmojGWg7GCdWbDisqQKuYKTBV0A4MVixXDXQbTXYRzQPrvbBXkVIgDZEoBqCJZ2fjQxxEQkwXg&#10;zhYIwSZnq5gH8xUL1s/9n0u3S0NejhSgtQzdeAVSwGJYWAoWLh2xtUEsgWUuZ4NYwn1WThADhS2z&#10;KSxhw1iGRr0QwJgLY1MBT1KE5IRSQmzkjU3gjZPOCzCLttcyijhleGrVcKL7LuBnF5MoJjY9H/tb&#10;+VLBsAzXxBI6y5ai7ebzvyRIwwaElk4fasu4bRkMWjrx0glPdePlXF8hls71BTwuPc6v0JJXOfdh&#10;c4PRL4ZBL4BtR3/YHIYKWDLlo3fTetZAlXSkh5oc5evC5GrRBlyrVh2rV7+R1ahd3yryQa/Akbxi&#10;lVr26mvVaByoZC+9WBFmXMVqANq1atZxgLma3AX/fNHa4uEdTt5tLill8/n/NEpqHn9vLv+TuuOK&#10;uC7niEZIlfFcl8KeVbhTToXaegWyxZwi5mINk41Psw8FyBq5VZ5lrcxlDWqV5c+LY3wXjsbvcfJq&#10;Vr06ckFFaw0Qt8Mr3I7N4XWY7Bt4ht+nsCdppROMuCvsuDdyxdjmNC/wIf3ad7LtzYmzk2VZdmJu&#10;th1nHS7Ntr15ibadpoavPBlbBCOMAUy6628B5m/UxEFRGTZcvZY1Qnuui92rHs9V47oNrD5A2YTH&#10;0ZgCWVccGprgkUE8ZTZFuxSaWkIAmWyaf/J5X+RzUnC6DtnA1PrtaOy4cjR8V/p4hhwvGjvFdcWb&#10;BsEaPwL4m8i5UR02zClFUkU1fMFVWJVgvtKLdalV7ZUqSBFV0Xa1KrPp0jmILa0qElTTSjXQgmta&#10;3zYAEWFCeeOG2bogd9sSG2y/03ewmx6EA9nxdpAj9cHsONuTH21HihLtZEGy7c+IsR8TgqyAuoc2&#10;wzfwdTcDlJsC9J80qMX8uMYU4YgawDMcjSMkjHpRCMDmByuejoQRjJ01CDYaRIdiJDJMLOAbAVBG&#10;A4Sx2M7CkBoiAEh9LxTwDuW+Ic79KbTi0w7pyAzDj7DJofWObV3PpuPT9gd0xXL9YcsBFPAk7QTA&#10;mP1gyf7yHLMC9H3Z5Z4FBSnTQl14YsYedDNKzxYYT8D/LDCejj49nv/vi+rPE6DUwc7+lmZ3jqc5&#10;k6HvHKeRg0LeLdixA8KA783D2Noo2t2muHeHgt3S+AEWPhBpAuKYhSEhVpPcqRmtnZNm3zFf9KfN&#10;BAX94FJqR9J+4c23z74NXmkrYME/hKyhAWCp/eC/wr6cWmbbAlbZd2MK7ZtBabbfbbn9Nm0xBbNA&#10;Wx7ujnFZiWxyUGQDvmLGgPJ9QPrBLNvxVZi5QO1HNKvpdMd4vtkG3ZDiGi/2YhoeFmCrKqWDZh7T&#10;bXMV/oGXdgGxg0tgwas59q/hcj0gtZYP4ZewoQ18YL8GjNYBjssoKi3nuLuKD/dqQG8hILoQwMzF&#10;85sLC1sAeM/ng7vAcVQ8BeNSMUSH/QKy0oefXQrYy0Fe4K77FkrrRTeVI6KY31MG616ILFIGoGuT&#10;WKCYTt2GDiyAnsdGMZe/uQgQno9cMQc2L1AW4CiAR8E7cyRR8D8vgknMA7xLKSIKjOfg1pjJ4yyg&#10;QDmLopXWbH6fbtf3F/KclPB/KsO5hP9VBcqFAO1i1lJkiCXID4tZizg1aAmMBdC6Pg9Qno/jYzba&#10;s7r5Zrvw4Uf3jmCmVzSsvze6XBsdr9FW68GA6xIgUwswronG6iyuV61R216uVAdNsra9iMe2wqvV&#10;rGpFClQciVs1aG5vtXyDglUjq/oaeuUr1az6qwD5C3wgaS/u07IJWbywWVwycqvM4rmbpQId4JqP&#10;q0RDVaWHS5ZQIHsomv9Ml34AE+wYnXk2z5fGbmnCSzH/u8BY19V6nalwebVF03AyiuLLx4BrOxh8&#10;XTVuVK1o7WG/kiTa15Y8UZuusbo0KdS3jxvUs64NAGKaFobBcIPQQFd7TMIjmmInAN9zi4rt9MIi&#10;OzE/346U5tp+wsu3JYXYpsCpts4b/+yUMTYWx0AnjvPvAvAtAbImNWohTcCOq1PYYxNrQsefingN&#10;2OAaocu+zYnCFSdBDEfxOP5eEEfvaRScQgGSeDbqWM0FlFdbU1YUzoS7JZ1Tg5PrjZc6TZO3WSmA&#10;swKZ3DnyvwHQ1yPsqAYSSVWAuAqeYtnRqiNbVMYjXImNsSosuCrgWxP2XruCpJQaVkfaNpttXYpx&#10;suq1ocDZ/3XyYAaj+Xu52Z9JMQBwvO3JSbYD+Wm2LzvRAeMjbEpH85LscHGqnS7NsjMlmXa8KJXN&#10;Kt5+z462EjoAezRiA6zysjWt+JJ1IM9iCFqzN40osUxQSf4QNvsWwV5Y4IJ4/nzRbsV4FSqlKd3x&#10;yAVpsOJUNsY0np90ZIZkTg7xmv2I7BAPyMZwsojn9lgaZyKRKEKREwLexb5GsXMyerLDiNHaNbzV&#10;F99wIIDssGCYri9yhZaue7E8AG4NwBUAC4h1XWO1pjEBepq0aTaC8YDxGPTpKQrd5z6j6BT+osZL&#10;NjvABXlijt04GW3XT+AdZvyS1k0ymG/gorhJge82U6MfHku0mUGf2dB21YgcJa+aQnccDqhgXu8Q&#10;Tn9ixj9+t9i2/LjantsV+6NtS//Ffsr82VYFrrRfEjfbVubi/VKw037O2Gm/pWyzXZm7bEfKVtuV&#10;utX25e6237nv+tj5ljxlss1LY9DgmRIns+IRLdKPbxKhiX58anuiBQxubyPw63lQFY1FO4rCLpTM&#10;eOpCQqiL2P1L+LBJpiij5TOFllqHGQNg8wBWORvEVFewi6wEiNbwQVwHg/oSDXId4LyUAssipIDF&#10;FMm0yrCQlcJwCzRpGTa8iA/wQgBbYCwHhRhvuZtC7Fg6sZwWAmgtx2EBI9d9BMxl8gBzVCyBvS8k&#10;k3YRVrlFMOGlPCax4rW4FrTEPL8movJbj1G22W8cGxiuBN+xts5tmK12G4p7Yjy/A1seG8mXHjgl&#10;GKG+bvpIW+s20lbNGOaslTBdAa5Y8IppQ5y11n2kfUkQvy43+I6zZbgpsnARLMHZsZbb1+OOWO8z&#10;ytZ7DrdvvEc560v3YbbBC8cE13W5Wo4L9OC1XngZvVk+I2y1z3COnliiYFiT0e3aoas2htnWq0mz&#10;AKy3BsBbC2CpU7MWx+3asK6qVg2dWABc4WX0YkC2ER/+jjRS9OzQ0UZ27mLDP/nMOtFq3ASGVe2F&#10;SnhaK6FRUs2ncl/rP/7DBiKBlKCRrnDjb/N41DG3mOduwURtMrwH2LzKkKYkU4TSWTdTfmsSuWay&#10;xIzVmVjM+0C5xWLJmoEopqx5iMkAkw+tsN0p2L2NHNEMuUTtzY2QB15nY3kTj/GbAmIuO9St7UgT&#10;XQDhXmjKw7BhefKBzR7Sy3ZmJdjpOYV0/s+004tmAcRFdnRugR0tLbR9eUgVqeH2c5SXbQqeYeu8&#10;JjujmT6pVgHnBuBTp661QJZoyWUzALgJOnXjuvUBZZpAkHQakoPRiO63UVj3MjkZ5WJdSyDwZxJg&#10;lEB4UK5m07EhaVJKmvKlYb5iyNlo6uXyhMOKnSklNEkQENQXv7F8z/UB1apVavIaVbdagGz1CmyG&#10;AG9VdONqvGbVOMXo69qVazmrFnJEbWndaNvKn3iDDaQvhapYgtpXhwbZ1rREO16QaccKMuzIzGw7&#10;UpxlRwrT7ag2KoD31MwMOzU7x86U5dr5Oay5eTxvWcg6ybYnK5Yi5+cw9grWlK6+djhYulEAm8Lr&#10;H87zHEsgfyxgHNEehouH2h0XSYAyndVjADMOhwGLBUexogHNGJhxFGw2DBAMQoIIgbGGYpGMRk+O&#10;RieOpJgYwYSgaMKEvCi+TsLH7QMDdiZo47bw52/6y53BbUHqyIMR/5Ula9hsORtWToWyKdzkyODv&#10;yHEhZjwJxi1mPBmrmxss3o3M9TEtKRi+3tq+L2ag8ZkirGwECJFdITC+cZC4TZixAoWenE62n8om&#10;2qC2L5oLk8WDexGCT45GKPKgv8LsqXGtm5NuW75f+hSM75SetBuLz7ELbrejubvMVl7HKHHZLq++&#10;bNdXXCUP/qY93HDH7nx7x65tvm0Xfr5pF7bdsGObDtuciBSbjZa07Wvm4N1dCzumbRrZ4sGFFVYS&#10;NdrGvdfUsZzE01VURszdrBGDqaAP4Ig9mjAX0sRgiIuZfLuCXv1SHlgpoCVb2IqpFKX40Op4LeBb&#10;xwd3HUfydWLKgJbY8kqKdIsFnBzfF6KBirGWqiUY18Qs3rCLAOL5GuoJMIvtlqAjl+vEAl9H6sCb&#10;69yG9it2XM6g52lsEUAvD+0swHiOmDfhPHPQYedipZtPYlr5WsztS7UcoEa2gBEvYiTSQtYCGOk8&#10;Hm8Wup/Y9SLAZK4SzTiazwNcVGgsgU3P5bpkCUkU2oy0xJTnA1ACaS1JCtLLSmHUCyRpwIpnj8F5&#10;QiFgodgvjooyipvzxN65VPLbHC61ZqtNeBjNIDDibFq+NU5pOJXo1nRONeSYXbd2Q6tVtQ6MqqbV&#10;qFyby2pWX8duGF8jinZ1KMgoZrIxBZ+uNBx49O9N7u1gSxw/jGzb/hbCUdvts0+sf/vXrS3aaVWK&#10;RC/8b4LZ/xcRlLQe1/3b32w8bos8XnO1b8/msWrNovCqqSVqYy5E83Ym9sKMNdFD6Wya9pwN6xUb&#10;FghLpii/1PX/l66/juv6fqP/8b3XpW7G7O7pNl3pzG2udWF3JwKCgZSBhaR0iqgYWIjd3d2JgSAI&#10;BnbX+d2v1+b3+/n+ft/fH4/bC14ivOp5HtfjXOecayqnhxgkjYOpLr8rRyJZ6ZKOfImqmDk+p0L9&#10;lkr4G6piA+JGgON3cLzfVyqtlpXLMEaoDHbcGljWfyRpbBDVXoyuLUxRftosBxhnzU9W5rwkZc+e&#10;oXOJMToaMZGQLm/tBZDXDR1AdsIv6oAV+Aeq468A+0+phuuWq0QaHFVxRWgfq46rVkenW9bh1qv8&#10;wcf6/bMKjskasZbq1upXuQMglgNsGQsRPEeTECZAV8RTMdnkbbOqm5QvHlA2aZ+tSHoNNo36h5r8&#10;DdQOlfg75VGLlOXvlKcKLkf1W4YTSjl7L+30wvcVeE8r2SpdURXZbCtTzVekUq9KRdy6fj0mQnfU&#10;krE+2h0RrHMp8cqeM1WXANzMGXG6MI3ql9cmi0bT5eQIMmhilDdrqvLZuK7Pn6abC6eR0DhV1+ZE&#10;62pSiLaMGaZOKBLqMBWlTtHCasbr3x/t8ASqXn9keUHNOQk0o3rF3DGMnzMwHofOfDwrHEdniP0c&#10;oDkR0J1AxKgfADiG9D3fJp8BpuiAAUxz8iX160x8poX190A+11rDoT8HYbkeAYiOBojNKGKyOG8A&#10;1YB4LNyxAbFVxkZX2Po/w4JeVcju0BMGxiZ9G0l17YyeuQ/KDxeq+yFQGS6AtnPDb9SVsVxOnPqP&#10;LB3HkFImgTBSycDYIXs7P8kxhX5dcne5/lQVM09FTjJfoSP/nWvlN41D9jkBTj4MamdzWoKjMt65&#10;A85YKTnKnbJfZ/236/nMbGn6ZT2elqk7yWiMp51ETXFCV5KP6FjCDt3ae4NwizuInO/p+oHL2pmw&#10;WBunRDOpdZwuboY3vruIqRjLtWNBsGKJz4smjDqekTLTWdOIUwzEnRPLh2/ewK7kL0BRWAPGEavH&#10;CHLrshP+sRBS28BvrqVvQTss4hi+GMrCeNl0wGkZdEU6x/c0ACudn1tK1bQUEEun8pwPDx1NNz4V&#10;2dRanuhaZFAb3bprnUtnrYFj3UAFamuHZ19tpZK1tZ0qcyP3reXfV8FtrgLoNpCPu5jfZ3F9i2kM&#10;rXCnkqX6XUNFuYGKdxNqho3cbqTy3Ty8uzZzux5Vwxp0uWtROKyhIl0+pB364fZKc+6Ek80ydr+H&#10;RoFW4Pcvtkqb57EA7jQd/fJK9x5aM7y31psOeXgfrffoqw0j+2sT+t/NPoO0bZSz4zHMQnmx0Xew&#10;tvkN0fbxQ7Rx1EAqXjTEvk7oigdrM1rhjV59tAFt8Vb0zDv4frsXemOe72aq9XVU01vGOCmJ8e4/&#10;wJXWgtOsQOe/FJVVSay9pclbqMiFXKtsZf1Y/xv9Crj+3fA7dSWQvA9W1RGcaJI8XbQubII2hY7R&#10;xkAvrRvvriV0/RP7dIYHa6feZNA2QxZk8rfCb5vllk4+ZoO65B34URXMo+qf049qGNnddJqu0wHk&#10;6b1oPvJ+26iiABx91sCLxIkZB6+WYMBsVSPVhMWohiKHtIkvNunawtuH4Qr8E867AVXvZ1R7NXDM&#10;WcVoHLGBcQOq40YGxlSpTeCOf0c+1Z6KuA/0zEhccEkcGw9MwZaaHK0rzFPLXzxLeazc9FnKWkSF&#10;nJrCv8VTHTOnjMbekeBR2uHjhhzxb8fMuJ8qltbXAM5nFRnNxOb1OScKi92sxiZXrSJNNV7bSsjN&#10;yr3/MTnKReAM7UTQH8qlG1OiiT2lETeLuYgz+YzO4tQzx6UrNI3llmCZJ5vDwnWMkjEpn0WdGk3l&#10;RqOpdoliyOrKwPFDCfF+VaAyroIkrbxDTYEZBfCtAPVU3iriMpVpaMJhl63C+21gXMlhTGlam5S1&#10;P5FCjvbSgbgIHU+O1Xk7DbAJXZgFEFtVDBhfgKq4lAQYT49U7oxoDGIJypsNIKcCyAuSAOSpKkiN&#10;1b2UaGVDY/hyUvmi6AeqVaywGtAU7Ir0zAJ5fJHyjQWEx6IpNmPHYCRvQ+tV+bc6BgCDaL6NBwTH&#10;Qg/4Uil7cb8HaY7Dv62poSzn+lXI+GBiCIqXqUxOmUpRN5cIz1Cs4gPQZ/dFuz0U+ZpRE164+LxM&#10;r8zyoTI2jtjLABiwtltv0xzTqDOu2G5fURVWGY+wiR+mO+b+geRu9EY2N4JT5DBs1oP53UPQNrvx&#10;e7vWLi1PrPjZ26KwS2N/xhDy8CI2aezTBxYPk/Nv5eTc9DP1/aYaGnXS6P5BH25xBP/8wWw9Uhid&#10;u2rT4qnaRWW80xp46/onarPLTFIxz+lh6mUqzpm66H9AT1Ov6c7sLO30Xq59E9frSnqmLq7OUt7h&#10;Aj3KuaOre84qYZCvons4KbpvT00FRK6fXa2ja5LppDeRK/PFhjZGdM2TGItry0KyLRQklI5pFHpa&#10;GyFv0xrCaGhMoTqZBAcUSnhMpOW1svNFoLsNt0wFGwdElzmSznsEt1EWa0lGbQy30RZNyd+KgCMK&#10;gYuznIPR7IYWYm7JTrYs7jKF498cutGzOALOocpYyAc8jQpkKZtBOpXVfMwHCzkWLmBDmEtFNoOv&#10;bYDpZNxk0+lcz+G4bJI0oy7mmEIBSmMB3OcCONDFVHXpPX7REirUNJZpexfTJFtnIAnwreB1iefv&#10;z6ayW8IoqH85XqgPLrR5hAUt4HQwC9XAVJQGU6FupvH6pCB5msUOmsKaTtNnBs2eMDrr5kab7mgK&#10;kh0MFz0HcDZZWLTl/rZkThqAGdSK1Dus4OF4/EPg26bQtQ/j6B+GpXkKCXGB//yuNtBGNegM1+RY&#10;XQ5qojRNuJLoTqsgw/qrPrGC7duxaw9WtMsgpYwcqiUTR2lpgK/Wh43TLtKoDsRh5Yz0074pvtrL&#10;lIJtE0fQ8HHTAo9BpJG103C62D9Urayib32g9wChj6jYSrz5FqOO6iudTWaBazuHjtjiO+ewCc7k&#10;5JOE5M6szWatnm4nATatGZYJwgaZzGY8k/tM6pbCqcKme8RwIgrkvRrI56pRFQwc/L26VKWfwp3a&#10;9I1voSO+JiDo68pV1BCwbFzuE/3KBtSeBl8PwNuJI/J4eMjVXi46GR+qi7NjdXVJiq4un8NCT79y&#10;gbIA5fNLZuv8YhypsxJ1Bg71VEyQ9gWPVRq0ywQ+Z62rllcTVBMG+l/QUPsMSVc1FCnVqDyrQedU&#10;AYwrAJDleI0/hTvu3winYtvWKAB+cMQ1TrSxS1RM4WZYQl9uTs0wx+guFDe4HuNwckbxGYvnVGb5&#10;0kk8/064xaqZhrkMDVbev6pUvJVKlOW2gkpBVRSHNy4HSFekUi/PCcduq5SuRjUMGLNBVOaE8Dkg&#10;2b0JJ8JhbjoCDZORMlUZMxOVMSNB56YnAMTxykqK10UoiwzCxM4DxtkpsSya+dxemQMgz01kJejq&#10;vKm6mgogz07U7dnJmju4j75j46lV7iMckKXVnkGv4wmYD/iZTZQTUjDmlYlcq8Pg+f34jE6wWYDw&#10;wBFgwWQyKvyocv04UY8F+EZxPY+hQrUqdwRxmjaJw6RrI6A8vaEnfGk4mtvOFdB2+qIyv5PoTjYr&#10;D8B9KBnpw6A3hpkywqzQ4I8z8jdX5Jv29RCb6vHfsvuc6lVj2Gol9atdEWMOGzbfd0O73ING4yBe&#10;cwtm6oeu2egQZyJQB8Ent2Zj88LklLs/Xo8A4ee5CTq4yJtJ4mUB8sryAaMGAPBuGIj8aDSPwwjl&#10;z0SW0RiLgob00uqlydq9fan2b6OBF/qTF6lIg5GxxHMcO8ELNhHpzWSkPPuVOf08gvtkQmxStDNs&#10;h9x/8lBaKLGalx4qb1sG86k8lTLEU4vH+WpLcgCjmbYpPc5XLtibo/p0p5Pem5ldVIZdSSzDAjqO&#10;jnc0wv/pNGUs/SsRK24i8XcJVBkWFmMh0bHoGadzQSfZDC/A81/ujCMcF14MKxFJyFTWq7yDOHbJ&#10;SAusocqYgoxmIkfWQMDfRgNNoRESxtE+hscTR5ZCNAE0sSgbEmgaJFL1TuU2BrlMHP8+Hb2qrSRE&#10;+TZyyOQz45t9QVfbYjfNRYbLzMYRkWCWgE13KqE601iziJqc+VcDpRDfOIMs4ZnYkW1SxyIAZM2I&#10;PuTsMh2aTSURzm+WKUUA8lnQKzN4Tga+8WwYMTzWaB5PhAUgcYFPJUZyKhtOIvKfBJo7iRYp6Bhv&#10;j+SN443lEKdAbdhcu3AGrga3qoOOkyGnPIbQ1nVoBNXmfSRMhw/4ZIsR5HlPYKqIH/blgezqX9JF&#10;rwVAVTKwoKqysBsLGm9PQtbUke5aFxmizdGh2gn4HJ4W5ViHOKIeozI6we0p5o+dig/QyeiJOh4x&#10;XvuCfLU7aJQ2T/JWKvKvII5hXTn+1iDhrMi7RVQIXevHcMc1GPQ5gtc7CY443uGug/tlk0rkxBMN&#10;dxxI83UUkrsAThKTeI3tdrJ9jTomiH8zu3W45UhTKduMOxeqjp/I2PgGyuHrmjVUr0p11cKAUR+K&#10;4htzynEc/4oNpz5NrkZ0+VuTa9yLx+WEzXYo1tdoQHA38qyz06OVQ9Pu6rJZurYiVfkr5zGxYZGu&#10;rFyoS8sW6ljKNG0NJD9g0jit8/PWqnFebCqDHY6yfmwwP1KBGy/9BVK62tilK8PF2ginqkZRYAIp&#10;B29bDhVDRfIgfsNgEtK1HRK+H+nY16W5yabDsNBktM2JnJimsgklWVA8NEVq7w6aR48hGYpuJrkm&#10;M0yPDzj/9mllwLUCC67fKm+achWpjCvy90rQxCtNhVwBOqJSBSpmbg2QK5WrRgVdFTDGqILq4weG&#10;qo5t10HbQkN0bk6yLsyFjuF5npsxVednJunSTGiapAT44jiAOFrnpsIb8zoZIOfOAYSpim3lw61f&#10;h9a5sWimbnGyuDsvheQ/H7WogmSuZCFAv6T+rEVl2YQJJTgHR0INDa3LzEu42D61K5PmVk3D+drM&#10;HTHQXUEUEea+80YpYdWtVba2PPiZkVTTpnKYM2yQ9iREa9/UOB2bOVXpnFQGA449qpX8d1AFle1I&#10;AqdMquZuYGzJcY4UvH+T8Iwr9kRDbJTGq+VBJTwCSsO+H0n1PhzwH8J9PVBo9PqiKpQSaXRsEm4N&#10;+Td+h2VTu+MY7FuvHvklH2na6B4YP+bo/BZ/uf1eU51rlALw2QSgSHoB3i5WhSPF86D69wQH3diU&#10;fJmAvsrAeNtSHdgGZ7xh7Ao6uRO1NXS7NgZtZ45WpFKdFzKqZr4W+67SgpFLmEuVrDUT1jEBNkDb&#10;Y3fqwbEHyt94gamz4zXNdagiOeZn7cfgIdx8RxdpNPyfN5rCSVRYE/7+B13dbwyn/IUUJao7CP4E&#10;hh5OhYu1ycBTuzE0Ef2tCboTOTLO6N0RSRPSJqrWJI6rSXwATeJk0wxMX5lM7u10C3nHUjmN/NOp&#10;XPixBNCYdjHaxr8g+YkmF3ca+aiWnTqNZscc5oHNIXxmJhXmTDjIFDJjZ2DRnU6FPhWwSwCAk2jW&#10;JbNzTQUcE9kEwmgmRgOic9DhzqWhNNvMGabvxJgwCy56JtXLHDS7C6lY5lsD0L4HMGZynJ4GrzeH&#10;4/U85Fk2zcIGekbRCU+2zF9AJJkKMJGK36rhRB5DLFW43Sbw96dTFU/jCDONKjYJ/aUFtMeZDpUG&#10;qD8f1Hg2takWu8nf9eeIFNm9iZaOaQd4empr/GhtiXGDRnDSLN8+ZCJ00FAiBj0BdR9+jxsnkD8Q&#10;6JueuBryr7J02avTvCuHS6sZjZb4Ec7amwQA0yU/yTE1Yy4b9GxuuQDt9pzdckw9DyCb8uBsXLBO&#10;RU7i+D4OQB6lnVTPa8e4axaDN31+/kG/oyioSDVYFJ3rR5hIir3xulrWqeyYkxaLWsL4T5NtWZRn&#10;MKcHa+DZ2PRYqn67L4HGbQLUk82/m2KSLhQ3ln0cZRGnVMyenI5+hP9tUBWXXZWqaFtpnAFG9aFf&#10;vsCy+ymyry+gDL7AjNCoTAm1RWbl0rypPLFyj2GjSmEA5+HoyVTFCcpJm6lcKuO8ZXOVCbDsoqGX&#10;6jlEIV26yqPFL1yYTRhn34TNpIWGY4IYQxCOOfJcf2ymnwE20zAb+Nfkb1WyXAfkZDUAYjN+VCwB&#10;bwv9U5rXoDHTNgL4/I9h43WlOosgt2IGZp+ZaKinYpKZ4dJTKRzBZzHYc9kwbPOcOFZCS21g6ObO&#10;Sb5KQvfbqBrVNr/bVkXAuBzVcHnAuJwpKqyJxyZrAPxqmeywYmUkiqaW4evabFYdG3ACcXHTUYZh&#10;ZkDFXJwPkMxNoTqergsp0DNzoGlmTVcWAJ2dkuRo5l2CQ86dawA8XVfxGVxJTda1BTN1A579Krd5&#10;fH9nwWydjI1Sa2I8a5Qo5Dgt/FUHXvhvGq9dOeWQQjedWXuRHf/BaEFxxoDTBF6DME5sgRhDJlta&#10;G83RcWROTMAcMt6qaJp147hvDABmQUDuKDOG//y9RlBtD2vBuCWL76TJ50LVaxWwydrM6GHL4jNH&#10;AOaWa2EOPgsbGmnB/BatCfh6sOx7u7V/G2oZFdBXw+C5Xfg/veCh+wCmrvzbYCR6A0xZgUHIFcu6&#10;G3TLIE6ZbWuyqTATc/vsMVoa6aRuX+IYbEDDkM/aSE789jvcoUP8uK59AeRxFJAenAzGYCJavWy6&#10;9tG8O7RjlV47knCQo9JEhfaO4hi6nTd7lraG7FQ6crY1gVvgfZOYNBul/fEHSNKK1p7wHXq6/4kK&#10;1mVpxmA/xRKXt29pMDrj9XrBsFE93qYd6cEaRKqaJxZQ//YdmSjbnmGLvzocMcGAZxxgG0GF7Jha&#10;SwPIJjtMpCK08Ox4wHkqgw2T/tNcJgCAcTby3Y5rXIzxgHA8lbGJ4iMAUpsYEYqFNAThdxDAY5Wx&#10;0Rw21scxOBPZTKxVu9yGEVQSibYzip8Px8ljEyhiLG+X+4z2sK+juc+AeGILsnypwqbRTDFzSgIA&#10;EI/UKAGqZCognQy4GiCboSKVRmAqTcPZcJkpdLxTCP2ZB7WRQnUfyO/zoQMbBfg6xhZZQwZgied4&#10;+n+CsVXHcdA2UwHheCr9WB5vtCP/l2qQNR7eK4oP7DReL8vqtamy64KH68SCCB1aM1OrVi1U+pJ5&#10;2rZstjbMj9Nc5EdzIiM0M2CylsWFa/6USRrc7k+Hw6o82tJyBOaUB4wtr/ZzwnKGt/tL2+ODdAKp&#10;zenZUbowjyMqKzMVeRdd8wsYIM7PjHKsc8msaZHwqGGODvqxyIk6FO6nnZO9tJVQ8RVkbyR2a4ft&#10;/WvyDAiwKQJd8c7beueNt1QBU0hfLgSH5pbXM4LTy3jei4m8l2Nw71lWSQjvXQSgG8FGarfBbFKh&#10;LAviD+GUMIZweffmn6kXlVMzdMRfY9etAx1RE3CqXfwTfU5jqw7Gg08xqdQkX9icYQbGrWoQTNWY&#10;ABukZWZHnj+kt46gm71kjbo05jcunaMLVHm7Y0OJPO2qoT82ofvdTjGDhmiO71jNGTtW88aP0/wJ&#10;fpo90k0J8L3eNOPaYO9vXINxTgB/XZyK1amKKxPUUxVqorpVrXDGZrj4mKzgRtXLaUvCRG0JGY6J&#10;h5xjONORTWsxJp4BphaEDp84iffZ3z7fNsmCayVxUGdHoPxCNxeNZMZedWR7FdB8VyAbw1ZFvq5s&#10;oM+tVcUGwlYRG1Vh31uFXBm9eAXAuAabxrdUx8Nb/an1kybr3FzAc1ayDiTE6BDrWGK8TiYl6vys&#10;mbo0dxYrBUXJNIA4EXrCaIlpSP/YtBaimAKUjWe32xPxU7RxvKf2BU5UZvI0DWjaSBXfewtrdUn9&#10;jglnMOOaRmCnHgZ/PJzK16U+wT6cVMzKPPiL2oQyVaHo6sJplqkd5EL48rNe0Jy2fJqQvoYczoPl&#10;CUgvnzBaJ3hsB2ZMp3CYpjTGPg2h0davdgUyn+vAT5MSB7VhjjvTGnvyOTFlxWioD28q3rGkub36&#10;2qIzX30/ivhNa/yN5vToi/LDByAdCI3hDCh78n+H8XuGA/Se/JsXyx0A7/d1DXWgMbskYpRunUjT&#10;ybVRGgF+9PuSyvpbHH38/Z4EGA2nQvblxG63I6DWhrChjO7bQWuWz9BeNMaHd67Wa3mLs3Q06aB2&#10;x+1U/vqrurwsW9dXXmHlk9h2XYemIW2bfUIFa/J0MeWoLs8hTnPHIwKELmqJd6BWhqKlK1iml9ie&#10;XzxFTfFiuR7dWKsA97bqRefTmzlzY3mBRzPTyp1dbQzH7xA+ZCFcaOH/TQ22+V8W8uKYZkC1HEfW&#10;gAGwddOtqx5DpWqxjlYZ2ewvC6CJoFo0IJ4C1RACuAZCcwSwg/qzk0bZAEguXptkbBpG45mNyggD&#10;dM3hE25gbHpG7jdjh8Phw/1hdh8/F0h1NpYMXZMSOQZ2kksRQRVnwGFVbAzxkjFwsInETk5F0zyN&#10;o3Qix+p4mkpJNn6I/2cOMxuaaQMkx6IvNXohyUAdoI61KEiANxYAMgA2qsJubSWYvZfHFce/xfMc&#10;Ekx/Dc8dDADZc42DtkniSHsgGZ5z1Sxto4JNmpoi78R5Ckxdo5XLNmh9+hKtWrtW65av145V63Vw&#10;/XodWLtK3s6DsL8WQ3NqYv9SGDRIHCOz4OeaVTV71FDe50hlIELPoDN+cX6iLtEpvwQ4Zc6noYME&#10;52xKuM7OsNtYnZ2JQxP64nhCMIA2WYeix2s3n4Ut/sO0fvxgLaLCmwAH2JIjaalC7+jtt97SW28V&#10;VqHX3lZzml5+WGRtswtjo/Gn6p/I96PRmnpbeh+vQyjvczDVvE2XDrWxS3xWpgFMM6gYk4gbdWXK&#10;x591qiJnq0BFXBkOvBLqAGR6TOGoTb5CreJwlmh8DYy/QEv7DSE6jQlc/wuNcVtyEEyTOh9r8Smq&#10;/EzTFFvDbvFsnaby2xMfrhWTxmpVwATtmZmiEytW6PiqFTqQvlCb4VMX+XMidB+kiVBqPQH3X+p+&#10;QUMNIwU5FAbI9WjkVbOM40IE2GOOqYg2u2yR0vro3UI49gppayL5t7uSlTPXT+nubUiJQzpVvxxJ&#10;ZuhcmzSiQdRAblR1w+jcu3KcHsyx2w0pmNu3DdUcVUgFKn5TRVQEgMsZDcKqxPO3ZQDsoCUA4IpU&#10;wVYl220NKuNamHdq4rj7ieklUwYO4JqP0d64aG0JD9XKiWwyI4eTt92PpuIALfYaqfWTJ+hwQiw8&#10;Mu9/coIuA8j5UBr5C2czmn42FfRU7Q3114IhA7lm26MIwTPg1E9bxvrJqUljVWJ8lQUNNcPx2B2A&#10;HWRxoYTuD2BT7EMkaTcom24YQ3qSjteVcCfvJjjjGqKK4JTWH7XCAGzn/YnaHYQV2emz2nxdzZFT&#10;Pfovhvv27atIJ2fFOTtpXOuWTAuqqq4VS5F1QZXK8NQBVOZO3A4kZ8L1M0wbLBc+i/b1YGgeW0aN&#10;DCHzwvHv3L5a7pwe3fi/LjTvetBk7AmHPAwds5sF0Rtd0eBLuX31hXoTlt+uWlGFOf9JKttCJkan&#10;6gmDNHbND9dAQLs7fLPJF7tUL0MEKnQLm8MwNolhVOuuVPPjOUHOnx0BIJNNsW4RY5eW5zA2KV+P&#10;t98it7hAT3fe1Mudt6Tt9/RyG2vvQz3ZfUfPd92Rdt6Wtt3Wi613dXvFGa2ZGKybhxYTBESKmwic&#10;fxarF88Imn+5UdcylmoEkrJBCLL9eLHG04kfTjfSj6ZEMFRDKK4jG0sTiwMsEtohlGo3joo4AR4l&#10;nvusIna4kTjmOxaVsU2aiDV30n9VrwnGQ0w0buPj4ZtDSQ8L5CgfCaFuNmT7dwPZKUaPQIOE/8rP&#10;8nUIO56FnAeb351dylYoQBxmwyFpoAVZFCSqjAS6+2bFdUzDAJCtIRgNSMZilogDmKPJroglYyOB&#10;2M4YgDiWTn8sFbNpQsOongNtrpvpqzmaTLNQG47nU3lOU22Yp0Vs/gfAViEnA9bTeJ7ToVKMmrBI&#10;y+n8bAr0zCxyHSIR/gcw8HQu6ouzc6EMaCxtpPGUHh6maahafKav08Q5cPZzN2rzwpWal7pAEaEJ&#10;2rh8o47v2K3ty5erLeNrSnzIFGQ0qKWQW31Cc60044cG/vK9dlIVnwZwLy6I00W641npM3V5yRxd&#10;Xjqfr2cpcyEXZWqUzqIpPcPfP0UD58TMOB1JCqWiCqSpN1Hbp3hpc6C7NvpjjkAFEotkqycTLKp9&#10;Uljvv/2uChUqrSJvIz1jIGZ/+L8gNpgAGhtGv4xHaWOB4zYOZxKbkT9pXpPYuO0+m5I8GR49ysYx&#10;MbwynObrUFL+LK7R6IHa6KIrAMQVAOLq0CLVUW5UIyy+OnkLtQDir0qXYgMow0QKjp+M8fGGrw2m&#10;GFgx2lUnsT2fgYI5i4rgLMfsM6w9CZFaFxqgFQHjlTTaRxG+ngr1Ga5J7gM1umcnKB8aMNBiA6mk&#10;PqXSr8BrWJncB+OrqxNb+SWP6XMq1qpsduUB5Apor8t8UIImKVK0995QaJ8fdWnOCN1N89WzFQG4&#10;/jzYdJrT8KGh1KyZ3L9vRveeHAU7VfEajOSzO/ZnRtH/+IuaVa/tsKOXN04YJUwZdMPmvnM06oyO&#10;YFWBrqlKHkfl/wDZAcblqqgWyoo6nIY6o5CZ4T1SK4P9tWTCWK0PDtTWsClaOWG8Fnl6KtV9qOYP&#10;G6ZFPO8tIQE6ASCfTUTqNi0eWVuy8hbxuZg/S8fjo7TSx4McElQNzgO0crwX1vFwHZkSLi8Gs9Yi&#10;Ae5TCxyiEu9IVevOZGmrKocDys71mddHIP1gNMeuZNU4fc4cvB+aQRF8Kee6VKPkYthy499suZDV&#10;PPhzmmikBvq1+VNBPXsooGcvQLm3xv7dkkCimuoJsDuRSzIUc5krUahWdbuS4jcCSmE4ywNH6HAo&#10;BnfUEZZFMpwG3FC+dofHHobU0773AICH8TuGAPrO3Ne5amkq+Epy5d8GM39wANx0PzaK7jSI21Yo&#10;qmCko/dPLNCtfE4OF4NVkDODiUcbtSJmjDp9UQZTUTl1rESQFg1jV6p3d6prq6gH8rUXhef0BH+l&#10;L0zUmsWktj1cf12PNgHC227q0ZbrerazQM+2X4dtuKrHuwr0eCf/ztfPdtzUi20A8vYHesHPXNtI&#10;g2/HYsLj1+npcwLnXzKO6cUsviYw6OU86IoVWpg4TO3RCQ6kWvWk4vQgMMffoZNEPfH3bwrC5x+G&#10;DC2MKjgAYIqB502AK46C443j6zguvEgohyhWLGHkcaxYOOcom5ZrgEs1HUZTKoKvo/G+x7ACAPxg&#10;ADAcfnQKEhsLHQm24BF2JVshuHuCqVaD+YBbNR0IOAejxAhlFJDdhvH/wiz9jabXVOOZeTyWOBZv&#10;mb820RgQjrKZbzaji8o3igo5josmjgs8EqokitsEHud0jAQzenWAj2/hSOGaRtNyho0WR65liWXG&#10;EVtFbDxxPK/Hq+o40apjjjnWLIyFQ7Whp9G4dYKgTYK4fy87aeamJdoaE6alfmNwTs7WNt/RWhU/&#10;SzNmr1HSvE2aNX+9omJTFBOdrM3LVunUxvWaMdGPgZKlMG6UUPHiBsaExGDKaFmrllK9hwFENGpS&#10;kTLNR2eaNk056dOVQ6xfDjzqZYA5O418EquQ6Zyfo4OeARifpio/kTxFx6YG0pGfrF1ho7QtGO46&#10;yBOFxXDNoXnpy+vVgg9kUUDoLSrDQoBTqXc+0I+A4yiObRNp6AWyEdrU7FGoYjxMW8omaWBsK4D3&#10;2MbaB3BiCOc1swZwFCeo8fQHfqW6qk8AkOltSzvGBJGxS1ykAWMlwm+qo4+2ycYtqMbafUVubjv4&#10;/0l+WoTFdxkmjtXMbNuTSCNyVqTOz0dFlDZX+1EPzBg6WEHwmH7tWsm9XVsN4cL/66fm+h7zQltU&#10;Ql5/YWfnZ5YEeLHZfKUG8NM/f/45GwPVKdVxHarTzy0siIZaVZQNFQntKYPpw3KEi7/+mgYwzmpv&#10;1DAdH9tO18a1wSPloewZvmR5NCGUprS6UrH1Aqj6UQkOrGOjiipqENVaR0CqHtK58pg2ylvjDlqi&#10;PH/DwR8D/pWolO22qtESVMkO+sKUFDyWamWq83oQkIRVeyTmg8XjR3PcH6OtkZxspkNFLVygSwsW&#10;wZ+nKmvOHBQVbE7JbLoJUToRiwuP24soLK6kTmeTRl1Cw/N4Eo3dmClQFNBaMzhdpKXq2vKFTIdf&#10;qKVjR6hxSQL8kTV+xUmhzZfwq8wGHNyAqpDKsj8Kix4OMLYhoPU1mPFRQ9Cwu9bDiszyoMnq7YjQ&#10;xLZMo8xC5Efg2nO3+38AT+CbR0CFeP/A56bFjwB6fTJGAFAoEFd+bgig6lwP5YQlxAHIboCrm4Fs&#10;3RpyguO174cBsENI+XMDjN3RErua7Zkq2R1gH8LPugLGvYhW7UsVPYh/HwKAO9l7Q0Xc8QsyJgb8&#10;ooLT8/ToSqpuMg+v4FIYU6AjGejMGLrLK7Vhxih5QD91r1UB/prP9B/kWBNFO5a+0igozQCnzlyf&#10;KTq4f4MO7N+o1x5sLpD2PJJ239fT7TcB3QK92H1TT1nP9t7TC0we2k2FvP2uHq2/oevpl3V/a77u&#10;HTmmpzc2UQkvBoAB4RdzuZ2vZwDy8+eECCldT+9s4oP8m35AetQLx4oLx60JcKMWlDHayHoqnUBL&#10;6kKxMI5uv/n1I6lYphifiPzDVoRjbDlg3AYw5gI00I1AFmLLquFwjsKBkOG2DEzHw+0YsE75g6Qp&#10;A1gDXPzn/kwZmICw3B+946T/ltkpbfyPrUkI0o13tt8RAhiYCD2MyjoWSuQVPx0OhxvJiiIUyDEh&#10;2ibU8rXFLkb9woSP38gPYGhi2K+Eo/P8YnjMNozUONE422CogA10kywsh99jPHY8r4VjgjIrjk1g&#10;Kr8zEeu0Q7kBDRLLmxZNY3AitMm6AE9lkid9Yu1S7YxNoFk2WVmJ03RivLf2JyVrwdwVSkrbqoVr&#10;Dyhx2mKFhM/S/JR0rZoxR91/+JFxPEwFBoQL2xgewsW/5kgdguLlEFrS8/DD59GKXlyQqCzA+PJi&#10;LMFL4FFZOYsxQUBXXIRbtXUeSVMGDqzTNPpOQZccB4yPxiN5i+ZYHzZWu6aM1nZ/LyRsJJNBM7RG&#10;IlTy/Tf0+ptv6q13CjHY8z3yGj7g4mRzBmRDqIRDOJGMZdOyaRCTOT0FAsDjOb34A9J+gLVtaEG8&#10;JoF8fsbwHo1hjPsfn9bSZ1S9NbAFm5vMZtGVAwzLkjZXAZqgZsniSNtKqRWZAm2prtp//ZUG//2X&#10;Jrs5K3bsSE3B7DHHb7g2hE/UpqhgpU8cozGM8Ykc0EvpKISCu3WUX6+eisKZNhzN/CiX/grh/04f&#10;NlxrJvtpC883bGAXJlzUV3v4wXpQIhXeYcoGCWlm/rABntXg5ivzmpdDOlic1/+D115TG+iHQ3NQ&#10;MUS76dCQ73Vq/F8qYLBl5oKxSnBuRaYxEq1vsPh+BUfpqOrgVany/ubYXhcZXXlkcwbCtowrtmXA&#10;bA08sz5XtljP/4C6ooEzYFy9dA3GJaGzrsOkG97zHdFhOp6SrIx5nIA4/eQsTec9ncvmyumApl2m&#10;ge5s3m8A+VxSjDLYpC5Oj4daSdaVJabBng4YR+gI/YgTU2OokqN1xKpnft+D9ek8lyR1R01QAUnj&#10;51A4LQHeblTBXaETerA5tsct2R6KqRdf9zDdN5yxVb4DoSj6kRsyAFv1YEDv/6IUHLRCZTanKo7m&#10;midZEVZlj2zUUCMaNtRAwp464ao0yqM/1MRAftb5sypyoSJ1Jk96MH/HqRZxnvytAeSKDLSmG2oO&#10;i/O0ZVSFRXza3xvEY+yNoacvj6EXt/34ub5I3QawehLv+XvZD+Ty15c6t3eqHlxdoIJsJH2XonUr&#10;M0I3L4bzdTwh8ylI3RZrfsBA/QOV0Q0bfo/qREPwGDrW+kQd6pTSMKjMLSRg7t29Vnv2bdBrtzdc&#10;4wI8zTH0tJ5BR7w4cI9q+JpurcvRzVVXHeHyt1dfA7CfQtSf1raA1XDLF5gYfY6m3QqqYCzQL8g1&#10;froQYF6g588YSvqcsUvPFkJXbNfpfXPkAij1atxY7i2ac/xqxNReGm3IWEYDROMBpwnWlIE7DIE7&#10;tllZ4VS/U6iGI1FZhMP/RljqE7/j1Yqji21A9wqQw6hGzREVgk7ZMcKFijjcwJppCuFWOfN3bEXy&#10;dyyAJRzQs/ltIcjhAqAu/KmOQ6mIQ/k99jsMHCYjd4s28AREo22TgDqIMaUFKgwbtJkASL9aU9kw&#10;4lrBbQPEMYTAhPN7wvjdllY1md8fzPON4/lY4LpphmcYLcHvMwWHrUTycxOgSOJ4TPGORp4lViEP&#10;pBI2SZxJ6/zJYt4+A4fUnvVaNW26lo+P0Wpv+KbRwdozLUnr5i/V7PRtSt10Wqv2XNKC5fsVmLBO&#10;02Zt1pjhE1W/Qk1Hlu3HTHZ4H3dccYLGW1KJzBk9UietQUdFbPTEJS6yLJpZ2QBwDhedrcscoS4t&#10;QP6ElvTVMlC+QHPv7KwonZoRphPTQnWQfII9GIB208zbTnjMwuED2HB/JUCmFhXrO3rn7TdZTCN+&#10;i8kS//sfkaplUTZwBLc8ATatYWyANtDSBxeWZQwYEIfxWZgEUNvJKdRSzThJmDLH76/f9DOcYw1A&#10;uAYNyEo06SxjuRphRZYpXBNlw3dUQb3ZKPtQgXeGoxtA/6JpzToO7XEnHIPDe3Rhk2qCDKu8WlFV&#10;fVboPfWh2lo6eRJmpikAboCWcYRfTeW3bnqclseFai2gvQ/gMYPEfpp/c1E8DCeFzf3XH9XMEtRe&#10;f0uleG0NhKtbvCaPpyLNvDKEJ33MUND3X39TX1JtrUqapLyNNEjneuhIWAddnDlQ11aN14W0Scwo&#10;rK+OpT9WH3TRvSpTyDBPryNH8B8wrdSiKnZUuywDYauKDXhtlYEmsVwKA+BX99mt/VzV4hVUF1XH&#10;gJ9+1lJOBxnQDOcXzNW51BnkSkxhbt0A+fxO5gXqkBAkdUvHjdCRiCCUEWFUxcja0B/bypmD6y59&#10;LrbxGTocFaQNE0Y5ZvQ5AbTuSCOT+/eCRx6nq0tn4zL7U1Xe+B95yx/rF5qsPVApDIAqcEKv2xPQ&#10;7UxuyEAq1AG8T4N4/T2Mi4WacOFrJ0DR1XhcA0puXQBL43gNjCeg0Y5mIkpUJ1bHDmzSf0JPkK4G&#10;iA+iorX4BRssahGdNiVkKNnLw/ibw6E47Gt3GoaO+xyjlhiIys+afM6mioyEPjCLvMVnusMTGxCP&#10;pDL35vMzHIqhH4Fno5jefnpLvB7mLwaIE5gWHcUUoygq4wjdyAxz3Bbw/d0c4oWzlmj6uJ4aRMPZ&#10;A4bAoxnCBpQVrs0JP8KRuh1N+97d67Vv3ya9tnoC1mXXRGRsc9kdAdjTL9gtD2r1uDStGbNCi4cv&#10;Imc1TVkLMrTBP00LvJE7rdsGEB9nAClDR8UUaCpjPUqHO14ECM9h8CjgDHXx8tkKAHmnwsYM0jek&#10;gbWGiO/LCz6kOUQ2XOBgtIDDmanmzkU4guPpZGRdUwDjKNQV1tQLt+GFVEkRZgQB2KIA3ChurSIO&#10;ssAVquFQh76YjFCoiUA65CYeD4O2iOH3TOE2GGANNqCnEg3hNgidcRCVagBga9NlxzsGHjZk7h6c&#10;M0fiYMA4EPC0LA0HRQLlEG1cJbfGKdvooUh+zsYQhfN9NBVcNM3JeMAhGiCO4fHFsdFE8lhj4ckd&#10;GwNAP79vJwKFOmo+zckFUDBz4Mlnc+SehdZ1FoA/A87cAcr/NfMirUloEzE4OVjM5Kjfv9LmOVN0&#10;8dg+LU9erHl+KVrgk6y0sIVauGyXFmzJ0MyduZq596oWHriuxbuvaNaG84qetUkdOzpjEqhOwDgj&#10;2qncPnz9PUeweFd0n4sneemENeywtGYuSqaJBfCyLkJLOHhjLqpsbl+BsVXFBsTZ5k5jGXVhErhT&#10;qC0Ooz/eFTnBsTZPwRjh68rIoL9o5nytuoyDf58j+jtsBB+8XUhF/vemPoNWGMFpIoRN10DXj03S&#10;Aw55Iq+DTYSI4D0MtnFPnJASoHnicWhGcXKaxCbrjqW2MbkZNaEiKmJ/LofrzsLv66EYqMKUivJU&#10;y39jvR3bt4smMRo+ZoSLg//1HwL3O3S4powepQVxsQoeOlQtP/tMwVS8kYTkDG/N7L2BA7UtKhZO&#10;fI72T0cHSuPq4DxACwvwUZxnZwCksxgkTuFMW47eeDKPNwibc1tohRpUvyWhYQyAXy2rlMvgRCzM&#10;qeDt115XPaqy+UmcJFYhEdxC8E76SHh4Z2WvZGz7+kAdTBgJuBA3W55BvQBW79o11M4ylNGGV8bc&#10;Ydb1qhaZCdAa+L4CZPvalgG1Vcm2HElu0FLV6RP8WK0mFva+nKJovlL17ouP0LzhgzWarIeuAFkT&#10;+O+mhd+jMdZNUf060LNpo12cAAyMrSo2I0g2VuhbabOVx2twHNVJcr/u+qXIe/qKij+MoKGlmITG&#10;s5kejw1Q6ojB+uL9t/QFEaK/VauobjTF+lqAO0f+vjTmulsFDDXQHxOONfbcAMkhALFrHULfqYoH&#10;AbyDrWKl8WaVbn/omn5Ur0OgIUZgT/Zo9A2qBuiKhg3490/Vh3zqgeQwu6PUcONvDIWmcIOGcAXs&#10;DYANkI0Ltu+NsnDl36ypZ407R+A9NIQBtBNuvoGYQPrzWLtXJ/geOdtgqItONT7RgBY1dWYzA0qv&#10;LYMfTtKNnEjdsnU5RjcvRzuA+UYWE5GygnU10zjkmbp/OV3zQ52wRtOUBYhHGc1CgRDKyXH7snna&#10;v2czYLxZry0bt5hO6lKOLZt0Zv4x6cxLHZ25UxuClhMUtBNSfjX8zzJtjVqv6SOmKHvzdj2+uotZ&#10;dxsAW8YpvQSIn8IRP1nKLdXwM6ZFPwOMaeQ959+llbpxZYP6AigNcOX0hnPzoRs6GrrBdKK+LBNC&#10;j6QSCrSLEq41khVNtGYMF6EBoa14quE4oyq4NaAzELZlrh0DZweAApSWWxpMNWxAHgpQBnG89cfA&#10;4U+zaDLV5iS+nkzjLQBQNm3zBAB5soVbc4GHALKBxlNCb4zDORgGPRJpVTg7vK1w+xlr/PFCGh8d&#10;amPn+VtR/P1ImofhaE/t8RiVYpV5KD8/1iYio4OeAxDPpYk3h+blXBx3plmehdZ2Lnrr2cj4klCN&#10;WCNvmkn/AKAYqm9TjsRyfyTVoO9vX2rNjAAd2b1L85JWK9F/mebwnqWvytDUbfmK2ZaneE40U3fm&#10;aPbui0o/cEGrD2cofMYC/fRbG7SoRF8yGbkIVWnh194nK+EjuaMF3xrvr7M057KXQkVQBV+iMZiF&#10;xMvWZXbt3JXzAWS+Xwhn7KiGae7xde5/luFLVNHnUV2cBpB3cwGunOChOVTE8eSNxBI3GcTrNxx+&#10;7ye0wEXffF1vv/mO3scIUvitD1Wa7Io2VDRjef3GQQ1ZZexrE6jZqKbwWbAMgkm8zubgnAhQB9Go&#10;DWCNhnpy5mJsaiYLhmLaXLYSDBstQwyogXF1NNQfv/+2RlCxrafq20gC2ZbYcG3GKLAV2dWO1Nna&#10;mjpLe9LmK2DQALm1/J1TR6IurF2u6Z7D5YX6ZxMKg4vpacpYvEiXViwDKJcpawXH7yULeL6zMUrM&#10;UAYAtYz84wSCi5LQCvejcqrHtAwbb1QJmsTAuKzRJrZonBZhI3wH0KpD1u+8qbgYN8bqyOYQnVzN&#10;iWKWu04v91b2WqrK9aGaOugXtSn5gTqSVWw5ur/y+n1FY7Ai72NJS8X7ryJ+VQXbrVEUltr2qkK2&#10;W6MyDKCtsdkV0Fow1pvmKxvKrAQdAIw3B/lpWyDWdtQjC0cM1Qzn/lrmN0Lzhw/Ept5Z26h8jaKw&#10;qvgClMUFTgR585J12RyJiZGE4buTsc312rmDlvuQbxHMYArMPxemwSWTZ9GGjeczVBW/WTAToDcQ&#10;LfAQGpV9ScvrCV0whFPTMCpSq4AdDTZA1A2AdrafZVLIIJbjFrrBANnAeJhFcLIZ+zQnaP6Xn+X3&#10;Uwv43HoawKY1DDp0BGskgO3J7/NCGzwSJYoHy269CfyxlDdPmnxWDY802Rq33v8ZTMxsMoJlVfAw&#10;ZHCDeHyuKFsGoIoYyCy8HelEZuYv0vVcgPhKDGAMNcEqyI0GeGNZcbqeHa1rzMu7CiDnkVFxM2e6&#10;bl6Yp6Sx3XFg4vxDMWKmj0hOVbtXERK0Y4P27Nmi1zKXXNClpReUs/KSCjbn6eWpZ9AQmVhATyhr&#10;eabOpl3QcWiMrI3ntWvOSuY57UK+thRNMVXwCyRtz5fQrEvT3TzCMm4kAcZUxM8ZUPqMgHmA+tlL&#10;M4Ps18qFwWpao6i6Uvq70733pIr0pXL1pWo0L7sHoDgRcAgiuyKs419MASFCEd1xbAcAmUrTwNjB&#10;GzO+/BVvbKAcaaBn1TEAZhIoUy4EmyvPKmMu5nDUF+E2rdlhr6aLTkMpiKozFKVDEOBrK8Sqb6vE&#10;jBbhNpK/6c9jmgL9EIM7MIIKN4Lx4pE8PqvMrUI3miSe++37RG7j4bPtfntsUfy/CGs6UhUGWLMS&#10;7jkBAE52jFlq5Zj+kYBcz8LnE1Fq2IqDjrD7EjjWJ5qRhecSYVpT09wCxmP/+ForEyZo25oNigxf&#10;ooCANZrOMNnI1ecUvDZT0ZuyNX37RS3ae1qbj5/QoYuntD/ziMYEj1Orf/5UMVxwHwHGH7/zEfKy&#10;91XlvcKKcOuv4/NpXi1G0J/OBYbhIXv5AuWsWKBr65boxoZlus7KQ8PsyGoAhG3lYA++jEnCvj43&#10;fyoXd5zWBqA6QD0xkQ3ED0phHJvOKF6LkRzL3Oikt+P4WYkK6R2UB++99zFUSWEVpUJviHXZ28LB&#10;2ZCHYGH1gM8PYiM1ztjmpE1kgx0LUPtwghqLeWYcm6kXFtq+VDnNAONPoSgMjIu//x6DOD/UZ6gM&#10;6lUnzhNtcxRVWsaiVBqOxLnSpDqCu+wYle1pNpLTTFc4sihFo9FehzFO/gyjby4tXagjGByCkGlN&#10;ZZLGpRVpurxmtfI2bNL1jZsYObZGl1cs1YUlC3UWk8Se8ADNIElwgTP2bvdu8mQD/ZZmnlESNk2j&#10;EmBcmiaprVI0sj7ChVjof4AxaW8pU7y1cxkj2peN0YpkL80L48JcyKCHjX7K2UjVPHMEdtvK+rNI&#10;Cf0GL96Y51qXRlilUlUJc6r6/6ApXgGyge8nRGfard1nQGxfW4X8FRSKP0Fdu83azGkmG2PLpUVs&#10;KrjozqMmOQnveyQ6UvuDA0gaHKp1Pu5Y3cfrOE5M44z/BWKLE0VrbrkVBApdmIEmGfXEZk4c6708&#10;tSMwhMkoCbqBVPDBMipC5FoBmDzqf/C2fqtSTl0A074MILamZB8b9goYO+PAG8z9xg97GKVglSzU&#10;wAB+pi+64X5Iy2xZCNAA9LoDqGRH4JDz4dRjg2PH0rzzbd4cfvgz9UZzPgDu2ZpzQ2l4DqcxN8Kh&#10;mqDx9x89MQJFjYGygbHREw5qAjrDvh5O02+40RZWeducToe0rZK6IFHrRrTmzoWT9fjGIt3IS9LV&#10;fAA3L1I3LkNR5EQDzAbIcSq4DEhnJwHGcaxwvg7VVWiLW7lz9SB7jdLIcxn2Aw088C/By007+Yzt&#10;271V+/buICjo5DPp5FPp2GO9PP5ILw7TsOPW7nt59KF04gn3w0KcuK+X+XDFmDsEFfH8WSrNujTH&#10;1OeXd9J0dvNYXTkTDlAvhqKYg8zNuGTm4j23SnmVnt7fLv+RnfQjnfWuXJwDEW8Pp9HlSaPNxuUM&#10;sXEoVJITANfJ3AbBzdrgwlA44zCHbhiAA+wcWRZQCnb8D+D/TeaINQnObiIX6URcMKPR8E2gGRcM&#10;dREKvRHKYMSoX2gWAtI+NMNCqcQjWBPR+gbxMxOtOQQ4B1k8IVKyMKiS+JZwvTj5/AHyKdwXiQwt&#10;GhVElAG1A2zZFKiUE5j4a7eJAHYcAB4DYEcBzKGAdoAFiHcAjB1fU/H2wmWFumI2po05hCYloZuN&#10;Mf0s9EQMVEUcio04ADsBGmOqmV/4fXH8vkQom2lYZgOwWK9JGK+Ny5YrLn69oglxikvLVFjaKU1b&#10;RiW84ZCOnNihyznrVVCwVg8ebtG5M+lKivVVJzab919/nRHt1rgrpvdfQ/9JFTVv0iidXYTAH4oi&#10;a/k8jsuzOcJGIKRP0GFA6RR84gUE/hctwQzOOJOULgNgoyeMtjjLRXk0KUzbpvgpnqhLk4tFA8hz&#10;hvcn63qkZns4oZ75mXlkddSBi+ErDCdF3n4HvfF7cMcfUB1/oKooDAYi6vfFbTWUCsQXzfcUXgfr&#10;HwTwnk3gczEKM8iYFl87jDgT0CL78d4PJKi8GeHxn5IDUZFx85+8964+efddgLmYvkc5UbdMMc2A&#10;D7+URlWPRTdz/mxlUglnIsu6tGSurjBzbEdckEYB+FvDJioPHjSX43cWTrJ95PdG8j4t8HZ1vA4X&#10;lyxWJlXyxUULON7P1I7IMByp0DDDnIg5dWIArJOWE+oUgI68QZmPVfSNN5ENfqDScPSlUFGUfOdD&#10;ffImJxLuf4/KuFb5YkoI8dCGhYHauyJImxaM0fa0Mdqz2EvHl/sQNRCsK5sDFdS5gX5AhfIrUrbv&#10;sD/XwVBitupyZEtXYf5eVZqExgf/X5QEFXAZHIhlrSIms8JS2ipAUVTivr8ApOXBE3RhMScelqke&#10;cqnyL86drkzLpMD2fCgsWHsDJ2j35DE6FhWI0xJJG4qJszR4zyFjvEj2xNnpMf+CMTnPmVTXueiO&#10;s9joToaH6ATKirOEC13hpHR31Tw927YK7fkk/Yq0sRW29R401AYwa86FY/9AmmRuVK4+NtPPBoQC&#10;giZBG2mACIC6QBVYXoQtZyRlLiz7eghrHNd8CNfVFJqtUUzPDvqrFTRCHSgdMiXIsB5qigx0yUOg&#10;LNyM9gCUh7BcAHp3m5sHXeLglPn7tmwTcKJZ587QWG+ag8P5rLrx+4zH/rtsEf1VtZDWxHjo6XUm&#10;3Ocn6XZ2POAaDxjH6zqV8G2A9z4gfPsKjsQcEuyyEmjmxTIJxBQWIXwfovyLYbp9mewTZHCh7l3U&#10;Adt25PBB2k8z/sierTpyEDB+cfS+HAuL8/Mj91n3HOvFYQAZMH5x5JqeH7qlF+duSrf3A6ypDlri&#10;GSD77AX0xPN0xook6+a+eL24heb4OSOcnqfquQOIqYqtUn5i3PJWnTmSqj+b1lZTRPftqGwGsbsN&#10;g4x3gtgeiL7UhyP/RMDYn1t/qtlgdLfmQooDkIyyCAdcjQ+OgD4wfvffBTjbQpExBdncRPjgSVRT&#10;UVTYkbxZwa34eTKUQwH+sVSoEzge+DNx1wY/mp01Eq3fHCY4RFDhjEMbPJHqxp//44XMapzJqQD+&#10;GC7YIDTEk63pB7iH2oZgFTm3ISx7DKE8rhAeXyBjZfyJR5zE8kf/OApJ1BgsmxFtqfbbQne0RjvN&#10;z8SRYBaNVtUq+0gqadtwQqmmQ1EfWFUfDUdtFm97vlbpj8ZUsiqODv7SJZoBjRQ97bwiZ5zR9PlH&#10;tGH1Me1bv0a70wNpNDmRMU0KWHh/+Q35TW7dflRDRul89MbbVGYf6f03CnNUfkPNGGS5IgyNK1XS&#10;aRpxBwHgFVyEBqApuMum9IVmGNgHTtFFWwJG6zhHTuOLDZCNrjiHtM3uO4CdeAO8c7qPi9aM99BO&#10;oiYPknC2j0Aduz8GcHajH9ATSdLvNaujdHhfb2KLfucd447fVSm67X8xsNOV5o8r3Xc3nIaeUBVe&#10;LXBhYRoah/LAk4wQL+ITxzZlEa1o885sDl2DCsRmYu2tTIh9KUbRlyT7oehb7+pbOve/ImdK9nYn&#10;8GcRKWxzsDvTE6Givb5yifK4Pc2xOwI6LAk1xAWeVw5qkbw0qmNyF85gZtnB0T0SqmxKh7+xI3sj&#10;15uoHYSuW8zkzvAg7UcSdgrO9GxEgA7zPNd4OhH087cjK+Pj1/+nYmwOJRgEWhxTTXE2nRL/I8EO&#10;Fcn7gHG10kUU4z9UW+aFam9qgPYt8NPxlYx2WjJWe+YOV87WQNYkLRjzp1qWekMtaAQ2KVMV/TJB&#10;QNisS5NPXA06xqgKU0oYIFsFXIamYQUciJUAbgv+r0CEpjkAq/N/PCgaDvO+XV7O67F0kQpWLsXU&#10;tUzX0hcR8sNGNGemzkO7ZACm5wDcC5h6HKltMwkMwgiTbRsy772paC6hyc6mos7m/lwceWaJvkZD&#10;z8KC8ug7XFsxVzfXpenFjvVYpVOpamuoZZnC6gUY92b1hwfuyeDRfjTpzL48iPuMG3b/j7M1qZnJ&#10;0qwaHsi/OQHgg7EkO0J9DJQB6sHQGIPglgczvGAI4Nufz0MPqBwn5H8uAKkrGc1DPoM75ns3G2Zq&#10;jUA2AGf+pgtctH0/HB7Yy+gMlCojWfa1j0nobNirZZh8XlsdqhXTQv8+Uv5y3c5P1vUrsTTlEnUn&#10;i+oYqqLgSpKen0/WrVWBOpHmoVvnqI6zY3UTZcVtKIqCrHD44yBdu+QPIIfoVvZM5Z+ZrzmThihl&#10;kqf2b1qmA4Dx0T0OMEY37FgPHZXwiyP/gfKhZ3qE4ePF0Xy9PJuJeuIkEz02OsD4pQOMAdyXC/Tk&#10;9lwmn07lwa6lQl6JnA0e+SnrxZz/wDiVShm64rkB8gEtmxdIxGI5/cGu0xun0VDA2A2OdjCkvy+g&#10;488RNQiwtco4CMVCsDX1DKwAKmvIvQJka7RNsLR/C8NBsTARmsOGCg7nKDsSfng8vzOaeECrkI0j&#10;noEEZl4Dksss34HK9oCLC4HZ4XqyaaV0cLdWD3PWeGyURlv4UrEOs2CevzhK/Ep+BF3mKQCtURfh&#10;0BIWaBRmVfp/K5zHa/xyGI8zGP10AM28YIwBYXR7/bkdS5ZBJJmrCV3aYvggac3CkZiFl8AFMrVr&#10;axolbDZc+LFUxNEYYRLQ0SZ3J5+jW1tS2axjzBQMOPcNCQHavXK1Zk3fqYiYY4pIPKLZc7crfqK/&#10;hvC6ta7PFAJ0qr8Aek2q1CYxi+GQ5YqhNmBe3TuFqczo5r/xgd4FjFt98402oA44MYdGFdGH26IB&#10;GUwk+3lN9tLgWYPpYflEXGjjfAjJGYNsaYoDgA2I7aK0qvhQPP+HKM3NATjvgpmHFuGvgwSR74Kn&#10;3RY8XisIcLHnZJzvCCrfnt9+qVq44942MKZCLkSzqwRyt28JhO8PjzaAqsiJKskbWsIX67qv+flJ&#10;6BoNOPuZHhmefzKbpCeKnA5chA3JEq7HZI+qhMmX5ndZZfwxm87Hb7+ln9nsZ/iO0HFUEGeIxzxO&#10;WPohZFiHo8K0EdlaPDriaE42O3lumahJrtCovL4CgwsgcwKQPR3DQjmxwm2QNvgMc1i/rwHq1zlB&#10;5BMmdIVTxEVA6zTZHPtIrUt374V7rYO6UOGVfPMNlXj3HX2CfK8E6pUSRIkW/9+7+gilxUeAcY2P&#10;31M0BcBmLLSbuCg3BQ3V9hgME3PHaS/0xImlvsraTADTTDeqyU/UBDD9jqadVcblkYk5GniA8Cs+&#10;2IDZlmVUVKR5WZ3J1OU/wQgDaJvOuTaKkwSvITrPY78CR3kN7vsmQHxrA7Tj6uXkOM9DJYHTkoAg&#10;a9Bd4HllTI1wgPElA2M45kw2qfNUw+fIObYsjywA+XIq1mhA2LIq8pG8OcKDUONcWz5Xt9cvwY+w&#10;QY/XrqAf8INaUWH2hS8e5LAXMyIJuqEf9MS/+RGE6NiIJKzIY5Cm2q2F+lgokAHwq4Q1A27LG3YM&#10;GMXN640QYCxJcBNJbxvMRJEeZHaY6cNs09409zwJsh+JjnkkG7O30RNUvPa1D3pxX3hnT/hkX/Il&#10;vKFOvVBR2K2tkQDxUAC57+eVlTq+L9i3Ug9yZkFFJAK+8dAN8bpNBXyDBt5DwPXu+mAd9Oikg8F9&#10;dP9wLFUy8aJQFFegKK6jP74Bf3zt0mRdvThZeeen6FbWdF0/nKqVKZO1ZctCHdi9TScWozN+cfQJ&#10;AAxFceypnvP1S5ZOPNPjvU91fT1OvKPokHPOSwXbmXGHfO2pgSwUhaklXizS05upytk2RU84Ej/K&#10;Ypc9HatHt80WbdwxlbGjgp6mJy/hkLVet65vlQcJVH+w6/QEIN3gC10BzgEcPz3pSo+36tIqXwBx&#10;CgATAiiHw+VGEApk90Vyn1WSVg0bINutA6Bx+YVBEfiZvRbaYR/zux6vXadD3h5Kh5c+3ORnnWvw&#10;m84j+L8PByrfcXo80lUvaVxc8xiuw107a9MfP2sNASQpTdC2kqvga+YDNoAwhNqRZAbEYAKwlLl4&#10;LuJoquooU00A7JFUseH2mKyyhTsOZGJu4D88HvJ9Azu11miomHBuo/m/sXTdo6EfwvlZA3DTUsfB&#10;LccRAGQnAANjy+qwyth46STAOsLCqJF1bUM+tm/FSs1O2qyYqP1KSt6vPj099P0XX6v5p5/qJ45f&#10;LRDPN/n8K9WvXp+JyCSWkUlQmbD4j982XrUYoe+F9OFrb6pT02baHB+mk7OjyaLg6Al/ehGAOUeF&#10;eGbhHJ1eZAaIWO02UwAgfZIJDwbARk+8qpAOMopnG0C8jYzfTUjZlozxUCJaXG+CoUbxOgaYVNDB&#10;y6MKIe94NJuUZUm8a6oKQPgDKtki3NbGsDEI2eMgLkI3+GBr6nqjtrFZZqPNlcdpZ5wDiGnY2MRf&#10;TlT/II2yyR71iIOswv8vQ8VdDMt1ibffQy3yBoHuhRQ73FUbAjlNTPLRpomsCT7MdMO6PSVAO6Bo&#10;jlLVZgMueZwObq1doLtwnPlQMJepCq8DSlc5ph9Aj7xnzHAdmzKOo/wU5SyiGqTZmc1RPJOfOx45&#10;XptGYwAhG3vB0D64zL5TeR5H8TfeUNnCcMW40CzPuRSN0xKvv6uir/1PX37yEVOCXbUPTfZ230Ha&#10;OW4oIUsjtT/Gk3S8kYCwi86v89XZJWOQzdXVD1iKmzIAoAqZImWofC2/uDrW5ir/VcSmqjBwNhVF&#10;FXjlylAYVhVXYupHDf7P9ygZ5hMylLlsvq6uWaobnA5urOZ2/QpiDgBjbN4582YRpA8FRf7EJUKB&#10;LpDSlkG05mmS+87AM59knSWTJIPnfJ7XzFEts3JYFhB0FV1yPre5CwAaQP/uhuVUxpv0fOM65Kqt&#10;9UfpwuT/ViCUvbxjdaxeWl1qoFSwcB+A12gIm+DsRdNsGBuaO9TWMMYhGQBbBKYBsv2MCyORRjpO&#10;SzTh6Ed4AcgjvvsW67KNREILTPPPDQmdM7yxE5WzmTw8AGgvzCCegLEPoOzDv3s5ZG4YP6Ao3Lk1&#10;7tjLkuJY3ujGXb6qgalnsJ7nLNe9K3N080qCruchYwOQ7xKVeSsHLTGNuQcH47R9Qnc+C2P17GCK&#10;np2frXuXmP7Bv1+/FKlrUBX5F0JQVgDEFyYql0nSV84FKP88Rc35hdp/KE3nd2xRTshivfZoHxzx&#10;iee6ufW61oau0oHpe5S3/jJE/y6tC9qog9P2KmvtZj27ugHKgaOHccCs5wa2xhnfTafhEAb/FKbn&#10;F9L14sZSPbv1Hz3hAGOkbi+T9RQ98suXq6iOD2vZ9AD9zHj0v4jW60HXsj8VroGxFxTBOEDKGjim&#10;hojiuO4AJqRg0XCplvtqwBeDusIA2UDYKAsHbQFYhkMhxFNJ7RvQVaK5UBCFc8hjhB5MQWLSd7Au&#10;/dFG90jjegb3db9DZz2j4n2CAP5i/z66gUPtkR8f2FYtdaHpn9rfubuWMdFhkbczQd9dyFBAD41J&#10;xKphA2ADYgPkCFNO2GPg8RhNEQQFYWBslXEAtMRYwNkTbnsSjzuYTWUKjz2Eat+fjcckUQFQMram&#10;cCow4HKcBOz5/yfjMyVJOGA8iuClzViO9y5ZpOTINCVEblbUlDQ1b/S7vqn/vb775ns1/LaRvoQv&#10;/exL3GB8QOtU+VSfV/0UnpE8YUwHJQuVAKgK0Th7VwNMQcBstwyMHhfmUe3QkDsHEJ3hOGpgfIKL&#10;czf62rWTRmsrG9t+AoFOkdhmfLHxxkZZHCK1bQfxmdtIbFtBB96DuWzNihXRd0VRzbDZ9q5RjtNE&#10;M1LcGIo6yk0RPdozhfoLzA9v6z2qR6uOP6SKLUdV24rKphOVcXcMDgPg82zcjRMXoNO3dLHJ/R3K&#10;helFMpcfFfZIqJ+W1ZhGTBSkVcYWKF8GE0sxKI9i0BRF3nqbr99AzuZGHOYirPvzGWQ+n9sFuk2Y&#10;Uh7AcZZKN4uMjVu4yQrQVN9eMUe3yTLOYbbb8dDx2uY9RFuQZm0hTP8MQzczOAUcDBuvE4lBBAth&#10;kLHJ0YlsjiHeWjtqAGuQVhKy78UJrSqNuuJUwBVoIpZloyjpSKx7CyB+G331G6r14dsKISTm5NQg&#10;HQ5glBODADYxU+3QlKFotfm74T10Jm04WcpjsV03VFMmcjQGjGsyyaQMwTsVy9tIp6oOesKq41fG&#10;DgNk45ErkcRXsSRmD3IoatI0bY3TbAnvYSbP/eqqdKiadF1ZnqbcNUtUQHV8b91KFSxL0xW0x7lI&#10;3i5zmjgfF6aDAaTxBfgxdi0YvTGUDPTNVTbs60vnOkL4byLLukxD1EYzXaU6LqAheA2OvmDFIj3a&#10;uk6kpuseuR7eqB7+KPmhI71sAJVtLyzFXWjkdalTgSoZMOQ05AwXPIrN1ypid8st5r03jtjA2OIq&#10;X31vUzhSh/WnAPBDz466KD5S0/r3Vh8q7R70owZCZwwl4tKyki3qcqjDBk1FbBwxy6HYMH0xnzP7&#10;N5OzmZLDmncGzMO4v/9nZTTDswPTOhbrbv4c3chN1E2aczevIOvLnQr3i4zN6IrLM3Rt0SRdTPQl&#10;PnORnmQv1uOs+So4lah7Z6fy/5mCAp98+UyALhyj6LsUBDBP1JXzE5R5zl8XLsUp+xJNYoLlT3uG&#10;6bX7u++iLYZASN6HpnIfneNcbQzboM1Rq7UlYguTYucprM8kBuwZGC8BgA2EjRNGtvYiXU/y5iP7&#10;maJ7G2bpzr7Z8McA8EMUFg5VhVXRs/8FZAdNsY6dYrG8ejHDC0lTVxxRfQiGHoDEbADHUG+q4Ikc&#10;yQP/q35jaGLFE6sZQ1ZFGA0u45ANjM2R56iIrWoFAIO59UMXPBuQvNijkx7RNX42xEn5Q12VFx0C&#10;DbFNLzcv1eOlHKuYQJL/60/Ka9pYmQ2b6BEd5BdnDunlFar//bt0L4RdrG8/KZ4Bq/HsgF4+uh0c&#10;RPWEJIpQcZO8TaSBYHSFgbGtOKpdi/+MJygljqzaSBOkk1Q3jUS7qEE9NcqqfVNlQD9EUAVHsrmE&#10;0aQKI885AtVI9H9VsTXqYpmRZjPZjM5I6kQjzypp/n0i46G2xo2myZOi6REpmpe8VeGTE9WI1/Dr&#10;Bg1Utx45xV83UbsOPRQZEa/YmKnq8E8H1Se+sDTjb8oiuSrxYVGq4o9Uiip5WIc22pOMmH8Brqo0&#10;8msBpDNQEPsA6FSfEZpM3OFIXIUToGpS3fpqB9MwjC80VUW+xUzyehgY7wr11T4yjRf7umsCVEz7&#10;L0jPwu0Xgfh/KkEoc916af3EYYC6h5LdGMWFNrwSIT7vYgZ4h3FM7xtwUUn+A03Rl025H9WxN7SO&#10;D8BuCpuhbNJDqJhs6oIPQnwfqqHBhM78VpXgeBQGXxCSbk28stYwY33y7vs0Cd91cLPOHF8zaUDe&#10;AYzvr5oPeCDVI2XsPNVdBs89CxXIYVx0O6hKj9OEzID/3samkcbjXjdioPZNwBDDczzNz55hHWE6&#10;8j6mnBznpHCKycjH4ybrYBTNt8Ch2ubvjgphEGPev1IVOOMyPL/K5GOULULz7n0oiv+9ro//xyaB&#10;6aPcW6/p+wofK5yBtDvJ8tgxlgkso7swjbmPDkYM0Bq/f3DCOfF+eGnE71+oAc7CBmRLVEU5Up5p&#10;JhUrVHdUv1Usn+I/w8crE4hZoisCxpVo4NVk0GytIu+rG1kIywDji4vJal6x2FEVX1m5WNmr03Vj&#10;0yo92LxWNwHoPJqceTTksqeR3hYyUTvhyk+GB0JBWGZximMs1XUDY95/A+Snm1bo4ZrFjtmBVwDl&#10;AiR/t8h/vr9+JU7eLcLNAP0xlxyH8vqHoPnuqCK6c/TvXq+q/qxWQp3qkiXxDWE+X8L/4tI0jtiq&#10;X4u7tGrY6AgPx5w6k5rB5XLrTgLi8B/4HNgpiX5LAOoqH6gKF4C3P4YMT3oNo1DmjMJ1a5OfxyCZ&#10;HctpytY46LIxfMYs78QPzPGj8e/H/ZZ9MhavwWj6ScOgLlI82oNjc/XwBpQUTbobrDuXrSJO1m14&#10;4pvI2G5dhRs+EaWTgc56NDdET04iWMhI1cW1k3V4kY+Orxiva4f5f1TI2WcCtWeTGzQFdEVmKJXx&#10;JOWe9tLl02OVexH1xYVVWh7iBxjvJfzn5AtdXH6OvINNSNlOsiOf0frwZVo1eamWjdmo6a7J2kpy&#10;0+MbqwBXqmOszyZbM2B+cj1Vt48zIfr6Wt05Q5XBrqAny2jyLXDQGQbGVklLK/T87lpNHt6G8Tcf&#10;MTW4Dvzal+oEd9OeKqgbVY8HJopJqAtM1mRAa9WmSc4cQUI0toLNCcf3DlOFHfOt2UUlmczFO4+G&#10;WFakv0RT6TEUwd1fftHTIKQoBzbpxqktupWxRY8yt6ogBiKdkTeP/LyUP9lfL8+d0mMx309P9OQe&#10;tMzFc7oJt3i+Szfd79xHj53cdGviRN3Eq38pPFzj4JPGo3ENQdds8ZghyM9sOskUNMYhpkuGwoiw&#10;gZMc1aPIbQ0i/GisVbvcRpA6FozRIwSTR5hNE0HmFoPGOBZgjuG+eP4tEaC2YP1pcK3ToChsXFWs&#10;he9jid4U5a2L25ZoecpcLZq+REG+gWr+9TdUxRhpnF21bs1WXc6EVnrA+WPbCY0fPV71aWJ8DHdZ&#10;igu61IfFAWMMEu99pFE9u+kglWFOGt1fZEiXqHh3QzvEMLl7EhtKe5obVQC07nVqMQ5ooHZhGbZq&#10;2CRtN1aRY0B1bJzxPkDsQAQ26HB/Lec1XUBwzLJJqD64mDdMhr5A8rab4/jWIG+lUTmOoCFakzDu&#10;d5F4vQVovscRvgiA/BPBMV2xuPbCPeVNFKrlVgxDzjaE5caR1MJVvIkfHIeM0ZVK6zfS1xpggrDK&#10;2KIyzepdGqqihPHGAPK70AHfwSlvCp9EtYbOcwnHZ2zeV1AAnOUzYhGhF3Acnk5h3FB8oE7Cd5+A&#10;wjrMVJOzUyYrE947GyXBddQUuci6zkDpnKKa3o0udx98eAaqk4wZWIGnkckRPpJNyUOrGBzrCh9a&#10;BeqlNIBcsdD7ZFLwuNh0SlARF4czLo6iovwHb6nye6+p9jtsGKTPrRjTC6qjs9YNa8XYrD/5PX/o&#10;cEQfdP4uSKoq6htOGl8SBFQZbr0cz9Uxx85hg/7XXeegJyyL4r98ikqMWbLpHzXgl79kzuFQaLo1&#10;QWNx3JE5TG7EVZQUdmK4smoRrr80NinoRRqcV5H3WSrbOZ77wcBxVOqTGD6aiFQthUECvNdUycal&#10;X4CmuIzW2F6PLF7Pm6hTLvBa5RC1eQOFxoPNq/Rk10ZHcXNwSpj+YDhp68rFCVmvpq5UxD2pjLsR&#10;2N6ZqRp9AdC+KAv6GyCTpOfMVAwXqmc7CQ2hOjYKw53qeAivq7tlElMZD+HfXaEyXKEy3G0CCHEG&#10;TlS9vZG+jaDBO5r8GR8EATZSyQHK9KNMOmlTo432su/t61Fs9FaNj4H28mn6jUbiipvm2kF3Ts/G&#10;5kx/AEriaj50A7e3qYJv5oBvNOwKctEX58XpDsKFAk75Z5FBnp0yXI9XRzMrNEbP9ifr0ppA5R0E&#10;jJG5XT0bqbXz+yjr2GQ0yMwRvBSs62f8dP2EH828YPjlGdqxLxqa4iCJbMdo1J14rBvbrujO7uuA&#10;8xNd33JFucRk3t1MlOY6BpYu2guYHcDssRpZ2zwAOYmVDNAupKlH1fsSL/YN7H83yKVAYWEGkJfw&#10;yi9o5JkUTi/WauXM0fqFbmY7xoJ3QZrUFfF1DyIIu+DK62VTXDm2hxjgcpyPpaEVDZ8aQ1Vo6gLj&#10;jB3gS5xkPAE+4TjVLJltNhfu/h9a6PJvf+qu3yg9jAzUPaQu56vVVoF/oJ5nnVXB+QO6f+kwwwIP&#10;6Oq+tbp9aJN06Zgen94v3bmql48f6umzJ2RrwJm/eKz7Wzbo3D/ddO+Pzro11hfei1jQJat1OTBe&#10;63oMUCBUwCQ+GGEk9kexccTRtIuFJgnjMcbQmJuGciIBimJa/84KR63hzc+FWAXch5hBAHkKgBtC&#10;JOgUbM4xuMriLWgdfW6o2baxQkejCgkniMg0xtGAtPHRATzfeb4D9fD0Dp3bvU7pyVM1LShWP9VD&#10;/eHlr4cFj/QUJeLVnLvwUTe1YfFmuQ1yoXIqh5zNTBHFoAeKIa16DzAurAn9+uq48X2AVMGKf+e9&#10;HSI6ci2KikX+vpgheqg/jbLJHTtpmY+vQzlh1bBxxtdWzHPk/x5PCtdBwO5oJLm4gNOp+BDHPLlD&#10;SMX2sw5FkfhFzu0Rjvn7Q0bTCHPWZE49XxJlaRKvN7BGv02OxHsYQRoS69jrx+YaAg0xjk3Z73cu&#10;mlYI+0nE86R68aZysQttBBdPLzi/X0jNasRYJQvOqUMAUgW42VJojUviIitd5GMVApBLvP+mkhir&#10;dD2N5tKCKCRu4cRAEniD4zBzCRkLdP0LlqbqFsfzvGlxuorN+XoEE5D9/XXc20t7hrtrnxvzBp0G&#10;MmaLHGkUOQlo4A+GjEfWRWbDXAaVTsOwEe3NkdlT6cxG7AfQVMTMUgKnXQV0zxVtwWNXfIPHheuw&#10;JFRKGSrl+mwUFjFZATplBIl8q0YyTbznD1rc/VvNG9BI28Z1UopzW33P2PuvGHtf24aPQldUQXNc&#10;ldl3jmB5yzPm9hUYW5XsaOZBY1Rh/l01mneNcClORDe9hc00Yx6qkWVzUFNAJ1DdXqO6vU5s6A1A&#10;2vheW5eZb3dkir9DKXICid9RqIDDSOKWOvXVSuIx9zHFwwD5ONdZaj8es7uTLuLQO4N1OoNQ+Tyq&#10;49sbFus+genP92zUIjdXNUOe1xIw7gRYtkfZ05p8h3/Iq2nD6kq13ANTh62BAKzJIJ1Yrg1RQgDE&#10;Q7i1uFO7dWNZxWyTQRwWZqMhbJwSYWSDacC5sKGPIoN6DKcqP5r6Yw1wf6IHATBblezHdWjLvval&#10;gh7ZAo6YU9dY4j5HEmA0udP3unlsju7fglu/SqWfnwDwUhnTqCvIZQpM3izAGD4Y6qEA6uJBZipz&#10;/1AZDXSB8x2vSwnjCFKaqDurgtHtj4a6oLl3MVmPLpEXvWKIjqxzwy4dqpxLAco9S3MPIL5xZryu&#10;nB2n42cn08BDU/wSIDZA1uln/37t0BmjPz4GOB2izDr6EmfeCz3PzNSLm7v04hFuO3TEojH3kiwK&#10;USm/BJj1BKnb00X8GxSGcctkVrx8MdPhwjt/ZKpaN6+mhoz8+a1WbbVEA9iGhlMXKuOeZHz2IcfW&#10;F1NGANreUOgKCxS3PNspgHM4XHEot3ZfWBskaUw4TnPtpC0EmB//q7UutO6ggj6DdGf4KJ1r3UXX&#10;enTTzdHDdTuVv52fy7TqbD3NvagXrKeX4GSuXdKLa5m6irbvUWaGHl+/rge3bun50yc0GR/ryaNs&#10;PV9Og6PbQF0c6o6iZKee5WIVz8vWi4N7td/LSwt/Rxb3dQMFMa4+lBD9MDOMsHnEA8oz/kJDjITN&#10;QHcyFfsocpZDkUhFcVFE8ZjDoB+mQLsEWggRPxNP1ezgxm3zwf4cyySRSKZTR1r2MUBtnPkkwHkc&#10;aU9HGWCo/LPK2IVQfM0WuXYdrMyjFzHeIHa5+VR3bzxFTnNPC6cuUouvvlMZrLglALwSJJl9DE3x&#10;Jl390mQkBA0erBN0w69SFd9aNQflTqpDa2sTLzKoJA9gBNgBkG4hZvFIzL9AbHyxVcZGU1zBqXeS&#10;hs4rMD7P19l02S/CK59G2nYqMRyHmkmk4vg+VAdQXayhMg6EA/+WoHejEV7HhfcmFuEPAK/6DA1t&#10;B1XRjwrF0tvGohn3Id1sOFN1vax6sUYeF5YPDsjeXDgtCJlpXK2aY6zSZzjuKhWhiccJoPSHBPUU&#10;K06gfRHH3xjNa17Ac8tnCu+5NHI00lEEzI9RLnK+W+iosywwh37B3iGDtAtqZU8/Zhd27aT1hARt&#10;7MtgWgLkl7n0YzzX93Ji9HwEgHw4bBKZzkxDIYj/QCyVcoSPdgUSJUnUaVeMDGWpgB1gzCirCkxR&#10;KQ8Yl0flUQowLkFzscRbb+gXUsZ+ZuR7KQsOql1GS2ygbW8mj3eoz1SZhlrn3YEGZn3VJ6C9IfK9&#10;2hYSj1qihjXqbAjpfyBsgPx/csbW2KsOv1zJOGMMIE2gcUIJOdrNKSYDg042HLmDaoJuuIKUL5cK&#10;9wo0xGX6KMb9GjdsHHEWUz2yMIKcRP54BO3xGeR8F6Kn6AJpgRncXsS9dwqp31kiNm8wK+86IUEX&#10;6NFcJuP4JmOr7qzHCIaGdtLvv6k5m+Q/NSqSOlddHWiotcaV1xLlwz+8Vp3JH+5E7kYXVm9ytQcw&#10;zNayi02P7EqV7Ey/wAnDxatbF752g1Me5jBoAMrQGMORTvZBGtebPpQrG7UHnyFvnLi+fG58HdWv&#10;DS34F5DHUBWP4/M1gXiEsS2/c1AXk39pAWVBPg2T36/vpagswGF3lWGr+XEOl93NyzTrLqOdvkzD&#10;Lnsa4Grz7jB27InQXs/eyhrnpueEBj07Nl+n503Wev9+mIom0OBDgXE5FoqD62Cvr7Yv7KaCM5NU&#10;AF98+dxEdBHjlX8OqiJjnE6c8P8XjB2ATDVs1bEB8fPjVMrHuMUA8sI0x0ef8zPg7GmS3AzM7pBN&#10;YbkUBsDPpuO2Y72cBgAbGKNDtkxjojSFLVoiXvPOak3x66kWn1fQoFZ/yP3Pv+RMPquXWaKpLIcR&#10;juP8Czpj4iInM2vOqsbJgE8ACoIQEs4iiK+Mohp2BLT/3YjJ0r/qHlVO/kiqnpEeSJjX6dlhOG1c&#10;Z/nT2OG58F7c3Kf7WfsYnpqph7lXdOvUad08eozqOEOPAOdHBZeViaTk2tHDunzwoK6eOQsNc4Oq&#10;/4HuPkTKd/6wHtLEerxlhR7nHFfBhaNg+DHdAphvTJumx/Cyp8ZNZljmQDhOAvOhIswxOKvDP4xf&#10;auWI/Ixm4OjU3l1IbbPAG0C3e0fHuJlwNNChTLAIYuMJMYcgDbpIqupwKJowADcUftiCgYKIzrSR&#10;Q8FU0H7Edg5v9rkmMrDy4CImcfP4Cy5c0tIZfOizbunZ7ee6ffWB9mw+rGj/BLl0cmbKBrm2ZFCU&#10;Anw/4bYQTbzXXn9b5Ultix1JHgIurBsr4flWMoSTavcaXfDrgOxlojPPkt52miGdpim18fUGvnnY&#10;ol8BsbnwjjF6aQvTHXZCR9ix3cD4Kt30HJM9MRvN/q8ZA04BxnsCfbR65EBHZVz/v8r4dfS3Vh2/&#10;T2X8KdVea+ifkXwmgngtpmADD2j7A/nXVuWQIWJ8HxI30yF3wcDwfSXiIG3YKG67z4nRrIQVujy6&#10;3jKFPoST5jhPFfkB9uvf6tbheVg1z/NaTdjRUhpUc2O1rE9X+SN7WjfURXsCxmof4TmnI6jiQwMB&#10;JtQB8Kt3AJOCNWiS4YhTaMjOoum5f5Qn5oZgHSbH+fC0QB2OGw+lMBrb8DDHJJKWzNorBT9cFJCt&#10;RPZGFWRl5WkuloErLgF18gkqi0/eeUuNyMR1btdaX0E9fFfkbeJaf9HSLkyM6fAlU787acPofupa&#10;o4waQlE0JK+5Thk449LkbjDHzuYWVrIQ+f+S216FAf1bGZvu2GgK5G+AcTPChRKI+zzMJnlhEe8J&#10;uSOXee9yee+zea9MtmaKiCzszQbExwHiTID4Eu+bydnM3HEOjt3mBGbMiFEmoH2J6jmblQvwXoPW&#10;sFFLdzDW5DOPzpp/N/n999csIgc5Sp2xcP+INK8tap/2vBetadp34v37EyBubQluqBdMg94Pemog&#10;OceDSKqz0CFXk7FBXbpBVwyjX2BfD8cu70WD3kYpmX3ZZHBjoCi8kLQ6WeOX7BsPqC5fTnSj7TQF&#10;IHsC1AbEBshenKw8bOAF1bAvAx884Z5tFp4P6W++Ns6pMQOT+/yiK8fMTcypKQ8pW14MvK816xL0&#10;wACZ8J9bOeiMTdp2OEqXF07Uy32JRGbG6D5Rmll7Z2hpGGah1YG6mjdHV67FKf9KlK5cCNL2Fb2U&#10;fdxX1y9OVHbmaF3KHKXL58coB3VFxslIvWaV8P/3coCxyd3QHz8/cVvPcOE9B4xf2P1nsEznnYKX&#10;XEslPB1NsVXHkNemlnCoJwDg59xvQIwbTy/Xal7cMH1XtZiaY/b4ixEs7Vm9EFn74n6bjLttIvPO&#10;xjC2KJjQ9SiaWtFUjbFMPU7CiDG9Lxm06DcXu3RXGjPCtjLiPn+0i54SJ3mZ8fS3iHp8nMvsvdtH&#10;9PA2IJp7WXdObVfOSarxTel6fO6srpw4piNMvzg4B0J+z04VZJ5kg8jV8/zLunX8iHaSxXpi2WKa&#10;lBl6dvOq7hzfrbsHt+jmSX72ylHdu56BUuS0bpwDzDOO6uGidF31myztO6AXJw9RaU3XRqqnZKiI&#10;GdAUs9rw+HG9xcP9JtCQG8uOHIYsz76O5WdMJWJz3GIt04Cg9ETyjW0KyDQoi0Rm5MV1Iu8Cx11M&#10;Z3KamQgciV06AArDTgxh3ZgW7d1DL/JP68Xtm8o9eYnd+jZxpo9179ojnTl4QfEBnEKa/K16hMrU&#10;LPwx3CV5CVTIhclIeP3Ntx05CYnkCGTS0Lq1OlV318zDAEA1wADOAtPRcpS1eXD50Be3Vs+jcqYL&#10;b5UzYGxVlQGxKSpOc4HvxBCyfvQw7UeBYNVxrmlNUWRcQSKXa7GbXMwnjVuGpljrOYimSwvVJozm&#10;3f9oirfeLeyojCugOmhhebNwwt6A7ii44jFs0B7fM16dC9G3uWUF1HUcY9tROTVi5Px3Vavr26rV&#10;MH6QZAbwlaUyLocBpDJ5FZVQHRSnOjbwi2JyxdW1C7F1c2wksvAmVt61xGSOQ3VyBF5UJ/ZKZ89I&#10;WVk0Yc7oBZ+DB6eO6cqObTjQYrXJDSNNu3+0iWnZJ5lscQJwPkCg/tHpQUSHTtQ+mpjpIwdw7G2g&#10;bwjNsaq4GBVwJZqmVUiTK4/WuBwbTil449IoPUpDT9SmynYnz+Fvcn4/f+cNwqq+YnxXY6V2/47E&#10;u8Ea36qJvnv3dX1fFqqBcPaa5BdXL89MQRp3lamOrRp+5bx79bVlUBhIV3AMKWXaCDRFc04QM8mr&#10;PoFG/N/gJ1L4ON1c5r3J+m/DNEA+PyNWZ9CI2+0lgPkCQHzaOHXblKE3zqRysiDL2oKhLlNJ5zjG&#10;L7GZQ/NcZQhBHuqKa3x/jd9ZgNb4ro0B8xqmRsgXv8e08s+nuDCxLLcmae9Psqx/KV5Yv5b5iEbs&#10;J/qjWikq5VKcECqoM7xyH/jhAUjeen1agbAeoi//q4wNmF2Y/jyEinkYnwMfbNGj6SdYtWt5wwbG&#10;nmRWjMVLMIpGnQ/AbWBsIGyA7NAzG48MMNvXPoRS+dCHMEAeySiwEQSXOX1dVf59mujqsSSKtnko&#10;KdAU08B7YNUxdMXVa1A51ylQiH8wPvghUZkPcnnOuaHcR08lY4Y2LxituQmDdeYcJ5DLUBvQFLcx&#10;iuxe66yj+4YBUf7KziKL/CILIL58Ll5njhEu//8fjJ9SEcNDnrqhJ6cNkKEtjL4AnJ+fvyLd2M7R&#10;GPB9asBLFgXc8At44xdM/NCL6Sy0vC826eTOeDlhQ/4b6VLrOjhovm8qn19IUqOSTGTg6DQmaUQA&#10;Sv78TAKTMJKQsNkwUZsanMIw0FRG2qf1ba80uNYFgNlRbKeP+/TSkz//0XO62y+yDwJC56kKqWyv&#10;Z7NRXKVC5oI6s1dPju4nhf+Qrp09SCxgNyUxquU2neOnl47o6e2LBONfV8GBnUp2QS0AB/bywkll&#10;bF4N57WaSnGJLqxewpHktJ5eRmmRfVG3L5zVMy7aG5HxOvB7G+U7DZES4vSYyQY3R43RaXjSmf1t&#10;6GIr0tnYRAgBSnVqz7SQPzXfuaMWDemiuQzSnNWPwas9f+dY+7vm9bMpwK20oM9fWsjEZ7tNYYJ0&#10;CmPbZ7AhTe+BMYRNKpgmTARH/MS+JJi5/ElFz2b4/KEe5N9BeH5Hj/Lu60nBM2SFyMJP5Gtg635M&#10;Z/5Y1QoXwaGGgoLQ9U/gUt/H+VaGrISIYUOVCfDe34AMaVOa7uMEurV+OZWgVYN02QHnmwBYwTr4&#10;s1Vz/72AoSkMiA2YryMVs8rKKIkdcMxrMHjsNgMFVVQ+ioWrXJxXqL6sMj7G+7SHRt5ydLhedLer&#10;vfcmFMLrDorCwPgjKvcSzMj7Fg5xgOmIuUiGf4cutBk604ZYZBm5PrIhExq+raU+uK9+xQbdkIaV&#10;gfHX0Bv1cKZVIaaxLFVxeUC9IqsSCovSTMEogpzsj8rV4Me5gNbO0V0q5KuMlLqIamQPVe42Z+ia&#10;UaN1JR5FwDTS6hKTdDaGrIZgmnWeY7S3Wz9tbd1Rq6C+doz1xDSCxA9jzDEq4/3xE6AomIo9eTiz&#10;ItszYooQHzTUpdjwysEVl8OMUsWyM9ggyiLjK8OpxDjj0vDa5T98V3+hZW9NDrI3ypaUwd01vX0j&#10;7ZjYQ3FOv+n3iiXUgir7d+RaDYgarcrzqUyWcTkoi0oV/o3IdKSyOQD435D5f1148OcoKSqzHDQF&#10;OuzpTPw+Yc65dN4/ZiQ6skX+A2MDZDNwOLImrAoGjG2ZK/HsAsCXEHnbVE26lsfIqRzkjrkRGGCY&#10;/nEXrv0+zcCbqFWyLbNkIcNKaZLeIAP7DieKSZwA69KwbMKppyWN4I7kk3Qina0n2RMWDmTa3r7I&#10;H/tbVgXA24dJzP2/wV3XqA4cMJM1UFpYRWyVseVcewKow5iRaPcPs1l3VMfjiT4YQz/Bjeq6P39j&#10;RGOrgq1RRxMPmsKLz9IresJA+1WFbOBsWePWFLYmn4/RGpi+rJHn/E0lJQ7/Wzcz4L+vznI08Kwa&#10;vptNNQxnnHXN3HdwxgBsAdrjvKvxUBkxyruC/ZmGXwE88ZzprgoM6kPoWiBRxAlg51ydXz9KR0xV&#10;kTWZingswE2DFCA+e4SA+V2MXXp58v+lMoY/fn7ETCCP9MzA+Az0xEk45ePkUxy9q6fHGM2Ue4jA&#10;ClQTTyxMniwKA+MXpiWGrngJGL9MpyO5WsMZS9KCQOffbfYYRzN3pEmhHFUTqQRn9yGxDDCOp/qL&#10;gidNJfl+PhN7Fzt11VLnTlrk1JFmRnuaB120oh+c2pAeykoK0It+Tnr29c+6SRDM84sHAeAceNQc&#10;3cnNpFuZpfvnT+ruke28WCd05fQevbyVqVX+o5gS0opmFVRKJhTGuV16fPaQbm5YQoD7T9oyZig8&#10;+V7dOwO4H9ihO+vWoLmcp5tLV3IqoOrOPs1OaX8nX9eSqPi691dei790r1lLFTRppTv93SR0nNYc&#10;SoCCSCabYjFKiJQ+hAJ1/hGOu4MWDG6jhYPZVAYTLjMAwO7zu9L6tSJa8w+l922p9N5/aBEAvajP&#10;nwDzX5rdnUkj3Rj91JUQI47ACYyqmufGWKqBv5JGNhp7+hXA967uA8b3c+/x/O/hn3+uY5uPq9VX&#10;v6kGOQ1VAIKKAHJ5UrvKsAoT1FMCTnN09+4kktE13rQYMF6sB1tXOTaqmxvX6NbGVbq7cYXubIQ3&#10;xwiRgwb3AjZXC5jJJdntLq/Zw60rdB252EUUGZkzaWTRpFvjM0THogMwEJgTiykhNPvMWnuIgaXb&#10;JnoolWQzF1QRVeBB3+PI/gZGCJv+URT6pChZx5U/+kB9kA7auKFRHCF9CdT3oTIeDSj7/UDmCIYe&#10;m6PYgqN3A6rDhoCxzZyrQ9hQNUYsVcTdVxaqwsC4Kk09A+OSHxSFl/2fvNv/qUvr59PlTtG55RzX&#10;00mgQ/Z4lM/Sod/a61S77rqEFv2ys7tynbBRD3TX+TY9dLplF52gaXtklJcOs6kcmIrmdloYk00C&#10;yG7GdYjOeP7wPnJmik31Ym/rwzdeU1mUHRWpysuSmVGJKr0Cj6kU8r0yjtee6hirdAWUFt+xqXQl&#10;AnLmGKajhDLZe2wf8oCZ4F3pXTWlcWe8aivcql9XIH8DBUrFcjTukPNVAJRfZVK8SmazW0tsK++w&#10;SDMF2gHGxfUtAfthA3rqMKadS1TGuZx6cjgdZL+qjM3WzEnGQNloiKNQMEcsl4L37RyZFKdozJ1i&#10;Ft5p31E6MWSYDvUeqHNOQ5Xn7afs0X7KY1zT7bm810jbMqF/8tKpGFdjr+Zv9EQmVg1+vBHv169Q&#10;EoOoVsdh8AqBWliCUigdWahfhZLyILt5KM93IoaNkTXLyRl6ZhDuvD6fkmWBRro39/fD0jzYHHlU&#10;r/6WV0PuS3SXNpwwGfpLoTIcJ90IMk4sC2YycswJRCKMt2wThjZYVvYoi1uAzvCE4vAE3EeZs9Ny&#10;T2w5Zi9SMfO4bBCp5ds4f1tRKRO6QEcgicyn6kdffI9K+C5ccT5AbMD89CLNPYKC8uCW71yCYya9&#10;7UZuMAVSovbsDNaQ/i20ua+zro2eDKMLtTE7iCAub909T+PuLDRGRrQO7YrQhpWx2r5xCUFBp3Hc&#10;2Tr1GM4YED7+ACKaqR9H4Yr5/iUg/MKW49/IrjDLNDkWD4+d1JNceNqnaSSzQRVYrrENJKVSljXt&#10;nqZrQcxQtUMD+w9ysH+IwOuNtTGUJlVSH4JyqA6TqQSt8ouFppgCTTFzAOBlAMy/raZinNmfY/6g&#10;NprVu7UW8TO7R1IR716jh16+uk9letVjiB7sR1x+L58GWxa0whGdReOYTyTd7YNEfWZQAZ/YR/Px&#10;gO5sSNNGPxfdXjOdOX/zsbbG6nYKMhS66/sB+pNjh0mHaNRdosLOO6/7Z/Yh9QpUureLjmAZzt/H&#10;37mZi5rkjl4+uMGRlp8Jj1Te19/r3vd/6dnIUXpBM+MS8YEzcJwl08Bbxlj1NPceTLtuqY1jnEm3&#10;GqSNvv212qO7VgxpR2OojZY7t9EKwHn5gL+0tD8g3Ps3wPgPKuSWSqV6ntn9N2bgMX2CGXsxbbFy&#10;9zbqwubB/QAPGEZTMZMPyG2OTLf4QNyCarmt5fFL1LDMl4SJ48aiOq5KnKNl6paiIi4KIBTHDm0h&#10;44cwxtw059nmJZh+VuvWVpQm6E5vAcR3MQM82ABAYxK4SKV7hAstF/XBvbWLdRs64+baRcrFJLE7&#10;0JcAfAwko4dqLZMz1o9yZVBpKElgXPz8n9NMAtkTNoYQ8mFK7tsaJcSnKgtnajTFmzyWN5C3FaGK&#10;LMbcOrvvR1K3whhlH2ZB8kw6mfwHU1gIWx//M7MU4Y77QC00R87WoGJlfcnx/TMswnWpvGoQLF/J&#10;pn0YTQFH+SmZDJbTUIHK1GR0JaEGIj2H6hyb8ZnlxIGuROa2kGQt4jXzvEYp12WErrCyBrk7Vu5g&#10;MiKcGEfl6U2TCmoC2d/RGdATyYEYosZrezg28SAP5ugNwTX6q34oy2ilN19T8bf/R4h/IWIzoSZ4&#10;XlUt4hNgLo2CouQ7BAixMZQj77gc99WFL+5c9zMt4bXbix162oCf1KbM22pZ4mO1Isv4j4rF9RNA&#10;/CXZzFXgwCsiVysPTVH+P22x2Z9fpbJZfOYnvM9lP0FdgZqiqoExqXHflCiqiYDWLqzvmVBMl7Eq&#10;50BVZNGkvWTDBKhm7escKtsMaIpDyPZWMWx1HvGZ6TQ0V/btpVVMeF/z619a1+hXra7XXNua/K6D&#10;P7XVgV/b6WDHntpHtMDJkElQHIwdYvT8Q641C1/67pMiqk6O9Y81a6CY+ooJKp21vOPfWkSYzwaA&#10;egdAuJSM4kQ0x6lM0VhTvboWcdKJrFpe0d99x0g04g+QmM5ycoXO66FEzFxByECjMWFNdXXC4k3k&#10;J+ly5kVworruTWXtxjQhT0DXKl4fhAG+TJPxavTvdGib/uxFNW0Tos3pN5LmnyduPqMxXt36AtKj&#10;+Bkv6JCBAPKCwL56lJvGjDukkYDsDTN+AMj3aeTdB5AtMvPGFfwIcMq34JZvkeB2O4dG9slwzQvv&#10;rk1tuyrrDw+9aBOue52ZRO7trTvbI/X07Eyd2kae9JwxWrwgXKvwQLxmIOwAYgDXgPj/XC9P0tw7&#10;YQ2+f8HYAc7HDbhfKG/TPh1Oj8DgQZwmfPGjlzFojxMBZGiKlyt0ZEOg/vy8JB+mcvq9agW1Z6fz&#10;YqpDMiHrc6l8Zw/soDmsFHhhA+MYquOFANfCYT2ZNttVi906EVIDaDHBd2+vrjrHUS6PyQxP/cN1&#10;resg3WOgog6t173ze3Tn8D49oAG3jBCXAAwTh2kY6eRuaIptfDDSdZcj19WZEcqF43u+IUVPN1AJ&#10;MKE3k+NlftBo3aVxIQTwL7fTCNy1Vo+YSSX+7xYutOH1KqOPHaDjJJs9y4VXfHAdigOa5iHgt3m9&#10;znv76NnixXq4eoXOklB1jByDOHbXeHTHSTTwoqFgojq0oOqnMnZur9QB/yiNCnmJc2s48D+1xOkf&#10;LRv0j5YP/FuruD+dSjl9AKBMpWyAnObUjtMClmi6v8nojWcN6qiU3n8rCQBchBPp6Zn98Mc5enAu&#10;V48y7ur6oaua2H+UvilVQ/XK4MZCRVGN42pVkrvKA8ylCK4phh26ZZ262hAxWTfW4kzbCAe+AXqC&#10;nI47m1fy/XI2LxYNrGuM5MkAtM19dTs9VdtGe2gplufzluRF9TSvXydN4kO91rWvVjn30hZfJDzo&#10;jm0M08mkYB1PJJksfKzW0nGeyuPuiXa0NLpiB2cMj/o/GluF4BWLA8ZF0ONW5/jeh5/xI6nN7weq&#10;4u/ryrtxdXl8h20WzrAbfHELAte/gpr4AgOE8cVGU1SjaWeVsdEUFaBlaluFiI24GtKuEh+84/h7&#10;dQHr1eRtZFsDi8o4l0avVXL5VP23pyXqGmqA3DBE+TTycskzvsHk5GsECl2ECz/L4FJTTxxMnEQG&#10;h6/WTXJT+qiB6MZ/Vxum/9Yv/C6qidcJLHoT8KVCB4ztRFKdUUyVoVDK4MIr9e6bKgtNUZEktwrc&#10;VwXlR1sAKLInPZGxfTEvVFPrUm+qY4XSak/g0D/VPkE1UlpfQFFUccRikjcBPVMBfbHREq/yi//P&#10;DOPS8LM2H68i/YIqnIw+w5LtglxwLVGqZ6iCs5C15UJV/DvXkBMCTT2TKV7hNTnH8zw8ZaIO0NDc&#10;7OmuDYMHagt8+64efXWgPdU1p4T9P7TWgR9b6+QfXXSpY39dHjhUZ0d46iKFSBYyr1s0hB9sWqqw&#10;3p1U0XI4qOh/4zm6f8WE9BY/aB0Trtdh095QuZI2o3xYTzjUVpr0xyjQtkLZrMFZuOObhro+bowO&#10;QyNlxWLOCcX9N34MdR+N5WkhGt6UBh9mMScq7YFwxqaecLXMC6itUZhBRpumGFPHaKz14zB2jLch&#10;EjZRBjrDj5PXWKiN0VTB9jNj0SQ7DCAs0yLb9+NIlByLzdoMJr0aVSRHfASnYpyLeaiP8jB8kE9x&#10;1+HGS6BiNh0yQIwp5BbKiVtokG9hl86/GKeMbYG6Ngkb9D/eevz9ZD1tHqTLf4/WraBoZc0M1eKQ&#10;IVo001+LUqZoERsZNIUpKUxB8W9FbOv/Al4HGP8L0g4gPmWSt+fwxvCSq/dr9ZRRqBRMUYEb50U8&#10;tolI1BNk4Z5OVUDffwh/Yapr4681koyHcZg4InGTzXfqQTOuJ7dQEoMAXMAlqTuSMI7i81y7ajoN&#10;uukD2yuRldy/nZbiajvatq0u/fmnbrA73velSuk9WNfIDXh2ca/ObVuqY7NSdPfwYW3DTx/AUTax&#10;dTPdWBQHWK9V3twonWMm23VuH6/HEbgfd+ARnIPbputOWoTuLGea66bljJXaBEgjiJ8TpjtYhF+i&#10;Td0MRTLt94ZYHomYpJm1c3qYrqCueHJsv55eOAOlcZzm4QUkcXf1DHC+e+KgHixYoL2dumkuodeL&#10;XXtrFtOcZwxoo83j3bR14hCtpzJe79Nb69GVrnRrr+UubbXSqmMA2dZyu6VSXjzwLy3q96cWDWwD&#10;XdOOadK/AXwdtXhED60Ygb7TrYsW8PWF9ZxGbpzVy6w8KeOxcjZdUs/mrammcKfR5KnOANLqHF9t&#10;HFEFG/8DJVAEMP6G+Wzz/DypkmaqYL3lF+PMgpa4CTDfWE/1yxyzm5ZjDN1gAv88gmAuELZzgMrp&#10;KPz6mWmR8KX+0A8juXh9tIcxPbtJbTscPs5RCe/is7GfEUyHYyc5vl/u4+RoRnbFYVUSC/Q7jF0y&#10;08dbVMcf45wrSTVZFMD6hCr2b7JuzRjjj9Z4VHPkS42qoS8l55ZjaifSuawp9SVjlUzWZpOYvyiP&#10;jIsMBqtCrWFWgWZebcYTVYeqqGU8K3TBR4QTFQIcWjIfbSPa6BxkXpcXYmteRoNqeSLAPF1Xyee4&#10;TvV4g0ZlnjUgOb7nks2biVPvIlOxj08NwNzhrQ3jXLQATbE/TdaOtUurUfF3VQ9jQxWqX9MVG/ga&#10;GNutVeyvwLg0gfeVUFZUJevYwLg8J4Sf2DA6w6H6dyK3udWn6la1iLpUKsVU4hJqW5PpHFSJn6Mt&#10;roy12YaNVkRXXRFqxvjikmyytgyU/w2UL0XwfDFS3T7BAo8emQ34U04K/yAnS/UdpsO4CC+YPJHm&#10;rFXDmTTnrDK2YbOXoZROm1acHkAGssRs8ilykLZdDEHSNg5dNaeHKyNYQ7yU4+KhgpFjdJ8m9p2A&#10;YN1NIE7S+GR01wXIJG24a1v429IGxlTmv9K0c6eBF4rsbhGbxDqyUhaXL61dNGuPO/fUjpG9tZlT&#10;71H3vrrQvoMO1muoLK75AyQfnuvSSbsbN9GGzz5XBlkv55z7EPLVV9uGOzlCnJZieZ+CW7QrFbY1&#10;/DygGMYaEJsU0jhjKmRvKmQDZh+A24tmnQeV8jB0yZ5WKQPkbpZp3BgJpYUUAdI+TeCWmzcF2H/Q&#10;gCbkXPxZT3uXBevhNXooUBLXr5BfjMriOsaPPIDY0tv+LzCmMi7IJhwoC936qVg9XYJBxnm48r53&#10;1ZOmE/S8VZQe9krSmg6DtJDKfgX0UTon9HlxIf/SFAa0BsKvquJXAP3/dvviBNnHx1+SE7uLPIJR&#10;2jvDBxkZ5g6S2V5ohp4/WKzUyc7qQixiH6y4bnTAI3oi66IJl9K/k1ZgR17m1ofKt7eWUPWu9OhH&#10;1dhRM/q10TLP/lrs0YfOdD+q5D5aNqS3tg/srlP9e+oa1synTFJ9mn1Cj4/t1VN43cfohG9BLdw7&#10;fUTZVLV4DJGiLdJ+T0AKVxSvID/HkXvrfHjg1ewgh3X39CbdQWlx78RSpHq4hPKO6G7GLmgJgpBO&#10;boQTjdHlaUG6GjNJ5/yG6DjVz5O18OKHV+si05Pv4lp6SpMvi/lhD3DvPbhfoNsP7+gOYMxZBsXf&#10;El3t7qIVTX7SZMYNBbdjQnXrpkoZ1E6pVMazByJ/698KYIUvpjJOB3SXUAkbZ2w0RVrfPzS/F6cE&#10;vp9PZbzwPzCejgYyfSj8+ViA2K+b1k7ooyVBTtpOJsjt7MNop/n72U91In2f/q7XFIqiuOowwr0W&#10;F+WnVFG14E8rFy2ODpeA+TcNOAor0rkfFyeBOKvgxNYvBJBRVEA/FKARtQjEGxzprUueh6zN+OEc&#10;y26AqshZyew0gnJOIX07OzvSAbiHsEQfZQbebiYurw0aqY2TPciyHe0A5H3ct9RrIMH9LdSeoO4i&#10;FhQEd2pg/C7TL0qS+1sBMP0IMCuBHO0bqqkhcMPjAWMfIlc9GhMo3hh3Fk2d1jUqo6Qoqy+Rtn1d&#10;parqA06fAroGeLUIUK9Fg6sKx/oaNqiUitJWdQCvBA209978n16DSvjhyypaEeJDUxIQXkrs48qZ&#10;KAJmOZqOBWior5piBCDOR4ebRTDQWSZyn04O1oFwtNIYbxa4dsSy31Rd65XTj+U+ULMKxVUPuV4t&#10;A1/A0MEXA8bVGQNVE1WHBfxUYEMox4y9Kh98qGpMiy6PI7Ii3PEvDBdtSQayzx/1kPR9o+7VPlJn&#10;JoG0YQz8rxWLqRFhSHXKUBVjbS7HBluRSr8sz+lfIP7EQU1YZWzrEyrhkpwOSsGfV4DCqIoDzx5T&#10;s4plaWB30g54/RPoxy/y3l1gMzrPRPALqTT2TCVBct0pjD0GyOeQsdn359BiWyjQecZLnUVnfHy8&#10;nw4RIn+YU2kGLss8qtaCWaaeMWCnAYqb8876RYoietWq4nI0MqtDxfzAZuNM7sMU1A6pdWpqNqfk&#10;lG+rU3W3I2CJk/Dovpo9rp/WBrrpBLTgmi/qaTPV8zaUIXs5CZyrXFtZdb7ShcbNdLZhU+35rpEW&#10;YxSb1+BbpTQnNheTxxDoBkt5M/A1MB5jLjwadp405kyL/GqZo8+cfUOgy4Yz9WMoIfOuFhqE32EI&#10;IULOjGdyJrHNuX59DfgSGSWPufNX1dX1u2o6SEzm0wIGkFpFDBjns/Kokq+hsrjtWGQb28QPEtss&#10;JOjKmTCdXjFcWTEAsa+3XvaaoKd/cwrvOltn+oUqddAIxfGaxsHLhzEM9/8HjA2AX1EX/69gbA0/&#10;JG8X5m7R3hDiEqNG6+p+uoVPqC6fr4I5CFEwTbkAxoFbWlNCP0BoZB/FGj/cty1Oo4FayqiahUN7&#10;K20onNSIvtAVVME089KG9dK8Id2U6tqFRlcXLeX/7u3PcYh8XW1braeZ+5V//TTGBkwOcKWI9WjU&#10;oZi4fEa3zuyBTtks7ViAnXkUNlbUETaVJP+EnuYcRLKWqSf3r9L9PKvcM9uUc3yTHuZdpPF1TNcz&#10;NjDBZB0gze1h7NM7likfDufZ6pl6Aa3xcheRoIdxFQLsd1ZywZprbTV/Z982RlBBD+QzuDXnEuJu&#10;hrquWK4bvYfq0D9dtahvV+zkTlrEzr8NU8D68YOZ6DyAIPLuWjm0g1YP7aiVcMerrDp2aq1VrBXQ&#10;FksH/Q1I/+0A47RBbTW/P/kc6I/n8fNzGd2SFjBIhxZF6tSeJdp3ZKOOIsO6ngWffe2uNs9K04+1&#10;66sWF2MtqqWaRUvi3mIiBh/salROZWnilSIwqPj/3pLL71QmjKm/iuTrymo0xFAWV5G52bq2CqME&#10;3GIeulSTuWUDwDkoK3IA7Swaeo6weTrwuVzcmeQ0nI3CtUVuw37S29aOdWNu4gBt9vfQQbIf9pNs&#10;tnBYb7TYzfVXzbL60KzQVKpvWoYEI4rKIL2rCGgUZiLER4BxDY7vnZC5TSY2dPxvmIFaUB03I8CF&#10;i6Iliotvy5bSF1ih68MZG1VRG8Az08enVMGfc/ytyTG/KtM0apUmPhIg/hQQK/V+Ib379ht6jVyI&#10;Gp+WUv8OzbQ4CJlROlZXjC83AeEbSLQKcKVds5FSgHEOx/pzcN9HpzJ5IwwJ3ygkboPNtMPF36wG&#10;FXxxNa9YRE2rlVYDxgrVKcYpBCqoAprnilTnRp1UBRgNjCsZhVKYCSuAcdXCSO+4vzIngSZQGZ2r&#10;FFdA6/pkljRQ58qF1I6GV0ueQ7NyJfQlTbuqgHoFQLsc3Hg1nHulkMwVhX56BcIlqLQd1TGnn1LM&#10;AyyJNrkcQFyJVZnHUhdVhxO5C2mjcBQSbnQSw8pZqv1znAAzCEY6R2WWwToz04bL4qajj3LGpn/M&#10;QyNu8w1tCjiRmidiQnScpLuTrHNmhUYulwvFcRGq4wIS0xtsahcA9l8rVaRp+oYqYDaqyeNuDp/r&#10;RjN2JjLWlQNba70310afX7XRp5+WhXpqXTTTThJGa17kMDKxnTUfSmELWSub0CUfQnd8qt6XOvjV&#10;V7rp7qorPXvrSNu/tQtl0TpyUNbWqKs45t8Nrl6OzGMme5BfMQIt8UiTsllOhdEWVMlmGnIANJyw&#10;rTGoLSYSozCeQbLezIL0atoQuVsDx1w9j6bfoWlmyGxTDEb1vlBfALsrdu0hf9TX+a1xmMjSHBrk&#10;61AWFi5/A+74Fs09oydsHp5N97hGDkXuuRDtWjVIu2M6koEzQvIaq6ddg/W8Izkfw+ZQXPnLx91d&#10;o5kz6OHp9f8EY6uQHUD8X0Pv/wbjfxt5tnQK2uLoTdKrlmu7XyjRhN5aFeGsB1cWMzB6kYJc/5Er&#10;9kQ/wjsspyEBGmIa7qKonigDkHUt9ejvAOJUgDdtOBbLEf0YXfOPozJOH9FH8927ay4SsLShXXC3&#10;9NOdiV66N2mCtH0LzbVTRNpl6eWNfD25Yc66HGXu2oIG8LQeXEQhARBfS8LvHTmSC4wx2hn79ejq&#10;OXKWcdQ9uqvbt+/q7s1byjuDgePMSWWfyNKVo3t149ASZW/Ft78bT/2lc3p+65IentuteztxE+4x&#10;rz1hHhvY9XbP08PDHOX3ztdKKu/MjYv0gp9XZjYJTRkkPJ3SE6rmAq/xepSaxrE2QjGoIhKJDF0w&#10;rBvPrTM8b2eluvyrprDKeFF/uOFevymt9+9aRhNvEQqLOd1aaF5PaAmUFbN53awqDmnZRKvGM7GX&#10;8Ujntq7UhQN7dPLceW06e0kLtx3TwZNnAeRzSgyYoKZ165HwVQ0gItGM6sk4Y5tUXJPquBxg8QkZ&#10;FR+/9pZaVC6j9aFsXGtmO2RfV9ciWVtnYJwKGHNUx/xhcqUs1kW0o9mA81WyfK8zESOfyRDZHGHP&#10;jfHRvsGkaHXvqo0419Z276SluN7mo4DZQgDPsYTJBCx5IytsQ4Lbd9iYSzqs0G+S3fAWMrtCgGS5&#10;/wOMP6RqrogaoTkuvZFob8f+zJwygM+9UQ1HhsHvBsblSqkevPEXcMV1udhrQQWYtK0eQPwlaW61&#10;mahchQ79p4DxZ+T71mUjKo22+l2q8ffgdcdw4nEb1k4tv68IbzcUIwRHzWUAsE3EtsnYVI6XkHWd&#10;p2o8zilpt1ETo52QJ7ZH//4TVSyB6M2qEYr/CfGUxdSCxlFzqAAbSV+VE0clqIHaKDxqUc0afeIA&#10;Y7jsf8G4EDRFccCYxUnga/hzl8/La84gc5t+rpbF0BZTNTeGa27Aa/AlyXTGfZdjlaXyL899BrZF&#10;eT5WFdv6GA7aALkENFQpwolKMoaqDBtDBcDZ9Nd1OGm0pkE2iekpS/yGY9/2x8Y9xZHLcdoBvvD/&#10;gO85gPd0CuE33HfSgNkB0CwoqQyyJ84Ro5lBmtt5cjoyyYi+bOHy0B5XzJXJyeImVJ7lkVfi/S3z&#10;OjbwIp+wQZbX90Rmjv6zETkrjBPri7Joci9S7npogzeS0mnB2h01UbuT/LU0zlsrQ4dpnx8jn2gi&#10;nhw7VHc4oa5kKEQ2E8ef7FqqB5zMHq8l72Yl+Q8Yqc7X/Vr7v2KmZR10yUzd7l6tDMFDlptci3xs&#10;tMdEYQ7EzTcIm/pgvrflBFU2mEQ4ly+pkpmQ7lL/M/KQycQgpN4VS7UL0z6cqJQH4pLs9flnGoQE&#10;cQiJjW0ZTur8Uz1d2p2IjBQNcg7uvGw4YsD4ZhbLQuVz/g2Tz7/IgAAUE+f2EBeQPEjXg5313MNX&#10;99pM0ov2FDtuqRSdk+RFz8mDuYEu3mOtgWe0gwHsvzTFS2vmnWY5QJl/O02lfPo+igSiNk+zzjzQ&#10;kz2XSbtaoA1j/bXWf7jObgjQ83uU7zlzlDqln8Zh5Z02oI9mDOqlBPjSFJeOfIgZU8/XC4d213w3&#10;OFXXzlro1oNQ7t6a0bsNMZWoCwjcXgo4LxgKrzy8kzL9nPVy7HCJceE6dQRx9QU9xujwNDfXIcq/&#10;AGWQtwMO+OYxvbh6UI8OrcQpRodzOTzq2b16hlnj8bVzun3pjG5fv6bcvAJdv3VfBTdu6tz5c9p/&#10;4pROHWe+35ETyj90RDeOHFQO1Md5lBP3T26h0iby88wqPdxEZGSol27O4nHsXaqjpKcN+6GOlkz2&#10;0tUdm/Uw4xS26tMoD5YoqyuZFh27E82RRlNsA2lm3krsQxXsiFmkMz26p5Z5df9XUTG0sxbTtLO1&#10;CK443aUdC9picCstg7JY0ofhpT2ZidfjeyZwwKFRDZ8/sEunz2VqT0aeFu/NVzQjl6JSd+rw2Qxl&#10;nNotXwwKtStWgz80zpQL2UbFm8SN2xpYaqtag+djKmSGgtblKD2DSR5X0BHnr0MXDB1zdd0CQBm1&#10;yZr5jor4AoL/83CL2WQ53LILbwoTDVxctYMI0i2t22oDdtd1TZtr+RdfKZ6/Nx4lQBScXBr83/YQ&#10;X9xr47TZrz9SpO81Ao3o10wJf4Oq/G0adzbpozhgXOljk6UVVSG0xkUwRtSEtmjO8XYgetKR0BTu&#10;XzIj7cuqBM3U0K/MUrO0ti9JbatHdVwHIK5BY84kfF/y/ZdUZXX5G59iqvicQZ61Cdapgy63CtWz&#10;qSrq1i2rRSsDtWxLoP5qzySHNl8qJWIEk5LHAzrEY9KkO51Argbv8Y6okWR1MELKt7PmjYC3d2Zq&#10;eY+fNervBmRo1Fe3b2qow9cstLC/EsNYD6CsgqGlTsliaKYr6XMq2ZpQQ7UAxho8v8roiyvY8y0K&#10;lcKqDlf+Bw06/9+/4STYEtVIXf1VnPugIX4uVxhuvLgjIKgaz7E8z6M8TsNyPI8SvD5FsVoXhWf/&#10;mFWYzctu7ftSNom6MM3MYvwNPgPlTHNd/EM1qlqSNL0GCrZmIQl7O2iqHiJX4wgKkcOA73EkmWfm&#10;QzulRur0TIakJgdRQdO0pLF0hkCk84DzeX4uY3qEThIfahWwKTCu0vi7BsdesGaB1mEr/9pmEQLG&#10;NumkPBV9LUKNvq9RTf7kdKe4dNM88jYWu6KkavMddBxDeV26kFJHbGiIp9aEjNDGKB8dmh6oLUHD&#10;tXpMf7IeGAgQM07nV8/WpQPrlQuFdnhRrI7hwL3HjL7zv/6h7N5ddWtaLM1jT81zH6iYnh2Rr31L&#10;dfst1ykDLJCyDcfUMdIROFVfgwmQH4Dzrz8yS08A2OI7e31TnYhNrNQ0FQd/jRsQBdgg6BJbg8nS&#10;cW74LbRFfbXm8zcSh2z+QTaFq0yOMY4YffFtJkMXQE3chC++nk3yY7a/ci5idz6foF2JbtrWtYPu&#10;tfXR81/AkE6ol7rPVnKncXL3CtLQydEa5E5qm4UCyYKCkKs5KmPjkM+wAOR/ZW92a4Bs/8btmad6&#10;uucaLqGpWjluGMaIAOzRWKOfksz2cpnu5s7T/Mk9FNDpB0UjUYrlhZk9uJviMDBMQ9q0AABeBD0x&#10;z7UbqglAFyNACg67Objr1iKLWsn4mqXwyFtH9NYN9wF61Kmj8jt30e0ZyXpxmar10S2sy0e0hxEx&#10;CTT39nD0upUcBo3AbL6843qZc1Ivr14iqOGWHty7qezzZ4mwO60rOfm6WnBP99lfMi/n6hTmjVv3&#10;7/Mz95SNVTpj716d2bUTEcVGhBjIu05tApBXE/axWg8OLSbtC242Pkj34wK1Crv2VMTkB6jac0ms&#10;epx1XLfyzmCQYIAnwShn6ByfIsryxfYjurZ5r2ZzvFpJiPhGOuYrvbpqlU8vrfPsBSfOaHPWMreO&#10;qCbaajkKkuVUbCvd22idK/QFH9xFqC7WTiLrdnm0juzfoqNncrTlzA3N35+tmJUXFbfovJav2a0L&#10;nAKunNmsEA9X1S6GrKtwKQCYpg/VkqkoyuC+q4TutI7NTUP2VQX6oiKCfG8mdR+jGrqxjmp3DYBs&#10;FAVURAHcXx5d9wyqpZO8vpvGumsqes7pHN82tG6tvb17adeA3towsKs2EA26lCGzyXBuUSge5tCQ&#10;XYLbbmsgY2VCRygNKsafD3A3qpMyTMB44w1S1VBSFCJ7uCQcth3DywAuhQHnklTLdTCnfA/v69Tg&#10;U1x4uKxI0/LFkedM8+VXxvV8A8ga6NYHZOsjc6sDeFXCffcpAP4VgFyDY/mncOafwbVWp4FUC561&#10;Fsf90gBlG4B0zRYyFfJStAJA7tTra/UmCyJhFCOmkB6meVm/oiuFQkeeQ3dONG1YrTnJtdN0t7aK&#10;hO8PRnLoh0JmKNPGBzORZACSuz8Y6/55KdLV0M02IMTo64pMIaGSrUt1/DmcfV02waqAcRm463JU&#10;jJVZtaAsulOBheG4TOzRBABBV4xWuTXVcOuapfQTKo16yNgqQHFUgpqpCCVTmk21OFWxuQuLoV8u&#10;TEqdrWIA8ScmoStEk7YQJ4USpLoBxuWLAs4fv4Pu+AP9TLXYn8nak5GCLeJa2xI+WnvjJ2HtDtaJ&#10;mWFQFzT4UqmSAeFTSBJPAsJnZkWhH2baBw68LHjkTPoEF+Car9D0uwG3fhVe/QYb90nua/dpLZUF&#10;iEsQflQMVUwZNslaKEB+JotmAtfqVJr2qdBuR5lsksqmFtm6ESaPKvJr00zjOzCIAH39eiiL7YkT&#10;oDAGOjDgyMThUGH0cci7yN66RudJm9swK0I7ZofpQWSILjZqodwGzXTTBTOF3zg9S0rSfow8K3p3&#10;RzHxjQZhIHGhb+X6HbnIyNmMIx6CPNKJ5fwdzTxyt0eQd+Pv0xmrPSYTKmkXKmL3BgzI/fZbso0N&#10;nDGafIt6gzWI9WeVMhrHabaA8UkPrhMhAD1xm4nQBVmhVMZB8MYocZjucS9/mnYvHYu1u4Lmfvsj&#10;wWOjdfursbrxfaTOtokgb8dLTt4hGho0Tf2HTAKMLZcCIH5JdeygKM4yiNTWmVcAbICM++4UKorT&#10;LNRdBZsvEyazUHcPEVpzB5PHwwQad1P15AmhQYxienojWeviuiui969K6j9AMyD0LSpyKqllc+ie&#10;zhvSR7O5nePcnaZWV8VgB47HjTcfcJ7NG2a88erBnXWJHe/h3+116ec/lTl+LGqBw5g1juo47p6l&#10;2GsjSXGLAQCOt2svrU3Xs+xDjH3CHowNjWela7cf6OKlq7oOl3rlClK0+0909+4DvOKXmUZym43j&#10;qjKP7MYluEQndy0j7uGi7gHYOZkndP4goLxzmc6dWEfS0m49PLUDIwQv/MwgHaCTnhVMxb53kc7t&#10;nK77d7BM376gZwU49fas0o0AX92NjtOzdaTcAZzXNm/XFvS4uyZzAfj10/bxA7V9DIHiXn1QVfQk&#10;O7eHY60eCscMl7xkCLpjFBbpg//R6rH9CHrnb8KZbzp5Xam7CjR1xw1N25mn5HV5WrbxplYu3qoV&#10;Np9uT7qCXHqrth37cbYZCJemEisL4NkqR9X0KZGL1ZgAUhXpV1mswv/UqaaVk0YCvASfAMZ5UBX5&#10;Rles5blCV1xcmAjVEKgVyNYi8P3PJAd6b48eOuvuxhqiA1AT+1v/oz0EJ61o3EhLCeHfQFrdspHo&#10;qce5wo/3VnT3XzQSiuK7ckX/pSjeeJeq+H0VAnxL8PiqcGSvyFG+pOVLAMpf8HUzksp6fcaQyG8r&#10;M/WhChdGTfXliNmyenk1gTdtSOXZ0ALmq1R2gHEVgKk6oPUp6WZV+T3VqAhtykWN4h8zVbmkvsDF&#10;9gWa3f4d4CM3jdepLHIFbi/QnhOxGjqqufr1I6QKlcvU0YyoH9Zdc1w4tSCxXDa8q1Z49VAaJ5lU&#10;VCwzoZumomQJRS00llCnEeSqDMbW/zfVVcNKJdWIwJsGVE9fohaoB4DW5bF9BpVSB51wJWzPFakc&#10;q7ApViEfpCbKi9+rVyIM6XN6Kt8poS9zALlwfyz6vpqX/kiNoVuM6qjCZlWJyrgsFXZx3sOS/N+P&#10;UWUUguL4iKq4GL+nBM+5hAEyr2cJIlIrF7dwebjzUsX0FTbjbxtU11dfV9KvjWqqz6/faBJu11Rc&#10;kxuDoZno+xwDlE/EMRMRTjkDidsZ1mmjJ5AvWm/A8iouY5O2bOOrqCZu0di866AmaPKuXqhhrZo7&#10;AvVLmrEF+uUTpIoVOJHVZRbfr4BxH05L3iiTtkx2156gIVrBmKJNE5w1rEV9NSn0Gq672kqiQAtH&#10;/hiH3DUJmdmhoTT3CQdbwucpg0biaWI+M8hdPkyj+TiVcg5c654KNXS5UHkdLlRauS1aghfddOSz&#10;b3WVz2dW1CTyX4hcbUyoPKcyLxx2ngCwD5Gzo4ie9fzma8dcvNGe9Gr2xmqKG3rluuU5iX1BGNFX&#10;qHe+Vi8aeE5opG0NBJQHfduA+M86+qN6KU3mFHvnwlI9upLu4IwLsoNgB/yojgP1OH+Bjq6PVvcm&#10;NfVH0Q81u/Hfet4fDXLLQC0o2kZJTfspwHmMnMaFyjVkhnq4TfmvMgaIDYxfWiVM5esA4wy+zwCk&#10;zz6jSn6p52iLX/BvL6iQjyxcpzPryC2+j7njIZnAD6EpHsUCxgl69sTkbWiOb8dpUWBH+eCmiurR&#10;QRFEYib2oUrmop7jSjWMxG22cw+AF/snlZTlL8x1QX8MCCdjHZ7hTg4FEyLOdOmoa96Q38fRDF/Y&#10;QQc/gcCXBXy9hzjJbciRGIhIstQL+NsHx9bg+juM5vkaCcUP9ODRIz189ELXbtzXnVv39ODOLRL6&#10;L+nZPSzTD27qOhXx8c1M/j2IceU2VAfmkSeA9S2S3grOZ+jKqRPKyT6rm9cvwVNf0cMzW/Rk33w9&#10;XsFzXRnFxpWu04doYmSugZe+RIRlNn9/n57mWePwDGoN7jt2DXt2jnYTLTkX6mEZDrrlQ9prJR35&#10;VW6dHbfLaAqtYWLsar5Pd2Uq8eC/+Vlonb6/akuUl85gVDl5+oymEmc6MR1qYsdTTd1+S8nLshU8&#10;ZY/CJq9WyJggrcXyGubpTGjOW1Sc/4MnJdgc0DMgNsPHJ6SHVaOxV9NmpMEll3v3bVK9iikCvfcJ&#10;NNg5y5E5rSCzAOH+lRXYnlcxUXkhg0eTQ8hoQOtJTOBR18E62bWXcroP1LXO/XUNzemlBr/oYP3G&#10;2tb0e+3u2Unbh/XTSvjARR49sPl2wBb7s9rT6S5BlOL/uGDfAowLAxpF4U/LsGFUQoFgcrTSAGo1&#10;uN+vkKj9QgNuBINIx1MZj/qBoPFmdTUAW3RbXFk/VaukZlUrq2mtmo5KuC5AVYv/Y2BcmQq5MqBU&#10;CWt0VRQMNQmy/4zfVR8gblillNw6NdbOjaN0MZcEsuvIlJ7M1wWKhynTnDVgyE8a49VWMwgMTwc0&#10;Vo4bwhEas07AcLKZCchHl75i0lC6/4OVgAwzuNdf8mHKeO9mmJrYKJpTyX6NsuI7NowGSNLqkSvx&#10;GRX+Z6U+UU2rbt95ndsPeaxQFjzOWjzfDg1pMnVsocShP2mOZ1OabH/L569G2KCR7PH/q0JR1LZU&#10;Ojjk0rxWZZGrfcJtYfTKNtGkKBrtT0iGK8kmZrfFLc+ZE0c5JI3V2ASqlCqqnzBC+HLk9wsYoD59&#10;m+uXpmX1d6PK8iAVcKbvAK0GHHeGedOQH0XokT+Wb6go+h2mrjhFTOoprONnkLtdQGt+GVC8Bhjf&#10;xDByF0v8jXVL5UePoATva2EmkBchuvRj6C97PLbp1EHG1qJGdYLBGiuJIutA9CjtCnBhDSaKc6xS&#10;iD7oUOQtjUPTezxsHCOohkHNtdEapo3vob80j1iE2QM6KIHTtc1sPMSsvoto4bN2L2cUVKCO9eys&#10;y7/+pixosusV6+hGkWq6WbuxLvzTFo3vKM0hhMsPd91oTrLmwhtDI3MC0rXAZjjzGjQk+a22xvtD&#10;me4J1/55U5RIGJTXF7j0MKu5MS2nF7MUnZuySTb+VoO+qa++NPR6fPGFOn1RFw04KX7DeujZ5S00&#10;74kjZQL0LYD4SV6yTqyP0QAcgI1p7P6B6if0h7Y61Q/tfefxmlDmeyzhTTXCZaSGh8RrYMhM9fRK&#10;+r/B2JE78f8Fxi/OQV1kAMZnMdUB0E/P3tKTjCzGi+xAxsXIpYfwH0/8MHr4E6sZgTstQi+ehDAn&#10;D+riJV3HWzO1IrEfc9GYfNH9LyVT9S6kYlrMaPOFdNsXE6m4ECtpMnreBBQY89zRH7Om08CbSkWy&#10;EG55BfTFSiqU47Mm69EpONzD23UdI8dD5GgEiup53jHdxYX37ORmvbyE0SP3sJ7ezdKd27l6+Bjr&#10;9pMH8MW5HBnO6+GVk6gnjrCJEAV6J5NsCswbd87rWd5+pLqbiKVcTmOMgP3dq6EF5unsJm63rNRe&#10;y2c9vY+wugXobQP1cE6QHiSTQ5o0Ghupv67vxGLN79Oza7p5n6o6dyOh1Idxw2Xq0faThOXMI5eh&#10;n1YAtGvcOzhul+AsTKezvBR6wm5XAcprqLiWD+2mJUM7KY1det0kbLjEPh5aP1fHT55RwtKz8p+f&#10;q0lLChScdlHBcXsVEbxDcxJ36sCm7Tq5dYkiOX5WRfda+uM3yPa1cT8E1ADEJd56T4XJgzBgtgSw&#10;SoXo6NPNb0xDzfm3r7XYbxCBMOHKXEqFzcq2dDP494sLYhhYCo86j+QpGloFRCdeHYVjDZvn5fa9&#10;dOKPf7Sfqnh/lw7ahwllvd9gLZgwQKmenekL4LREvuRFOFDdUh+TGPca0rI39TZTkotAmxRjvQLj&#10;f63MHwCghVWPBlSb6ozkIbTFtX5pZEZl+Lqy+n9djQjGqo5qsgm0Q4P/qIp6cKlGV1g1XBbeuRx8&#10;pVmSqzJyqBaBNPWQjn2DTKxZjdJy6/CdNixzV87VMOXdTVD+PbrgT2eo4NlSbTkcqlEBf2rYCCZ9&#10;T+iphXG+WktE5raESRyd/YkUnaRNqCpWoRKZi/wybnBHBQAWLgzA/Zsm3nfli5IkV0KNawLE5Ysj&#10;KeS1RvL2KTx6RTTG5d9GyVHkXeRmH6gSBpCqBM+3IM2sHdxlok9rZhLSN5lELgkcdY8WX6ka/78K&#10;VEtNuOfy8MTlTTXBKsR7WQjOvRhAXIwKueR/YFycr4tSLX8MSNvrWg3JXxVsxt9hXBrlSc/hAJTT&#10;2RmKTeqjv/8i2+PLourU6nMFj4SSCR6mzVi7twcy0xBJ4q5oApB43gd4zvtiGI6KIuZw7ETML1No&#10;bsby2SBcHrWJT/s2jPH6n97ms/XB+x/qI/7uRzQUS5qqxCpjqJXmNatpCKPF5vsO5vcP09ZRfbXR&#10;o6t2jOipbbjy/GqUUgByw61c+2dDiSNFtbIXk9BatMebUFfEkO0yAENH5GAksROYXYiSJ2fHUp2m&#10;iXcTek0UVDcneDLjsoEyq9XXhSa/KGuYux4lQ1mQqrisPQ10x3BfpvH0aMtUnjaKZypNVGtyXyyU&#10;LLSfwqKdlEtg2A2fWM38o70mkK3tjQihL5nJLphEhqBHHooOeQh65IFUyX2orDt/wcTzyuU1L9gT&#10;AcNy3cqcQ2hXKg12TlukDbYBtNuhyPi97ueEG/2omB86KLzh3xrzXUv1+OlPDRzgrjERs9Rvcop6&#10;jU8FjEltEy47B3d8BjqCStiq4ZcZGD7OwSVnPOdrsozPAmwZOWRSHAXMmOJh1MRjgnqeUxk/Q0b2&#10;BGB+yIijx8yYexqqJ8/CqZCpnp8laX2Mk8a3bMzEkI64lgZomZ8TwysHaTkW4RUksM2DQ57NEWXl&#10;GFetgsxfNcpFmxjYuBHN4abR3NLJ3kqk4NEpIxyZrC/PHdbzDALjyZLIBTyf5JxmWGou1W2u8k4c&#10;Vu4JONxr13T7xQvdf2LqCXIqsnfpZf5u5F8Adv4e3b1+UI+fAKBPkITdOIfOeKduU1lf2IzHfluk&#10;Lq1jcvTxZcrePUuH0gN0cwuxledW69mhhQTgTCbvdZQuJZFFOoMgkO0L9eQqsXa3eX3uXdTjB8SM&#10;Xs9UwcbdZPhOYH7er0qhCllCZbwADfFcLM6zO/+kGe1pzBGJmYJ5wL6e3o6wpE4/M5i0BR+aZtoe&#10;PUyn18/Uwe1LtWn9Ok2bvkEzVuRr9o7H8p9xVAGh23WRQbKX0FpvSp2g3aljFMUG9hlH2UrvmQWX&#10;Bg+z12xIZzE42iKWp4uut3aRMsxho+IqVlS/U9ENad1EMcjm1vL6nqRhcno+x1PWxYXksM7nuDqb&#10;++ZF08hDQcGEjBykTlnRQTrrP1pHyfQ4Ap98ADnbbt67nVSRq5DwzXGnSTPgdwURAdqqZkUVYQzR&#10;a1SG/4MzfptMikIWDuTQF9P1x7FWzvIbPoBnRH72FWoBd5xTAXygJ/zyGYlbRCM2RxvalOoYzWgb&#10;lAs/Yvz4GilbXXjZz9AU1+NroyXKYiixHIhSgHJlwL0WR8T6pYuw6ZTQ9xwt+//1lZak9lfOlRAV&#10;3CM8HEC+8yBW9x7jqno5R5fuz1b67onyZQ7d0LGdFAtIrQCIt+CY2oHWeDO66TXQOguY6jGN1zoM&#10;k5Jnmx/UjmZes8rMqmNza1C1FNyxVeMl2IRQU5BDUQkXYI2P3lFj/q0TjaU/6tWhoWcDSrFQszy7&#10;NdL25A7aNa2dFkzurJ+/KIky4i1VoBlZwdGgBNyQs33I6KYPWB+h4S0KzfOx0QJMSynJKaM44PwR&#10;fG1ReOnSvLY2GaRyycL6hqalD4H1G9OcdSWfBvezRdpzNk4TI3vpx79r69tGZdSv9beKtVMaJ4GN&#10;oSO1KcJLm6K9tIXg/G1MmNke6a19cbjikidx4h0K2PzAxB7cjXbSQZnzP9QT77wPEKMU+eh9Pnvc&#10;mlGlFhtlY4w6QxmZFoOfYIl7Ny2lMT2zVQPNgi5ZiN19JqeflThPD0xyIlTKg6EEHto/aZj2THJH&#10;xTFZ0/u1VetPCmkwTbUg+ktraejd27NG1/Yu1/4lnJShGV8cWaVdgPsJQvAfM73kOiame8uW60h/&#10;d6U3bKyZDLyNpCgIYIiDP/GsPjhax0AvBdCLmDMRnfNEZ2W4+utG+wjFf/WrxiJ188Ct1x/9sit6&#10;ZRsBZiOdvH+hKfg9fDIDfQc3/p6w/M9wGJbW3DhnYjahNpHCDqSX0JKCoTs0SAeaf39heHH9ponm&#10;dxmsWe364S79WwPa9wCMRyooKk09xkxTD//5gPERzAKHme5xgnE9ZxjBdJrvHYv8hbN87+CKoShI&#10;anuevx+wQW/7IBwwDgEAgwDhEGiBKXr0PIxj/mSqY3R0T8OoSKfouQH08yi9vD0DDrkfH146qZ6u&#10;jHAfChfqAvhyRBrrBB/Xk6kG7bkfgGYA6CqO2ps9nLQBTfJGnFtbENpvYZdcS9jOQo/eurUDTfPl&#10;E3pwfJeuA8jP717BfHGDcPUbupJxAUkJgPjoiW49f6b8aydJ04fHzqaSv4nN+e4BdrDNulOwD1rl&#10;rJ5eOUYy3QFoEGIUoT7un2Ia7IFIwvYNfNEXn0/TkXmj0F2O0rX9S5V3ejspcNt16/wuPUO//JLM&#10;5Ge3eCy3T+r2xV3KOYC648k5nVufqoUjXDSzUzvNYzfe7+emPWwqu9iMdo8ZrF2WU4Hg3dZmntN2&#10;Lu6dNPm2eg1iOCV8cuAQ7ZlNsPfGVJ04sFk7N2zUzk0nlbYmU8v23Vba5kzNnrNBWQcPEAHKVOah&#10;LTTfrytd/q/VEA62KlOgP3n3QxWiSVcYhcLHVKRFWaWoGqvT2a+KvvVTqqYuVEZjOSLPjR2sufjw&#10;V08ZTEPPXxephC/SWc9cQFMH7/zF+RxT54VxP5MNUjEBANCnpqM7RYN7LG6CDtEMOo654zhuu83M&#10;gktBxhTBxtKPaqIMf/N1Mn5fJ7fhHYCyMKHyhd8hJ4NGVDkea3m0sWVQFhSnYq4KuLQnZNyiD70B&#10;YPeGcHjfVWDcDsaBBjbQkokgCPfbfllLP2BmaAgN8AWjheqWRr5XDD6VwKFSVIelAaoKZrxgSvS3&#10;gGSrbyqrQ/Ma6vpTFc2Iaq+sC5N1+z5SpIeA8BP6HY/j9MAAmQjYG8x3zLw/Fx7RTxMjemkElWok&#10;G9VymlrrIyZp/TgPLPJ9NH14R0Vj5vElg7stVXyTWsXV9AuO5fUrqumnZaFRyqpxdSIBkK51+L6O&#10;ev3OxtLvF6UEu2ku9NPgLj/oq+ofqRgqjy4/Vtf6pA7aOr2tQty+x3VHY5ONphKVcVnkayXR7Br4&#10;Fnrrf/roXUY4WVWMfbwo6xNzMPLvxd8p7KAojLoojla7km0EpQoh9/tEfoNbaMXMnjp9bIzybxJw&#10;8yhVNx4v0L7zcZqU2Fc//FmRgbZF1bfNNxqP8SgJg9GycT20BknWqjAXLQ7sRxRnT0w7VVWTmFBz&#10;M75PzsZ7r78D7fQO7+9bJAJ+qOJoqIt/wCnHPmNU5jXZJJuhA3ZrycCIziQVDkbO6UpF2vIrpfzy&#10;tRJ+rKM1g//SgcmDaGi30Xo4+Q2oLjaQgrcP+WtW4Eitgg7qX/QtwKwNg3EncnLupMNTcXYyWWM/&#10;yo8jNKBvHVyl/F0L9ZRezyMm+zzMOUoBeQiJaYr2Mnh4ddNGhG011bjOTJRngk7Un8zPbNVCE5gk&#10;EzKCqnnCQP4uRUXboQr6tjFOPaiKFl8Tp/m3BnJNOWMycSZveSBqjK6f1VB70uc6ooP+syr2fOR0&#10;/l5/4VdYKX/XtqhgPlYHNtu+jRqpe/1v1e+Lxgr/rpUyB43Wkb4eGgWtN6BtPw0Y6KtxU1LVY/RU&#10;OUes0msFK3aoYOV2gmH26MEWqs3N+0nwYkTRjoPodkkw23aU0CDyi/P2ArQL9ORpuJ5CQzx5Ss7D&#10;4yC9oBJ++ixUTwHh25dH6fEtcn5fRDgA+QWArEc4Tl5EUzWnaN88T6Vg6Fg2khHqTBPeMMEdEt8M&#10;An1QUPSmweVJhKAXI2c8tAcH155Jw7V7ort2YT/dj5V4L4T/5nGDtD/cm1CbNCp2RkFlH4UiQeoG&#10;GD+8i1ri5h1Slq7C397VPdxx+Re3oE0GVC+TvXowAQvzBqZ8nNTD/AM81mN6hinkxn6mX2ceo7K9&#10;QNjODpLq0vXo+ALdO7lUT85DW2CK2DeTapHZXtfOn1J2Bmlw2WeogHMwoJyggXeSUPoLevHwBBK3&#10;jbjgwgDH9pqJOmIxO3lqj78JMe8DJ9xDS+FQ06EoFmHkWMAbvQTtdRqSP/t6OUl1K506kVvRWTtp&#10;qhyGw92C1ncDMYVbl61S1vHL2rE7Uyu2nte23Sd1bPdW3T2zUesjByMnbCBPuMZfqpbW18i6qlNt&#10;VkabWobQnJKAkmX9lqHyrEC1WM0SwKAC6pEl6z6wsfzH/6BlaUOhOiZrU4qLNkS5oo2cyHEUME4D&#10;jBcjbVocwQRpquW0GHS5hI+nxVM5E7vIQNMLVMznzXaO4sQGdFpUaPg/38uDuMw68KOvYwB4zeRs&#10;WKALo/UtTnTmR+/gBKSSKsXjs3CfEoB0CX6uOc22UXT8/ZmGPfZnAl5+BsB+qYuaggzbhjUYv8PI&#10;9qb11INM27a1q3BMRHdcpigysmLQL8UAfsD4LWbQUTlWhjOvXayQfqlXQb1aEsnZh6ChPytplGs9&#10;HTvgpfuPSNt6SmX8LBkwnqpHj/h8PGJu2WOMIM/Jq9Asnbo5Cx13oMaF9tUojtZTObUtI1RqPmA8&#10;E0v7VLjjUWQrtAHsf2pQRt3a4tpCotaqQSUiMquoAxrp/n8yar4jYTQ9vlHAUHJYxrVXHNVv8Cgm&#10;wfi2VP92GA16NtTm2RhlUvqoa4tymHaKqQZKijKcEopz7C/8Jq8Zm2tRKuwShZAEws1+Ag1VivfV&#10;QLk44UNFCesvSo+gqEndUDOUoyquUrIQBpniGtq9uZak9NfJQz6YFTD6EHp+4y45C2TJ5D5eRHM4&#10;Sj5Tuuj3VjXUlo0heFBLquR+2hTjK5+u6HhdWygQZY8564pRCRf533sMBSAC9c339TYb/jtQUB+h&#10;hClJ87gEca1l+fyZkedTKuPmROf2x1ARhuR1mXdnrWfw6mofdPeEgW2d5MJQVhfUVH9ghOqonWSU&#10;b3TBb8Ck+FVEx+51Ror3D5M5apfUJuduzF9EA7+Z8fZ8/s6gqriHvHXJQCcdoeH4KGOnru9Zpwvb&#10;V+nMzpU6Rx/pGnbjC/UaKK/KV1qJoy6ESjfYQumxSPvAJXt2+1HObr/KbTgOWKr/OAK+RpN74UG/&#10;YsT3nykURVP/X2jgfWODUZtCUTRA3lZJf0OjtUR33LJ2JSXzHPLPzyWzOE27l/lrUMsv6CMgo/vl&#10;N8D7BypkmsNt0VUb2I+ZoKAuAzTMyVcD3CbIfdJU9Rs/XT6J2/TanZ37Kflpeu3DZrwPkNp9nPlV&#10;R3VnD/GSWI5vH1mup1lwoneZdwf18OTpZCZDU/UqXHcVqofP4IfvB8IhB8DJTtazOwDxsyg9eRGm&#10;x89DAGoIbauan+PSe8AQy8VuSh7aSrOZOLwUb/ZKXzdSmZAQ0dSznIM9AQbGbtoBUO8YP0RboTO2&#10;jR6g7aP6aQdUxXY0q2u4CNb49KHpBCVirrsbmEEe3eSxPWNk0hPUEBexI2boybUL5P4u1ouLdH33&#10;h+nqJhoPmzjSHCf+8wK0AvZpEqNRweGeg2d+cAcd8/VTANxOKtz1VLqHsXrnUlFfh5vOg+o4Rzze&#10;eV3D8XeN/OT79y/qBnTHo7snOQFk8vObtX3qKE13AmQ9ekGvuGo1tu5VQ3rpoD8ZDv4j2FR4Q5gk&#10;fIBG0B6e357xro7bLd79UVf01QYciUuH9tTeJMTibALrMVusXYK2cvMO9NDndfDAJR02VcXsdG2c&#10;S0LeleM6tWaGhrRqrCZIq751NIyIWUTfWt4aYyzLa7DchuooC2oUo6FllmEql2bwnGGTOiohkgtv&#10;AeE/JE1dOR+rw+sZVT+Txzvbj5HxwTq7hCp4KTrUZVhkyXK4tALODgt1LsaQq8jfcgnayZxrkqgp&#10;Dk4wBfOK56/fUrUCIhYIRPX0xuvvoaTgIobr/JhjdKE3ARZm8hUDlMtCWVRGdtagWhH9+VlJmial&#10;NejLsmiLK2rgV5UQ8VfgiFpR/WuX1UDmqPVDxN8H9UIXdMet4GcbVypKIw/VRJnC8MSE8cDNlsVp&#10;99knH+rbimQzfFdOw7rWU7j37wrx/lljRxBsxNSFglvIo15gDno+jVMSA3cB4fusu3xdwO11wPkq&#10;gxMKlKbTjNxZyNTfSYxwn8wJLZm+R4rHYMW69JIHR/a/vy4rp85fa7znH/IA9Ae2qac+LZnf1rqe&#10;+rWkov+zslz/P7z9dXzXd5r1j/fe372798zszOxMZ6bt1F2pQXEoUIq7uzskQCCQ4BrcHeIOCUGD&#10;u7u7Owlxd87veb3Dp0277W5nZ+b7x+vxSUKIf877vM91rnNacEHoDNsaWJ1iXjK9vWmyGUlpwFgA&#10;enIjxfr11QIKScu98a8AKNtrNEi/+gIX0edhvGwqvoBt7RU27V60xR30WWPBv7OgJWsWIefi+f/3&#10;r45s8QfA+I+sXr+Ev/gtdOcPOI0rv6OghZ1wB01SYjybY4ms9CaTr5DKxlimn5JJX4zPjtW+Q+S7&#10;jGuhUX1qceHpLy9SFSt/+But9h3E191Ipf7ABd20aWSvXzGI/b8OM/6/Ttv375DD/my2O1vkAYjf&#10;ZAPRPN4V6bfrXuNT3E/VtNGjFVupncAASIgPz+9gGjAWjiYmoBFNMB2JJCXjZNEYncKjvpmLejCb&#10;krF48I+O6kPd0wTuhvexzHVET5iPWAzoVs8hSGRTlL5rh+IPkkWzZ5tu7NvK33CMzlu/HxnNT7Bi&#10;Pnn9Sx376CsFIB34lC8td4Z5Nnh1615Hgyai0Q+m7Z3BogdWxYGWXUHx6SCGxjNwNfWpXxYbHD7l&#10;cujGX6EZf4n8QD1UW+7U1rDqnIudN5WAoKTbpEDGRelg1AS5NaTpHKmjNyvcDStWVVt8xv3dO2oi&#10;UbKe7B64jZoq94kL1RJLW1+fUE0OPKLnsuMYylHXkxdHO/IjMowfsfDxGCdFPDJFEj62dDIdshfB&#10;+tgcyQV48xZh1J0NCI7DJjZLOfm4CtIWkhk8hyULnBSZ5qhYBBDPRbqYTrzmdOflPABcT2egKS/Q&#10;udihCmHxIYaGiK0TvFjwGIDH2FNniN27zLDgzOzhOksy1jm6xU6wsnpi6kA0pP46z7bUxTmDdNqn&#10;n47Dkg9PdNPF5ZNg8EgQ6MX0Pyk7O0tPsK4lUpOUxdpz0Q0arW+GKungbGUdiiBXYjcbPHuVGB6l&#10;+/5ByjrNLU3qY6UyzMtNvsv3fEeFideYjp6lhukGLR+3iEq+qsd4nO+QBBdPfnJuJgCeeQc2dRt9&#10;nOlm7mWWRjZo6xwPrfXu4MRkxrpxizeoB6vMPHGx7oUxoAzv3pgSx0ZaRT7FKoZ2UTBke1xLn986&#10;br1ikGrWwrT2MLW/vsFfxzYEaWt0qHZt2Kyj3KFs2X5e0duuaO/FDC0P2qSFE2cgnRzT5S0btYk4&#10;z5HN2qo8sZnv/ucLDkN5EWb4EqzYVnE/AKQ/tGHSC2yqsTTxJmleDSp/rJjQQVoV0lKb1nTRTdY3&#10;H8ZxwaLN4OHlRTqzdZIOrcT6FDlOpyMJVY/GgbB2IQsgSwmYx+K0jq08C1HCcXETZnxi8XiGs12x&#10;E1VSo49ZUMA98TvybG3l+VfUK/3p/7HGy3Dpt2RE/OZfuOX+/6Eb/xuOClhxw3LvaMpQGsAH1dTE&#10;DoS71PtIo1g/9aqJF5SWj2Hk2FrjxxAYcb8y7+KseFdty7yu5jDQrg2+VM/W3BI2Ka0WNT8EeN5U&#10;g/Iwl3KvoL3+Tn2avydfn0aKWUEqoH9nLZ9fR7u3kUcdP10ZeYuVCyDn5QPGyBXZnCxeTscZlIJD&#10;6EnOXD3Omq0EZiQZedE6dHiO+vamDooUvhVD3DQDV1Bfe+I1/UxzJzXT/CmNYby1NG7g1xrWneSv&#10;dlQGtSeOsemr6t7gNbm3+QiGjm+61ycAchnN9PpK08YQLzmFsoUp7dWw7Mtozf+uGmVfUouGBKu7&#10;NVNDNNW//Pb/4J74PwAuTd/MBAx8f08u9W+54zBA/gObhX/6FQeJ4o8w5j9aMzUX3rfJM34HzbkS&#10;ksnUkY117TxJffEk8KUwuEzlLiBlvnMSUxYrIZ3+NyINniREa870DqryxZv6NYy3c9sKunrOX8N7&#10;V1Hply0gH+cEdzn/wcXgX2lp+VfmEr9CqzYw/hNDWWPGL2G1e5OV708Icir78cvqWe9TLWPxazPR&#10;AEuJjp2DhXPNkvGaxxB/XpemxM12Yi4EK0aP3sHCzXEksBPIXwemDaLM1kNXlk0kiiBIGftxMAXP&#10;wnaHTDHTE3fGWF1kEWU1wf976Wq8SRzB4xP47g/vUOaRPRLBV+cIHLvTqiWBRvMUiGTo9WzTblij&#10;Olq11EfLA7CYDWygFt98pL7EaQ6uQkUTIUODa3yuqUQUjOhUR0OsYZos9nFUOrmzMj2U4uC9kaw3&#10;x9Ee82AqW3ej2cKbRM7xfPAzSicJFhqJl7o9Cyety5RX/8Yt1IKwtGa4phpOHqoOU2Zq4NwANRnk&#10;I8+5WFKDj+q5O/EwyYSndDXRLMxJIpw8JTlTObDFp+n7YZyRKkCCUA5AnDEfO9kcJRBSc5Nc3ax9&#10;SBQXsQet9FDmVeSLFIAaDa4wdzHseCHYyBAP3fgpf/CFeTgtCqi4KZrOx/LXxW3jFTYKxwRsMKBP&#10;e2I1u1LLM4ChXQ/tHtWVwR23SHYw4+8aadGMaKteBOQMQcDHHraFrbVYQnQiaMVY0w8vMkE2+Y9x&#10;emTQSpKfpfibp5SBQ0KPdyvv5ko9OrSIOwDC8I+hJe08ptvTF2hjq67k1JLYf+s6FUbxKkq8p+ST&#10;WOjumlPjshKu79EFdKgrF7fq+s29gJRVMF1SauIVvp8HKsi8osyEY9oXNkUr8aLumNSbi8dAWPBg&#10;7RraS/uIk9zGH5udC/PGcqGhBZaLzNk5XrwfLHkaq6mw5AMTuBjhx92IXhY5gKJVtv2usw13mhaO&#10;Q4TcXzl5STv3Xpffptuas+Gm5sTe1uzggwr226Lrey6wsEOF1KHrOr8oirXhBir9+5dhL9jZ8LS+&#10;jHb4Fprs+38mK4EpvrkaPn/leXrZnlPLmp9oSzQDt5hOsG/A+AqRf0k8KZPZsU+BISZgcbu8UOe3&#10;E/YTMVyHA4foVNBwXQwdjZ48iTAZvKkhrNYGs/K8aLQisLONIRSp9Sd/VcXXyF74429gdP+iX//r&#10;v/DExeWAne51GPofaW3+DYzq17Rw/Iksiro86cf0qqYFYxlmTsfKNKmhfDp/yRDvLblVfhez/ifc&#10;Ippp/wPM+2+p61cvqWOll9S3GRP2SVzEwocrdv04bd88Sds2jNf2DaO1PtJDi6a2klffspox+htt&#10;CCEfJNZdOzf11/ZY7gJo5c3MXIJUsRDwhTwAwHlUiOUxcM4BiLP4m83MxReKQygpaya39FMZ+M0D&#10;pKPlv2qQ2jT6VFOxYo7DGTO4JxrkrI4KDeymZQubaMXCFkzom2v62AYaMaCixgyspPGDyTroilzR&#10;lYbjHkQ9DvhcPkO/0rwxlbVg2tfynd9Mg7tXVLn3f6v6X5Ny1qe6/BgKTRjVRG2bfagOLXhSM3z8&#10;jPXr5//9OX6uyAX4lk2W+ANa+x/Qyv/I2/+CQ+aP/N7/E0nqZRZezFHxNq6GzwhX6tG2nPbtHMpz&#10;nMCrVPrcUvk+saBmJgPOyWyPpbC4wO89lwHfrXshKluFUKcX/o/WxE7WbdorxnpUVONybDw+jy6N&#10;/v8b5KB/B5D/LxeD/2e2tmdg/BKLRiZTvAUzNpniKy4E7dHMF/VoxcZnNwCuhfwnumsx1rWxtG3P&#10;oTty26iBbKkyT8KpEgsh204m9iUslufDZ7MB2VUHZ3nqLJuRRyA6R9lcvTS+p67PHaTc3QHyH9ZC&#10;benXjBrO3+bKSJjxNmqTKBtm1nKJJaiLr7+n3G9bKGHWVG2fOEzbeb/hrFBvs+q0yxe0g7Crwe1q&#10;qjsD4v6lCTejub4v7dO98T5PZ2HJq3Mt3BNEuLKh50bzzPBmZXVs42TlJNAEcp8B/p0xSrk7lsWP&#10;CeSKTyWEfiF30hE6x1JRnzZlCcf/RCPKfKO2FcupKnnl1WYPUYfFSzRoSaQ6j1+i0Us3aXooYHwv&#10;IVePkooUl8iSREKBkpOSsYWxFJFhQEwQOyBakDsJAMUpkbwYaaCvLjZpp6xv2+mp/1I9Rj+7gECe&#10;ie82P30x7gkAOZ9H/sgLk9CSH+IBfmzseSmaM8BcwODP2DQ9eVe2jcAC1VK+MMW1Q3vrAFrxUW7Z&#10;j07sh1wBG+aqeHLGIJ2dNVjnZxs77q1DE9CMJw7QMTZ0DhI+s38Q22x4k2N4PMp+fSE6cZHy0XEB&#10;5kfHYPp7CRIio/fmeuXcspD5A9pHdsQ+Nxj28FHkioboDrnEhRR85t7DhmatFxe3sWYdoRMr6bU6&#10;EQPrR0NPQUPPuAjrx4FR+IiA+VsUF27WKjJJAwZhSRrSjpwNtgg92mgnwLrJMjjwUS8n79aPVpPV&#10;LBGsHdheW727aQeSy1YvwAEb2IkZrOJOZXI8hXAhVkIPzxnJQs1iVp8X0tixRhmPHqJTx2v3wfsK&#10;2p2gedsfaWTYKS1cdUZ7d9xkNfS4EiKPUYOzizzezToyYhHRgNzq/vElZ5j1Krer1qDx0Qt/hHG9&#10;iH76kWoBfm//53Oq8MFvYUtVNXdKWYWtaEyD91RlJVHGmEWdTCaJXOnzlZ4Ce6K2PP4WFrcDY3Rk&#10;3UAdDO/L0JDf14qe2javt/yGNdWQBp+pGfnVtQkKr/7GX1SOsPVP/mJhObgkfgfwwrB+x+3sK7C1&#10;v/znrwFjNGQGQO/++d81onsVzbdbdi8Y4qiy8h1PKJIP3YCDamlKazyhhMxPZmFgJBePQQzgBjZ7&#10;X4snN9OxAzg6rvnq3BXiLW+SoXAX/foeZZlU4NyA5R85OFo7NnlqJ3diezbTUnFoJFv1Y+kFmMbf&#10;B6CTs1w5AG4mgJuJVpyDNJGXb4c42LyFMGU0SX4WaRmAV7oPTHKCUnBeHLkwXe3akG3QobI8Pepr&#10;7qKeWrnOU0EReOcjsCduHKgN64cqNKgfIN1W86a1UODSzlo0twULBmToDuf7GYE8Ma62lk1vijWx&#10;s+ZPbabmdV9Vm6b4XkfR5rKwl0Z7favpk+tr84ZhOrhnks4z89gUM1FtmnxBENC/kNP8f3BS4KL4&#10;dxveoR0jU5h+/HtY82/xkL+AVPAOK+rv/IGwqBdYJilHBkZwO5qP5yPJ0XKczoUnjSr5VFqPYcaZ&#10;qfwc0JGzsykaTQ9X4+5fqNOgKrpNUtmVazNoHG+j8T2rIFsQ3/kbcj64w/l3hqX/RvP1r1gg+k++&#10;hj9jnbQ5hckU75PPUYqo0zIswbSicNQbO9lE5El/hrzB44doCmE/08kfX8Di12w89jOR9lYunqId&#10;WNei6U2cNYQgMe6SL4dTVgAoXwmcqQsTh2hDs2+0iw7J+8iZ97DhebPK/DVs3aNiBW2YMkG3kCsu&#10;7lqp68wy9rKGfeeNj5Tw2w908tNKSp+7UDnhq7XeczTtOyMJOtrAzIWVZPYhhsJ+3cir6FuWtunP&#10;qX2qUkpLIYNTeX73LP8+ZamlGADW0qW9M9lFILXt4SQWPQDg21OVfmcm8yaGwsaO7wPI92eSn+Or&#10;fRsnqRNr/e2RN+qxlVx9bGtVn95fXZcu17CAdeo5xU9jlm/WDJ7Dz90nejH+ST63LkVKe0KXGs6A&#10;grSdKmKhozB3JiwTjTjPwBhdOB2XBE/KXPJgi9oMIvhipu5Ubam83nTBnWZIlmStxQzrsAwVpPHF&#10;XhmltKtspCBpFDy2IPolAPF8ikvxJBcgW+SyZLB/mub0qEnzRwuyfvugASHwD6MqfWQnWnLZTuO2&#10;fxcv72CNeCtgtw3Q28LtfCwbUBvRs2K5/V/HNlFYJ6uzZ1uHOLo8dN6CjNskJ23jNmIHoLxN904T&#10;D3nmgO5s2EY7BVUnQ4YyZGqgWR1b6chcXB9cIbMeXmRtmgHmHUKHbuCSIK5TccgQyVcBeeIyc+jA&#10;y8ejnHlDZzYGaCVOkFXEdW7jyn0ILfsoF4oTk7mQYJPZP2mgjs7wYtOIZCqmwnv5w9nu3RsmPIQL&#10;DLdU47EQoYdvJblqE7dum40ZY82JHdVTl+ho2xMepo3R63Xh4gMdPHRLG7bf1er9aVqA13hWxAFt&#10;23dZR7eeUdz2a0oAiHODjhAlfUYJiwi5JzckZvQ0fQEreZHlgHfMW8yTowFX+8kE+E8c3FjNqr2o&#10;dnX/qmmjymv5nKqKCmiiS8dGwfSXKDuLEsYsmFLGXABoHre0i5TILW0SjDn+IYO8S5N1/rCXjm1D&#10;647uqzneVVT7i3/Tp395TuVJMauM97Limy/qazTeRvxBl+PJ+5f/MF/sv+IM+C3rvXiMYVW/p6Ko&#10;xhcvapJ7Fc32wso2lOHKMAB5RHn5jamu0LF1Nbm9lZC+qK6l/6ThTT7UqrmddfbQNN26SXsx4Sw3&#10;7jFIpBzy1hP80U9Y2aWD7METfLAMqa5cnwGIEGxzg42yy9TL3yBNC39xOmwwJ4eGb7ThTCS41PR5&#10;Sk5npRWJLR05IhtQzgGQcyAVmbxfOm9Py5it5NTpSkhDjrk0SR26vKfJaI0z57NRut5TUbGDtHoj&#10;7p+9Q7lwjtG2XaO0YZOXVkUN1srIgYqJ8dC69R4KCOiiuTMbA9CNFbiQSAC/ngrHzeAJg+/dGeli&#10;YlPNnd1WywHog4cm6fZtikKvwhIvz9D9+1wU47Df3QrUDJ+WNEDTNA0Yv/ArylcBZPMYm63tD9gH&#10;/xNAfgGW/B5ZFu+S/fHBn8n0eP/PGu9dTZfOcVeQQm1QJkCcHsjgO5iDPMNzNiN1ofJ5Xj6g163n&#10;sPIK2wCTzlqju3fIpDg0Vivnd1CTqu+yqMNdDda8X+N5/hXM/D9YNvkjWvFf0IyNGb/KTMIBY8Kc&#10;SjPwalKBujVvXCjkJC+b4q1JdF0uYgksaAxtKX5zFbKC/sjlYxWBbLBk9DBN7U2EArOTk2y8Xgmf&#10;qdPLx+HemaabhPxvJ/dkO8/501S07WpWR+Nx0kwjmzgcDX8jBbMPTu7VQ+IRHmwJUiaBYQ+wyV6p&#10;25i7+b7KXEyxxGICsNZsxr01kawcD2yKAzWQJhn3akgUX7F9hx3NWqr7U3AwGwfJ6qWjdZj51Gpk&#10;lEtb6AB86K8jFz115eYwljwmKuP2NMB4NmA8jf67CWjH46lrmgxrnoJRIAAXi5d69W+hhjg2yk/v&#10;qTrzPNRraYCG+29Ua8958pq/UbNXndVzd+NZFX7yVIlIFBlJ3HpnsFiRBaBmzlZRFqAJICvPtGIO&#10;DgppKWu+41RI+n9GYw89qtlVT9fBhJPpwds6WXd8OigtfIgKjzDMuw7I3cXDeXMSYAYb5g/8KRt6&#10;Jl8UFPLxscSpiGzPnfPkh266iavQfnIYdo/tTB8Y0sTYrpzu2ju2F3JFT2xu3Qmh7qg9Hu11EEvY&#10;Ec/uOoqN6giDhj0sk4TSxhxDUMhJKuRTsZjlPYhlQWWlcgi7z72xVxnnsIGtsMi/DYodMRYgbiP/&#10;MUO0rmMPxc9FI7x0VHceEhDPAkdeQbKyC7Oo7I7DOkdCXP5NvndAPuUKyWkrtB1Q3U9g/AkfUqYA&#10;32OT+Dom4oceY9JKDwLku2sNSxxL6LCLIAxlE1/n9pHo3JM9dXHBRBqGOehg59BZz3LOE1RzgXM9&#10;Yg6MPFL+gOrqnQ+0/nSawvY8VNiuOM0Mv6DRi/ZoceROnuy7dWb/IfKc2RSMiVXmpj16uue47gaw&#10;wx9BK/ep0wpmCNKEnfzSMNRKyAYda3+kaSMbaMmMxopcQcra+gE6sA1ny4Yu2hzD0sYhjO8PfAhS&#10;4ueHjpjOLCAL+1d6OsMJ5zYWCxFPVnuMi5+pu7Tc3qBY8cKFUdq/21P9YVJfvP3vKv/Ba6pd4V11&#10;wSUwtE9d1axA/vD7fyAXgwHin/A5//nXLGn8VjU/e1H9Wn6u8W4V5eNBf9lQWDBn9rAKWjyqsnzH&#10;VtVCTxo/enyp8HkddeUo2u1DAuATKdSErd8lS/YWqVn3eHz0xE+P0brjEgMUl0Q7dQKLK49pOiYI&#10;/NZ9LiAPeBIlIDvA+HMKcE4U+CkbWSKdNf5UFj+SGFDbSeTlhLRi/3FS1jKyqqlqhw0nAdYJsOl4&#10;mOQpLkY93elim8169Eo3bdmNH/egt46fwGp1YpIOHJukvYfHa8e+0dq2e7Q27xilzTtHA9RjtXPX&#10;GEWE91LAsvaK8OuijSsHaAnAPKTXp5ro/Q3OlrratWc00iFfUxbRnhlBDNn8nZPI534Co01JD0Aq&#10;C5Hvwj56jyHpC7/6g57/Ny5wAOKfGN69QObFi9RMmbPkI6qP3kMueh9w/OyVP6l7iy+0d7O3kinS&#10;zEml3TjNl3wWf+dkpvspg9ezAemLF33kH9pVN27T/ZbOUgXFnHfI5925zk3j3GszbCXvhM/1nzgq&#10;fk3WyO/ZeHweb/OLrGrbpuDrWBYNjD+BEHz+9utqgDfXd8ZErWa7z5/nwSKKemf1aq51pL/tjYlS&#10;BElyS8Z01TxmJyFs3K4az/bc2KHaSIb0htle2oB0dzqS/GUWsI4TXrSDAf5OckL2okNHEJl5yIsG&#10;8N0RWjl9pM5TFpFMVks8GeQZZ9YzaGaByeqg9mxW2sYtuhe4htJZ2s5JVlzQprkGfIP7AU27fUUk&#10;MbIrhuO66Ef4fDtiW9syt4gNJGCffO/7W9m2vbBIuy/5KOoEd+w3RivxzgRl3AGQH0xjzjQF7jZG&#10;CTfGF7PjB1OU+XgSwOynVWumqxUe7io4wxrMH6k+y4M03HeDOngv0pjFWyBYp00zzucPF0KblMZV&#10;8TB2LZYqcvELZ2Nb+wkwLmKzLn3teOXXbqvsFkOVOBRgPkak3R0/YuIG6BJ9bXETuqmIXOO0NURZ&#10;Rg1S0W20mUKGfNjinprlDStcoTktngLYhQB53j492R+paLbuYgjO2cTtyRZu47fAFrcM7w477u3c&#10;9m8genMj64drMY+vAnhDWhHLSadeWFcyL4iZXNGogoIt56LVt1rQtgpV6p4MG8PIQSbE6MJGQBGW&#10;Sn/e0aUrFIhMsYxurSUjPbW0eSstqcHWDo0WT8mAyD2+lwtHkliiZqoej/79mLuE63h+wwjBHkQk&#10;aCeaK/rh6uiJvs0tOyz3ENKJacAniVs8xibTQeIj9+CeiOTr3cxyyw6Ae+vo/tpgTJmo0I34jWNx&#10;iaxDtljL97qW4KA15FSc4NZqTUiUfObEaumWh4qgc3D9taeat+WWhsN+h/uf0djAfVp/+DBr3pSk&#10;Jp7j6ntATxPwSSeySXiCdo79tPOei8L6Nk1bo4ZowZjG+EypkhlURtMnVFCEf1sWScbpEbf2967h&#10;FT4+HA8z9Tr7qJc656kHgKwBclrqAp6kiwFkfucZAFkagAxTTkqm6yzJzmxqaCggJaEqPg4J68J8&#10;dezwmb6u+roGucFqx7WSe5+KalHvFbVv9I56tiSwu/nn6tmslLo1+kj9iYz06lZGEwcwyAKA58Gw&#10;Z8HGZg5D5x1WRrNGfqWtkd119TSll/GRXCSjuEgQaPRkBQC8UI8TaeuIgw0/pJ8PZvw4kfp4gPhJ&#10;igErnWUAWByyy4N4MpfJmb33mBbvdBpfcE/kYOky1puWCRibm4D3dwAZUEqEJSYCyE/S0M/5GSRx&#10;AUpIpQfR7gzQWm9QQrltP43YgOuRs3jBr07XBW7jL1ym4PTiTJ08P0OHTrCtd2CsdvFz3rUfHXsv&#10;jwcm6CAkZfv2kYoMZRM1rI/8FrSSZz/q5N3Kw5ab6fRJVmrTKcLNBoQBxycp1MDDXlOzQgi2IiGN&#10;z5/I95eVQWFC6lqcMD31AQM/W5h5kUyKv+B0+KtjY8RNQQXUW0hU72HvexOwfIulk3If/Ifmw6of&#10;XMdXnQRzdD4WtWkAf04WAzweMwD8eJhxHLa+5PQIomfDlMr7PibPw6SekHk91aLGByrFluErsODf&#10;oBv/lkHxH7gDe8l6+HDw2Pr2e4CxZUx/TpZIC+xkwVNGyA95cSK369NaVdYaZiz78a2vGNpPi9i0&#10;9WOoN28ALou5M7Rn01atCQ/n7mG2ApARolcs0dndu3T/9HE9PrID3/tinWXYd2/uSN0h9+WxVaod&#10;i6HJHtfRwU26TGtP3LFYpVzfqpOnfHVgE/74DSFkb9N0PStM90au0NYeQzS6fEV1YSjcrl5pXC/o&#10;+hXYsvviA/Uo+5Yalf6LGlV+RVELR2oHS07Ho8iIOT2dkK7hWnkKM8Hd8VQw+aATPwPje1P08NJI&#10;zAMTHDA2ZpwCQ868T9D8vSDNCPNU45Ed1ZZGnO7TGbgHrlXPycs0YtlaTYvar+duEtNgA7yUZLIX&#10;0snzzQYo8ybg3f0JMC6AGTPcyAgYoYd1Gip//Axljp+onLW4Jixgef8M5e6brbxTuCr4RabcQGe7&#10;OIrchhmOVlyUx2N+8SnKn0ajtA9sc4WKkjYwHJrAFh4e28FYu8gy3Ujv3Bo04eiBXWC7xGoSgBPZ&#10;j1tCdtQjerVTSEfWGpvV14ImZKS2bqIlBFcvbVFTK9o0QKMlbARAXklQ+7Xoscqh/O/CUi/HXxjU&#10;rr02T52ssBGjFDp8vDauWE5PXQf1ZcAR3baZHvTprxt93FiAOUfUEJGhQHJ+0lVt9Z0kL7yvbmys&#10;ecI2h1dgKo5WNaLcexQYvq9RlT6k8qmclnIxCCAQKYSev1Ue3alG6qITDO6sKeKSLxon+a3XePky&#10;V9srBOBfZoPv7IqJOs/HP7MclkwKnN/8CA0aEa1RK85p8e5kTY6+qRlrLmvmhhsaHXJHPuEXtfc8&#10;lU/Zp5X7iKS8m9FKvxVNOMk6OriIvrxD5fx10rWuTtLFkwwM93FxiB2o2FVdtC66nXZvddelU1OI&#10;/2PJAQaZhKb/kAvmDa7qN66PccA4MWH2M2bMkzaLIY8xxAyYcRrSBcdsYYnMBBLjpurxQx/duTuV&#10;vAeu8lNrqU7zVzV7YWctXdZZE8eTxjW5phZOq68V05poGevGiyfV1rRhJHUNwEvc5wucCaU0Gwa8&#10;FGliAYx4mlcZLZ9VS4dg2wnxAGUGTSNpgBPAEZ+0jEeA98kCPTDdLskPIEYnpgLnQTzMBVA2AE7J&#10;pFYLb3sigGYgmwDAPGY4+SQZQAZk0zLRgjNpZ0A3TQWAkwE8A71EY8f8n4R0OvGQM54kLXKGmvFJ&#10;AHHyMj1KXqGHSeT4JpOnC2Bdu09N0f1ZuoJmeOH6bEB5rs5epoT11GTt4bZ+13765A7AkgHu7fvG&#10;waAn6MBBBo2bvRS0oqOG9MNCxc/Af2k3Xb20FG88LSvpVGHxtSVwUUhAzzV2bEBsgJyMfJjEzyIt&#10;ndXbHGrkYdCjhlfTJ6//h161wHkkipdtePcfvyIYisWP35OFwVLM2+Qcv8Uq9tt/YGBa8WVtiPAE&#10;SMLQjOmsA4zzskNhxAAynyeLC1MGb0vj86VmUGnGSU2GqXNRu3mZC3zEENhxHdUs/Zo+JAD/z7h2&#10;fo/V7o+4PP5kCYEEGr1BpsY7bEZ+RHZI6bdeVTOySaaS2jir8zfy60t7OsFMoUMbaWbvGiwHMQBt&#10;UIGW+Crat4Q7LToYD+/bp320la8MWaYoQopWLl2kfWvWaleYn46QKneNpuVd3mRmD2vrgPI5XFdn&#10;GYofc9bVIRfLZ+o+nuRHJ1YTChWhsycC4GO00yxfpiMePgqr1U2eb3wu369q6VQX8jCatKE9ugoN&#10;MxWoiqugruU+0cAWZWDtY3Ru6xTtXuKmQ+vHavVeL4Uc99Sq4wN17hq1c48B3PsTkTinOyB87fgg&#10;Jd+GDQPMKXd5jqEjZ9yeDDhP4yI9RcPIwWgKPg2etkTjgjart0+ghi+N1ZTow3ru2pMi3XmcT7He&#10;I6U/poYoNxj3xHw63dicy0bfZXD31LG0cQyM0X0Lokfp+uh2yt60REUEe+QtG6yilAAWPXyL26HZ&#10;ZCoowGes2QAawIvXuBDwLXTAGFB2PiYShQUKZQYqclp70pqoIaJyaS0Nw+uGusESe5FTQaiQpbsB&#10;wiFkI4fRfxWM88IPIF5EPN9EfAAA//RJREFUJfc8OrIWNuPJzZbbnDZNWL1FhyLkfGnnDsR14mXs&#10;1pEw6wZa0fsbGpbrKwywnV6rFoElA7Rh+kytGjddG5Ys0fCq9I9hSg9r0UA36zfX7cp1lDwDB8mT&#10;O7j7jmsnVfMWYrQRz/DWoX0Z1MFoAdo1XChWY0SPYQCxkrCdUNY2w7nCh/E1huGdDiDsZGH7OuQ3&#10;k188sq+2s/q9k5Xv3awO72HV8zBrp8dxV5xYQEALoSkXaB2+s3GVgqYEqFePZZq84rIWb0nS/PVx&#10;ij6YqbBtiVoQnaK1hzIBnARl3olV+hGsaNthbXuRD64GY8GjWPLBcl0iX/X2LTT9K1N1+zzNDKd8&#10;YJj0B56ZhGY4WfdvzOZ3DttNQA9NZEgH4KQmLWCAC9DCig2MTarIQKJIQ65IgSGmIE8kJcGMeZ8n&#10;Cfi249FgH03Tw3s4K7hdu3LLR6s29NSsJdx+bhqq9Ruxza0kbySU5hYGR6v9iUwN6qA1obho/Nor&#10;ZH4rLZrAkGp4OYZ35TRvdCXNG1dZa8M66d6t+QwSIwDUMD3htvkJ8sETQDie7bGkVAZMgOMjtOG4&#10;JGPErMQCzA/ijSHz9oTFACr2NP6W03IALk5GXgjxqcFcVABqkxwYRifhJkjhtjwV8EnOoMEFECyW&#10;BABCPofJEkn2MuAex8/pMeehfS7OPT7XHXJsbz6Yxc+bCyyAfPH2XJ2/MUdn0HePnMKWdYws54MA&#10;sjHkA9RR7RuL1j9Wew9O1L59EzR10rcaObScwkN66fJlNOt02mPQb5Mz+Hq4mCQBiHaBMCB2HYch&#10;Z4Xyeijvwx0Lz8eL56YiCX2Kj/zXrEyTmcxiyKu4aAyMX2O55x3Wot+gMNW83O+i17/xu+fUu015&#10;XT6+hCxebt8B21w+nmnHWZxMwD4jLQAQLj4Z/HzS+LkkcxGKYzh6bi9a67Je6ty4lD57mzVtnDq/&#10;Y3j3O/TrP7DZ+QKSyKu0cr/N9uAHtJZ8waZkw8/f0YgmFbWsW3WtdKtNqw+VYsMbcHdaibvhxqQC&#10;NuTOtx7VS320dg6yzooZ2hUyW0EsVPiSpHcwdKF2015tAU3RzJVOz+mvU1MY4FNBtn1cV+3FnXF6&#10;xlgylyEWa4IJuKK3kSCjB7tCdfEAf9cXVyv7/DaKWcdpFHfBHhWqkQZYVnvqdJRajdGF8izhlPoK&#10;yaKs2rPY4d2ygS7swAGGPBN3eqwOBJIfE9FVAbFuCj80VJtP4u4440nX3QRiM4uZsUkUN056OECc&#10;etcHdwUOnLtsKN+aqNybo3X/CvVjazw0m7XviTMWaWbgdvWbFKZhi3Zo2upzeu5KUrruMrx7TELb&#10;Va5G8ZdWsda8Bl9xAGCM5lsSjPNgy3lIDY9nK5/hSF4Ct4GLuykpqA+Csy+LHfb+gFgW72fM1xZC&#10;sMQZCBeYNIHNrQjN+CkTbAsSyuMJFTO9jUbWh7H2JSBnWHcnOCgCJhyK8yCElKfgAYAaLNO/T0dC&#10;Z9qxp449pnNzrWhJClzzhvJrS4FpF7TZjq01ne2ZeW2akgDXDLbbAqmipeY1BaAbN5R/h3aa3qgB&#10;2121kRm4EnqP0bIh3ppO+60nbbQhSBgbycK42Za+vaq1dLZVCxwO4xTi0ZeCVFguum8UK5qRFgPa&#10;m4ZmylTDerclh5iCUJY6tiKtbOasx9i9HjllPdVSBtYBrHKuZfNuMzLLZgA8lvddT3ToGsKP1vA9&#10;rraQfVLqojnr2Nt/QEHqwYi1Wrp4r+ZE3dHivalavC9LAdvTFLLxiRaufqTVh+4xpCJP4yoLLGdD&#10;WGCJ4Zcdzi+eYsm7lEjC0q7fnMrQaqpuXJque4DD3YswV1jNDW6nb92YQWMVnuJ72BRZAEiCZSab&#10;npqMswDnQCbSREryPKJHZznAnAwAJ/O7SsFZkcytelIiTJGJ/KNHhO2Q3froIYCM1/Iu7PjGdULJ&#10;cRsc3D8KuxnZ1Ku7KXZdL21Zjza9nsHlVlj6bm8eR2j7mqFaF9pXYUvbyHdOfdgzW1ereyo9KYRB&#10;KWwf0Enl1jkVrTSV2/NkgDERZpoIOD6B0T9OQCtm4GjnMRcUO49420OsW3EGthlIEPwdZ+QBMgWh&#10;ynsazt1YqDKykSNS0IQZYqXYxwaEk2GaSWkwTVb3SwJyEiQjwXRoGKjp0A/4+Pf4fPeQR+7ThXb7&#10;AZ1xAPIVpucXGOKcuYFMccFHR05P0OGTxYC8/+gEzkRtP4hcASjvRLqIiOyjsaNIaYtkKHRlPgAb&#10;qRSYfGqWgS9MOAN5gJVsFwgnP2PGaTDYtBy2vXL5t2y7kCxF9w3T2tCB+obgn9dxORjovsF5lW3L&#10;1y3Xgk3Mt6wwldffo1jgDbzApd/6PWvhvfTwFncaMPys9BBYcTjADONOD3UAOdMYsnO4qKVysUrm&#10;TiOen8/VhdrDxqYPCy7flCWqk5jO57FS/vZXLKfQUvIicaGvvUTrCbnTH71Nk/e7b6sxPXOjyEAJ&#10;Q76K6FuN5zqLUd547gd/zcJHdaS8Zto5uQkbuuS1YCfzoxdyBdkmm5khnQ02krJMu9nu3MZgfINn&#10;B4bgA3Q3dLJuRNFWQsPI3YPblH6RrdprJ1XIstajo7EM7LfryYl1ZFkM0v2dfjroN4n6KeyF31Cv&#10;xLB/JCFPsd1760YbvM2E+EypUEH9q3+mSWwfXtrFQhDOnJRbk3BZTeVC0JgBZDkFRkHEDnhyFzRV&#10;9y+OUfzVkTBjBqIw47vnvXT5iBte42IwTuH5kIrvOP6oF1VuA+napCvywAidOzRbgZTDzlwSxNZj&#10;iMb4btPstaf03PHbcbrD8O7uNdrqI05oe8wa3b5Bt1v2FnRSNkpYdy7KQ04wZpxDBgUuiHS0XqH/&#10;ZuLPzLpjEgUgnEFKGzqwMWBLbrMlD8urMH9xIQBewP8rKOBj2UDwKZNsnvzhk+poWsuqmofMENyr&#10;k1aR2hQCSIVacBAB3wGsQvrBOAOwrgXAPv2Yngb2YM24SzNq6xvJF4+iP6HVAV1omCYweyE7537k&#10;JocBmhEAZRjgHdWjJ1VGbPp5E3AyZpJ8h2ITWhFA+tN0LfHwkE9brEcNG5Mq15Kd9y460LGTLtWv&#10;r7UkNm0eDEv3suAid9Y4aSHh64uBCUf2b6dwvp5VSCbr2RzcBmPey4VkL0OEXZy9rMzuxTO507sf&#10;ix0MJj1g1EOwgREtuYWS1Y1ceFaT+LWqdwuF92iqEFKpAjrU5Xupo/s0FT84dURR645ryupL6hN8&#10;Wr3Db2naplTNXZegUdG3NW/rad2KJ6LzPuWq53kC43dM5skSD0glcFudHAeIclt07/YsQuepfsHN&#10;cvvyeN25wYozNpy7t6fjGjEgnUO281x033kMcGG+gLGjE8O4ctk+M2ac8AQGHQ8wwwqT+fhJMNEE&#10;AOkJt6ymEz+8T5MwNTN3b03h45NpcXmKzp9gULVpoDat7cNyxWC06JE6fACPKDLW4QPTdBiXwMF9&#10;k/G8whB3AE6bh2vtqh68nzeMLJxlmijcDpGw2FAAmcWctEBsV7A0gDEZeeAJlqF4wNEki0cArzHh&#10;x1wg4rhgJKQiL3DRiOPn8JiTgAskNcuPwKhgB4zzikJYeebjwIiNYSfD+FIAnmQA6IdgjFRh4G9g&#10;nPQMjJFD7sO87z5Ba6cD7T5T9TsPWQUHkK8QJn7hziyGOjRnXJqqEwDyifMGypN1GMni0Ekf7SKA&#10;aCcyxcatwzRh0jeKjurHoo3p02FoxLDfXICYi0cqF6G0DPLCM1fCfJEKuCCZZJCeE+Y8puXwc8nn&#10;ZWP9SBi5vF/i/UCN86iqj1+0hur/SyofgMyauS1evAU4vovF8C0Wfd77A0H7tIy8/Ot/Ub0qb+j0&#10;YS6mD7i4MgTNhh3nZhkgU7bLxamYIRtTDkOyimBwywUi2dZ+l+nqMWqSQt01qPs3sOOX9Nff/1nP&#10;Ew70PK6dP1lgky2bIP2VevcdlXnnHdWhiNTaUea1q0i5QjNtGkPvJeFFMe5f4/1FnhzfmCyMOtrg&#10;xRnYhKJi5EScVEfmYHVdPEz7F4/UlbVka7PgMaNFLUUwvD9MK8sZmj+OHtilrVs36hgN73cA4pTE&#10;i7p+eTsGqY24G3YRbbBRG7HH9qnyrnqUwcNNXKcHuRPu7arhI+6o5Z4DNLTJt2rDpueCXvV0ez+J&#10;jEgOD68Mp+fSQxlbhpPB3Fmz+1VWTCAr62vcdP/IBILFJujBheFKfMTiGXeIN4976OIxQJcQKgPj&#10;JAhK5h3WsbcM0pM9nmRmsMiyx13XzzKsP+mvMLJfPMaO1STfaC2OZQNvz5FEnbpSqEOEAfmuu6Vw&#10;Nry2Hb+hq/cJ2ShYg/kdr3D+OKQHrG3YnZ5m44LIZ3kDUH0KWAtfpvKX8PpcB4SNBRfxfwqdoCDe&#10;xtsLOU9Z9ih8OgppYpqyHs/SCk/ak0kpC0YLXtwFjZVa+xivATQqYPUB3ML5IQUDwqHIA/ZyGCw5&#10;ciBNsu7c9vbDYA8w+5F76kubiH8XmLJZZVrV5bGRgnh7MOzZt3V9/q21rkfSZXcrnV/mXm3D37d5&#10;ha9CAONQfMbuXA2n1aupoE4tFNajrUJoJvFF8ljQlA66PrSS8HVF8zmj2RBaaeyY26TVfC0xhJlE&#10;EwkajSyxDua8CVkilq8rdkAnZ/15I/9njRvfA91vq3ncRJ3UDlZod3oRfDTCbG39tI2woN1MV7fS&#10;QL2WQPNIco0PLhyvoruXdfLkWY3xi1Vv32PqGvJAXjFJGrzqvjqtfqgZm26S1obt7gmt1mxLpfGk&#10;cXQ9WF5yMrfWAFMC4PqYzN67gO/1q+Odc/M6csKNyc7bHtybAQgjN8QRiek8soWVYJtZLPagEefl&#10;LYcR8XHY1npCPfkTW599duKNkZokwBDt3l1ChG5yq259X9em6zKT5qOHh2vXDk/Y8TidOEaZJ+co&#10;XWAGwocApAOHJ2r/IbzeMMU9aKo794zSkeN4NmFeBYXElQIImQBSJkCUCUhlAz4ZBkgmJ9gAC3Yc&#10;z8UhEQ3XpIb4RJgwF3d7TDT27sgLMD5YvGuJxRwTWXmBMORA5AvYcJYN64r15B+fYpmi+DxhU800&#10;6MeJNEk/wTbHRegBF6G7aNS3zc1BIeUNbt2vUrlziTxbO+eQh07zszh+aYqOXeB75xw6zTk6je97&#10;khYvb60V/u10/ZbJJQAc36/JD3bS+J4NdNNhvxk8Fv8MuIDwc0iHMTuH4V5mvkkvnByGbrDkbFjt&#10;Ye5GWtd9W68jQ7zxH/8G+OLzhqlaWNKHf3neiRh9mxaUD2Gtb/D4BqzZG5vj3VtL+T1zYeJuIpvI&#10;giw+ljMg5MKYzvAukyGe6+W0FC4c8RTU3lqoU0cnafmCzmpGdsi7+Nhf/dNf9BJB+C+y7flXZIr3&#10;Xn2deqyPiBV9hzV3fNkw0pmt0Yr71sNSVovncEWt6lmVgXZ9BfWrptmtP9VchruBtJ5smsgSGOfQ&#10;THYKFg7X0YApOrXWl8CxedqylIqlmEjusGJ1+sxBxVIscWT/Ft0hOOz+reMstZzVtQux5EVs0yNa&#10;ekK8O8qz9ucaWaesJtZjDR150+fbb8hy+ZqB87dqy+CwZddqWjK5nZJhrWmnRuFfH6L7N9GEmXtc&#10;qP6lDvD+oQD2qg61taUN3uuxrSiXwFF0lJZxdikyH0Fy9g3U9UtjieudRycm0boPaYNmjnB/p6eS&#10;uVPK5nlybjczqVOeir/mo/NHZmkKsQjTsdr5bjyu584jTxw9naRDpxJ1/OxjbjPvM8y5DP3epwyG&#10;QspCBzbpIdu28ADkXMpBDYwBXbEqqlz8w7kwY8DZBnTOwQLnnDxYMqFCRYXmmrBhHawNOj9nYBmN&#10;a/SFwgd2BXh7AsZs5PQBbD3IwR1sYNy9GICJ1QwD/CK4zQ8mPCeYEJ3Q3u34JbanqokQelwUQd0B&#10;z07NtLhtQ81rUdd5ORBwD+9Onm5Xwuz7YpObP1+HV0Rp9fg52szacNTU6fL3Gk/Ii4fG1KnDH0B9&#10;Usa4NWrbWGHd2yE/dKSXj6s1NrlY0uPWEvJjYBzF12RyRSQlq5EEXkeabAFTX92D2qSuLWDgLRXD&#10;RWIVK9Ar+bcw2rCXtmcVmrzmGL4X05ZX8f/Wwq7X0gW4huxiO1EMLu2Esx4dzDbhvqWI/zcuasuu&#10;wxqxMEaTV53T8i33tTD2jiavv6HA6AOEFq1XUQLWnexoZAX0viyeNLCkdGN63H4n4flONIBCSnjA&#10;LbQBsAGxC4zvw2YfcXttjDiJ97OTyDp7ChY204mz0SLTGXQlwgITAaGSYPwYIH7waIHuwQjv3Z2H&#10;B9UAeTZ/O+RYoFGfhzGcPMlA8vQMnWb6fOLEVB0/Ri4uT94jnMPHJgJMDLIOj0M/JeVt3yg8w8tY&#10;tkBuyYMV51Jng1acBQjbkCqTk2GAZICMjuoCZBcYGwAb6LqA19GCGX65ThpuiTSANyWDoV0Ot/bc&#10;3qfAlpPRoh19llMSkH8pGN8CjG/CKu1cZ+vqyi1umU035o7kLCzo1NUZOnmF7x+Z6Oj56Tp1do62&#10;7vDWwiXNdPbCLAaRgDCs1vTf78EY1uuAcRhA67ogFQPydwcALgnG2bxvFh8jHafJnIktqTp6Tq9Q&#10;LvAWNUxvA8bvAMZWSfUu4Ps6DRxvUcX0LmD5MrGln7//G21iYSUNxhvHIDeFC5wBu4GxgbCdrIxI&#10;B4xdJ50LSEKcv25dm6fteKl9RjdT5c+RJQDhl2HhL9G28jIvv0vG9Jdvv0Ok6DuqaWFB1SpqJvnB&#10;vhTtBnevCVkhSpOh3aIWLPp0q6E57SpoEdGxVnW1egSbqNPJpZnWT7uJMd1HP+HlPesZSB+nt/IC&#10;f8+32Bi9pIObY3Vq82ZdO7Jd544RIHRpM6OefUq7u19nNi/X2PbV1fnzF6leepftOToV6cIbVZVI&#10;THru+lX8Uq0bV1XTPg3VhYHkvi3jlIjE9vict25fGkr07gj6L72VRA/ieeZRa8qU1aGWzXWPjdok&#10;kuzuLuml+0H9lczdThaS4BNA9/HFSYSFgY2XMTbcGQcb5o5xL9Vw56iE4u/i0vZ+MG8PJVxBQ+bv&#10;IiJ4tJZgIojYwgberftU4F1M0c4tpxGfryn14lnlXdqn9IObKankiniBWqXkQMB4OYM3LG/5sNs8&#10;A2Mb6pm7wnVMnijWih0AtsD5gkmcCeh0MGtZc+pizfX4VsOxkdhgLtqjt8LYyFkBsIZSxbSK4Z0B&#10;ciTseLVtsKG7RqC7RlJaGoadLAxADIethvbsoACA1r8LEgaPfp1aannnlprfuqF8eQzqBrD16kjJ&#10;ZxeuqrQBRK+i222/ds9dqtndCK/38CTEe66Ch3prRisGb72I8OT/BRI6HURhY1C3tlrcirXcHgya&#10;+DpDAddgClODYLkB1ML4s2wSxJJJIFVRge0JPcJmtxI2vgpAXgU4GxBHsMQSwvsvocHE2LGBt73N&#10;/m0l7xOBx3Il8YthpLeFkFkRSoN0eM8mCulRH426sXZScX/78C4dJgBl7bpYbYylWin2mFZH7dAJ&#10;ik8LGN4VZEUrtWAlQByhnGzYEcwqE7BKxw2Qyu16CszQwNbYrwHv7Zs+Dju+hzndjosd20aWvV+q&#10;bWFlLH2mG5tkYUCMxxgW+mMwfkhN+f2H83UfTcyOgfKd27ZgUQzI587xcz+H1essIHRqKuAMQz7h&#10;o2PHJ+soti8DZDsHj4zXaaxgKWmRgHA0LHgVjzS5wAyzc8M43wOSgbMBsjNwcyxeMGAsaMaEDZCN&#10;CbuOAbK93YA4Jz+Ej2NDsOUAMG93Hg2QA3ibabQ2KPueIf9vwdjY8WWWI0w7Pk9+yzmGpKev0U5x&#10;bbZOsXRyEN04lCHQ4eMsBgBuaVmwT75fG1L+EjAuvjhx7GeSD/gylMzgQpXDzykHScf+Bo6RMNeG&#10;5LU3/wg7po3amPDbf2QdnuxqA+M3AOPXaUB5DzB+HVB+hffr36Mc6+Er+H3jWuHCm5qMNAQAZ3Oh&#10;KAnGzsvY7jJT0bcTgrBrUWB6cQ7zgGGOx/yzt//E9h2de0gjb9A7+A4t3l/QeFKGSNSvP/1UbVj8&#10;8OIudBp67djq5D4QoTmvDgDNdmUIvuOlBEwt7ov8OIi2lQH1tGsypbYkum2hdWUV5b/H6L/bvnmj&#10;jhw7hHvnKlLECd08s0839m/WpUMrdeXSSt25TNnnta06snKOpmOznUTt0tyOtTWbzbkZZBnPpflj&#10;brO6mkMuxbja3J2DOd5TBqgLWvX2bUP14OY4ht5etMYPU8L54XiGwTBcLo+w2G4p9ZGy546XNs5X&#10;XMwIbWHNfqdbJV2b1Z6OTFjxgk7kxPCIFJFyyAZ5DPfYyLty2F0JyIR5SFnX9pDRvHuQEq976zF+&#10;5A2rBisqfI6279+r546czdORE2nato66902ndJ8YzUQGeXFb9uj2hh26sTcG7WSDctNZGTbdDXZc&#10;5BxbAjFARj92zlTsa64zBRAGuGHEcuxrS/QQ8XpCr7LybliVYV0fsigA4v7dFcjK8FLak40ZBwF8&#10;JleEA9ArYcgRA7vRRdZFIf2svqeTgux9AEjTiJejFS9q1UjLyThd3LqxA8QzmtVGf26gBUxC5zev&#10;J/+OLQgVWaYTJPhv9pmldePGKXhIP8VOmqRds5drbrfe6EeVNLsx8kYb5A3YcTBgHMBZxMcIBpRX&#10;Ij+E9WpNkWJbPndzBfdoBtC3dLTg8G60XfNv0bDhaAaLa6inX488sRZZwiSKlWjLi1rXcpjxSoZ+&#10;9n9W8f5hXSw0iAhNNOMwojODOzfA7dEQpm3BQbBzgraXd62vVXiYL5GOdmpbuLbTxBsbHKxDq9H1&#10;7mxBozcGya1tPkst2cVgXPyEBJCZxKebmwAwSoUxGtCaFGGA/BCWbCBsx2QMO/ZvxoxTuU3NymTz&#10;jHyRLBYdDIwtxyARrdSkiTj0UmPFJc8j7GwPach9gPfWAPn2rdmOXHHx4nSdB2QvXJgBIE/TmTNT&#10;nHMaX+6pc1N08izAfGqSjjLkuveIRYM8YksB4xzTi3/MjPmeDITsFt3A2B6NIadw0XGx35LShAGz&#10;gbEjTeSiqTK8s0djxiXB+OeYcSI2uGKJAjkES9dPyRT3kG5uszjhSBWmGyNVXMOH62LG5/g5nAWM&#10;z3CbeoblJwPjrbtoP0Y7TEGTTXOcIrBNJAYXE3bYMK9/d0rIFC5W7IBxHndBrgMwZwPIeXahguE/&#10;eRikFQu66quPfkdo/7/qXcKh3sHtYKBstVRvoBu/isviTbKf30a6eB0Hxics6oQHDmKQG8EFHHsf&#10;enw6wJyTxUXxGSC7WLIDyOjHGfx7KoPN+IcrdOnsDAUsJxC/3MsktbFw8vvf6FWsbe+bZkzE6Zfv&#10;v6lKpT5RU1LP3GpWpyW8srwpD5jepLZGVSxD9dEnmgpAj2/yteaRORM1pb82k38TPagJLePNtI++&#10;yU2zR2vp6MEE/c/RUQZ2ty/s0LXLEMa4fQytt+AoCdNVhtnndy9RJLEJQ4hfHV27nKbQUTi9aXU+&#10;VzUuAtU1qynAzJlet7om87WcXBvKnVmEBiKb7tgG273tpdtXAOIzxPRe9Obub6KecNf3YApgXPdT&#10;EiQb6TYbl+kXWPLgohq3so9yV3rr0eieuuXVRrknaK2+xHwMe2PKo3lKYZh+4+gwmoR8lIXX/cxu&#10;d53aOYDt4JHEHIzCR48BgCW5i+jbz8UeSdau46loL+m6dDxBt449ohL7HqHlj6gguq+LZ2/o7Pnr&#10;3EYyvc84iu0tErtbseVNyBDFQGzs2CxsxoQ5tkJtgz/sbeYjjmeoMbzN+3Kr/q6WcPsf3IeS0r49&#10;mJx2UyAgazJFAKC3knwKkylCeXsYWnIQDooAJAn/nu3k252Ju51OrFBSVGrHXBR2/HBSLGzXHGG/&#10;gfM4rxWV6k3rax7ygz3OaNJEUxu1wOLWVQuM5Q4drHAvGji69CJhrIVmNjKPcj2tANCdgSCdfUsY&#10;DhoYh/G5w7CoGSCHAqqhJEAFAqYhHGPHEd2K2XBEN+qTkCHWweDNTbGWIaRpzMs71EfjxnWBNBHN&#10;YzjvF8mJ7kNQPsw4HDCOYLXbgDiKbOOo3s0B7OYw5WYML5vraDCif+wyIgzZiGK7KO5iLBbDTQxH&#10;/YkvDWPQtpZhK718hIXn8uTN5UmZjaaYxSAok1v1NIApBUC2Y4BrLLgYlGd9pxkXA/I8wHeJoxOn&#10;s/KbwZKHgXGy6c9M238JGBtDNsnitkkWN+bq6tU5gDKAfJ5ONW7/7JwHpM/h8DhzwUDZhxqgWbA7&#10;ABiJ4nsw/iEzzuL7MpZcEoiNHafaHQCAa8cFygbCLlZsb8/MYfjHSUcj/meC8XdShYsZA8bn+Dmc&#10;uzkXDXm+DjLI233AC2kiELCNdLRh80FncEH9AQD/EjDmfTLzYKgcA2YD41yYf3Y2H5uB276d49Wl&#10;zVe4KP4d9vsf1DcByOQiGxi/BSt+He/xG7z+BjkhbxIm9PZffqM22NSOH5rO8G4lv3cudIByRqpp&#10;0dx5/QCQi4d75rpIT2Zw/IQo1bu+OsEsYAxZImXe+R25FMRsIld88BplsfiMv3wXMP74XTX44lO5&#10;1aFZfVB/LRvYB5taT/lgTW1FZkorMpe7fva6xrRGuyX2IIrc4ykk9wWSw7yPUKBQ2rpXIOmdCMN2&#10;eWy9HpxeRx8E27sXoxlUxxL9ulHndi6ntaOnJjSnAZuWmPmt62hxu4ZayjxpIfOj+cyU5raow9vr&#10;Q+TAB9rOIyeSrXNyjWIisZnuGgRbHUb35Qglnme77uoIPb5HABAOoRtLumvXsPqKHFZNF5Z3YXtv&#10;AKWsQ1S0iy3UWb1xXzXUSfYcstfisggeqrsze6loHwttp4ll3e2jwvNsICPFXd7joZPb+zJYZMB3&#10;nblJVGvSGfso7o6/ntt3M1MHr2VwRc8jYOUpfk3+z2MW1x5QdIGEcZmXr7Ohd/NRIVfOeAJyyEBg&#10;EKIcPrj5hk2uyCVAHt9wYf5EzgQYNFVMuC2kYEziY6j1eVtdyjCpxObl3xNAZVC2DO3XFwBe3qON&#10;ZrOoYYBsLy9i8La0K/GE7K0b+BoQ+/H+SzsDprzNjwLCxa2NFdvBRN6onmY2rENwdWNNA3zN2jan&#10;ZSNNRaSf05QFkA6ttd3Lm2nobKwzY4jac9eifr0IBh+ngMHDaTAeD3D21/TaVRSEfzm6bxekCfzM&#10;3Uwb7owrAw8xjDeSEwXbjUY3NmYcASg7skP3YiA2LdjY7yrYb6Q9MngMBlQXE2hiAO78GyeUuMAQ&#10;wuYjAVsD4YhuADEvr6S+ZxVnpfNxYOHIItFoUxfX+enYFj/yCyYolsLEguyD7AWu1BMqrbKQKJTB&#10;yreF/vMEz+NJmgdo5XH7aicLMMpIY53VbtefgbILkOPQku0YOLs04+TEYgC2Neg0cqlNM05Be7YB&#10;3i8FY0eyAJDu2BT51gJdgxVeuUrIC6Br5zK37Zc4F67M0PnL6NasMWcXEM7ksGIXMzapArafB9s3&#10;sLHbcF42VmiM2IDYsaShAzt6MMfA1h5LArO97Hq7A9Zs2xVLFPbo+7Oa8f+GGbvY8dW7DPLuztEF&#10;tGM75wHjM+RjHOFO4Ca6chYFqBl8PwbExf5nhnEOy0Wf5fwiZszPJjNv1XdgbHdIOVxw8m2ohw5+&#10;4fwcTWbA9NEbv6V+6d9YTcZJgd/4vecNlAFkgPg1APkVGOxr5FZ8Qubwp+/8WrMJNDK3RAYWv5Rk&#10;7q4Y3plcUZIVZxIglJNpNjj+LQ23ByFCiY/DGXZZKM5YdWnyiT59i6AgtvDeJpzow5ff1JdvvkbA&#10;/Fuq/9mH6vo1jLh3F41HXpzEfGYkdtS2H75JqwbDPQK1fDrU0rQeOIsGNAZEq2IBbaBdIyAzAxvr&#10;UtBEncTKdvfoOmK8t+oBQV1x57ZRGLFf5zb7a97QtprWqR4t28yNeF6GQX5WMkxf7cbSWH+kTohd&#10;KJ17ITyXA7o2Y3GskWZ0ZmlsEnIowUyXdg1jrwBpAs04jhX/uBsjWKYaQ/3aBKrHulKsMFJn5g3Q&#10;1SFttK/6JzpFQmE2OwIHucO93p0WFWZORWu4w5wyVDerVFdqh66KYychn7zmhAUDieztp3icNFe3&#10;ojNz15TC5ube8Ma6uL0LcsYUPXeB0tFTl7L0gHql9LsFup6Wq5tPChn8SHtP39fGA5dp0S3SA1qZ&#10;HrEckvwkQfkGyAyMnKFdER5iXBRPiRl8ykCvsBAJQwQLkWFxB0Y0tM2XakvV+gjaEObDLufDJJdh&#10;OTPfcAjs1x/9dynab3A/PLkMzlYweAvkMciGaAChgbGxYwNiO0vII11I0tNiCgaNBc83YG7fGkBv&#10;pmktWADpBKBjU1vQlq08wDUYIF/Jx44dMYSaJ4J7Jo3VUjeaBUZNoOMrQEt69tFoE/QJLJ9bpzJJ&#10;/7UBexh22wZcDBjqIScEEEYU0oUUsTYsjGA/821XR0tb1tBSus/8aC9Y1pzHtrVh1fUcHTkAsDUw&#10;Xd6hIa4MYiGx4oV0bc5ADyZsfyT8DMIBcgN0WxYxADYJI4oB5cp+mNrdujCcpIKG3NMn+2J0gmzj&#10;7WuwoD2M5ee7TblPYURFdvu9CuvhGgA4ohiEOcaQ7ImZx5M816bugFYGx/GMGoDhtjCWnJwECCea&#10;dQ1bW0IxK04hQjHBfMU4Kkw7TmcLLZkliwTkiQQ2256w4RZPEI/rMQ5HwUNkigeceyZT2AGM75h+&#10;zC377TvkQtxeoBs3yZmFHdq5jtvg6i2A+eZMXWOgYT7abL6P7PxIhnfoxgBSNheVYiB+dtBHc56d&#10;LFvkAHRTuMgkO4fvx+4AnoGyC5BdQGxg/B1AG4NGwnEd1/Cu5BDvexeFSRS2ZMLCx4/cFPdxU9zn&#10;53CXPrk7SBUuILYhnkkVV5+dSwz07JzmonORi1IqOng6318q0kKaATIgbCfdWH9JRvzdy/Z29GGO&#10;PZo+bC9n2YXJHBTPNHWTYLIhSLkF9hiEdr9AYViwqpelXOD3/8IQD1cFOu47sGCTJ15n8eNVwPg1&#10;Qpvewv3wHj17ZT9+gVjQ91h3JqM8BVsd2RcuMHax4+8fTU+2wwUBDTmNQWQSGnL87WWK9uutptXe&#10;wr1B0zflqV++8pbKvfWmqr7/huqSGNiBduYhkCYvJEb3etU1EkY5mjvaHuXJhKhfQ6Mb12aw3pUG&#10;7j5a5NlSi0fyfBnXWedWzdbDw9HYx2J06QgpcqQp3ji5Vo/In1g7b5R6VPtEHcu/Le/GlTWJGqxJ&#10;OCWmcGY2rYksUcs5UxtU19T62Nka1dA0Xp7TsBrsm6+nynsa17ycbhF5mXzHR8mXh+r+2cE6dri/&#10;LsOQH54dpxtb+iiHOchxgqo2o3WfqV5BFwmiv9usns58+60uMre6Na2nnp5E2lsMM2azL/vVpnrw&#10;Vl3lft1V8WUa6Hr92npIH+iFrW4wY/72cSDtCm2iq7v7kCrpo+euxt4kHeqxLl/Pp2o6QzcSknQ9&#10;MVdXAOPF207KhxDzA6cfY2N6qoesTj8kbvMqWaFPrrFskOvnLHEUGgs22QJ2bLY2yVdXTo8iUPtN&#10;dSj3gUa1rKcJ7bhNgA0vRfddYfIDrNM26gyMlyNdhPJyOFewCHfcFG7deez+TC/u7MgVxo59Yc7L&#10;cFAsYJ1wrqMR19ek+t9qcgOSm3gcy3BgcmO8y9jSplI+OKFOFQYFX8mndiVCqtGLB/Qml7SMFvV3&#10;0yqf6bRZrNKt9bGaVLemer9FgtnXrOQ2rqUFuDLmtGTwhnUtHDdHiMkGyBKm70ZQkWQe4bCujRQA&#10;OIe0r8uKNQBN31tgRybFDOx8AeEg2LLZ7cz77I/dzrddA+fRrz1gzcDPrwObgXSC2WMwHzsAycMe&#10;gwFhfxKpFretp1PLaTA4uZl1zCAWNxja5e+B/awnxCgcTzfgCzPOy6f3iyd4Pk9QO3no+jn4aHNz&#10;A2DMPHlt2IUlzYDY1l7tdWPJyc62nQ3tSC17dgyMiwOBFjpAnAbY2XQ90WxkCXiYnwHyD8D4Ec4K&#10;wPg+urEdA+S7DiCzAXhnkQPIBsL2aMfA+MpN0tQ4ZhPL5nvILYriEWbPyc13MeIfgzFsjEFcMfAU&#10;A7JLkvgxGLuAOcMWPjjfAbSB+LOBnT3+o8DYdGOTKUw3NkC+TniRnavcHVx0NvKms7nnjzcY4OJ3&#10;lOoAMbrxs5P+k0Bs2nExGJc8xqINjF1AnA0rzuT3ncXvO5vt1xx+NnGPlmj39hHqSbD9m3+gkZqN&#10;uHfIFn77GRg7EgXHQNkqr95iXboiEkG1Ms9r6uh6yozn95FS7KBwDfL+KyAXyxcup0UK2RXJpOc9&#10;urZME4bUUYX3SG3j43/xMt16VNVXIEaz3hefqA0ty71qfU0jeTV1IIzHq3ldedJHV+e1F9T4nVdV&#10;haFj24/elh95LfOHseA1sYuOh7MssXERVslAnTwQrPP7Wfc/s47V4zUKZA26LVEEtd78o9pTOtCP&#10;5DU3+hMHVeGUpzqJ1o7hlNgOJ+R9ZLUyFBR8Jo+yHxNp8Jm8aHoeUbmUhlb4QP2IyFw6vAn9lhAT&#10;hm43Lo9U4Jr2GrOMGVRkV20/NJ6lKhZPpjVXVIPSSqRNPX1eX9316aQzg1vo6IhWuhjZW+mESD0h&#10;8vQY+PG4RhvdqVRftyrWUSYs+SJLJrd8yTyP7a1kZIpU3E3bQ1vo1KYBSrq2GDfF6PVoGDd0+n42&#10;E74EGPINglfSyDCVjtzOZaf+lnb6H9D5oKN6dOQxA4JCnTlwXhtZ3X18mgwKWNlTQleUjcXNYjEJ&#10;YbmMfuSDVaR/vQoa06qJZnBLMrF1Pc1GglgAu13E64thw/44HpYxjFsEyw3szZAOiSAIkLbH0P5d&#10;eBuuCbOxseUW0POZdoyNbBmSxhKGbYs6tIQVczq00fwObNA04wfH2xaj+S4ksHoOF4H5MN0Ibod2&#10;jvNW2GB3LexH8eGcOfLp219uzVrrRCTrx4Pc5VH6M43gj2VuzaqaUquKJgLkS/AwByItBAKQvm3q&#10;AJ7GjGtpCRPaZa2+0bJm1bSsaTX5t/6WNo/axUAMwK7gdmsFt0DmeV7EBNeYsR0DYasGD+yE3gzg&#10;GhgHwKSLWXKxFS6MoeAKANqXW617sYH8zKN1YS9PtKRdgPF2wJdePge4AF6ALB8wLuSxkLfZKWBY&#10;ZWCcne3HHQtrruiIaWybpbAQYZJFFrf26WRL24KHgXEaATjpaWZjow/OMhs4qbYoYQMwliJSYIa2&#10;BptMBkRJQDaGbMz4MY+PjCGXAOVilowXl2n7HTYCDYTt0c5NJIzruA1u3iPjAlacUwgrhhnbY0ER&#10;cstPAbLDiovB2HFG2EYdoGys1zW4s0cXG3aBcEm9uBig0Y3/SWBs7NjOzQdkKfO927nGBencVe4A&#10;+L6T2bAzMM7g+ysJxPbyLwVjB4gLuHPgglUMxnbM9sfdDyc7z8AYhgpzP4N7Zcb4JoT50EptTgoY&#10;8FvUbtl5h8Gdw5Bhxs6GHrVcn7z+vOpUfkOtaSPZs8nbAeOSWvF/B8YGyGnY6tL5G0lnQ+/Ckbka&#10;2KWyPn35t/rkhRdVmhjNqh+8pYZlPlPLCqXVvPQnVBZ9qvEdiDHguT4CdtnwrZf1Ddp2/VdeUJ2X&#10;n1efb0ox20EeZKB9aspA3YxdrK17F6OHc6E7EqYDgPNyXBbLRg/S5K4d6Jn7jNzgUurHXW6/SgA+&#10;z+eeX5RSH86A0hTb8vkGlf9UfT9/X/2/JKv4C1o90LD7l6F1nAaZfgBz6y9eReqoScP8FJwic7Tr&#10;/HiNWdWJ7OHm6h/eT6Gk6e1bNVC7p/dQ3NqxdGWy3HGZGivmAceiehDbOUIpN8co+wqtJFtpAdk0&#10;V1khhBgt6qOnu2YojTXyh/tHAL49lErMZsK1cfKbWk3713jD9gP0XFwXNr7WX9Shned0a9VuPYja&#10;oocHLyp+zw3dW3Na55fjqBgJg+yxXDfGR/EFZLLyF6ewyZO1bvYAvnCAuIChUl4om3UB3EbgmmAr&#10;x61WDY1r2UYzu3bVJJwJE5p9S71KC81DZliA/rsU+5kvAGuseA63KisYltnxBTgNmA2IXcc1wDPd&#10;eBn2MQPaWS0YzMGMZ7ISPY1cYp8m9TW+QS1Nb94ACwuB360aOGC8gMHcUnTkWc0aaW6nDvL39NS+&#10;gGAtHzVWXevUV/SsueQSj9fQqlUJ/MHn2BDdmaHf9MY1AWNYKi6JAJZKQjnBnbGzdcZ6xrZcKO6H&#10;cDTwSOSL1b1aKAa2HIH2G9atKRY1s8u1dv6fMeIo1rljWAZZzRr0KnIrInFfGPg6TNicFYCxnVCA&#10;OARnxbJ2tRRDulXSkTXsx7P2e52A+zxKUxncFRSuhRXzeyiEFTvMeCUgDQjzBLVTWGjsmAEe/vA8&#10;5IpCAzADLfRgc1XYUC+TeMgM1mgNiI0VGxBnkkGdgdvAGHG63fbbdhrbdrZ1Z0BsJ4nNtx8D8o/B&#10;2CVZ3IUZGhi7ANkFxrfvoSUDxPces73J110SjPOd7+mHDLlYL/4hGBsQ23GxXmPIrmUPA2gDYfs3&#10;ex8Db9cAL93ZbrPQnWJW/FPA7MRolnBT2NKHy1HxyLIpsH45yx/cJdyLJ4+bZQmTKowdf3+WOWBs&#10;zNjCgx7iOrCGkDSISzq/IweAeXSdDF7/72QKFzN2tOV8WLEdfi6moZv1r1gXJxYUZpyLXJHEhfcG&#10;aXyhK7qrwsd06aEVf/zyy0RasonHZpw9GiibVPEqLgvzG79OzGbdSvQKNvpAM8fXpueR4Hmsdy5A&#10;LgnGP3BWPLPAGSBnpeBySeBv5XGgtq8bqVZ1PtD79BB++RoN0Tgq6tKY3LLCl2qBe6I7t/k+Xdtq&#10;AXfD41iy6lmpjFoz5Kv/6guqSzFBYzoNJ1AeGlCRCMtvqyiOGqabJ1bp0uFQbQuZJPe2LGx8W1rd&#10;v6nEinN19aKJuS9APIjN2X5VKqgP6WtdAOL+PA75uryG1agsr2+qaChBQEN4P4/KFTS4clV5VOP/&#10;IJ14VK9Bq0xldSj1V/l5fq3US3NwB83X9ovjNTm2l9oubaJOy+prajibwmEDyfIerke3xhIENEKP&#10;rngTZ9tXabyegc6cdZ1i5jt0grL8U8gGbDZN5IkkG9pm7F1kj7Nbe9GXOVFxlyfLl/CsSELMQnxn&#10;s/TRfbbiVh3X6SUbdXciXktfvIUbDyth8mrddF+iC2ODdXWAr2625sk1boMe7nuszVHHtNDDizLG&#10;9lpE6Pu5AwQDpW/RyW1jNbl3NY1vgyTRtSent+Z07Yww3ww/b30tRWpYwlDOzjK04BUGxjDjuTgX&#10;DJQNiP3MugZjNmnCdWyQZ1qxc/DzLgYkF7ZnUGeuCZj3HIZ5s9COJzcBfGHGc7C6zWpOn1rTbzUb&#10;yWEJv/RZbXFNdGjPBHeQQkeOV8jYyYqaPUfHo9cqdt4Sze3RVz6NmjAMbIALo6FmWhARdrclHZuR&#10;JmWr18gKDOOWt7VkuG/lBxN2ZAryiu1xGRpyUEc8x11h07BefwZ1AbBhA2MD4nUsuMQMsK08DkOF&#10;tea6IAjJLHB2bPBnZw3B+RF9mur4Cnbbz2/Rka1zyR7Yhk1wCwC8xtlQKyiM5sAiC4uB68dgXFBg&#10;Ax0/bGosUrBtVpCPPAHYJibMdQZ09nIWgywHgAFlO9+DMUMvXAoWDJOSzG0968fJxFL+EjD+ITte&#10;DDsmw4HjAmUHmAkwMjC2jTYD4pLHBcQl2fGPwdjFil2s10DXGLGLIRsDdjFjs7TlIed8D8bcJTj5&#10;D8WA/HMs+e8BYwPmO6xK32Qzz5jxldtkE7Cqnknhp4Hxd9LE/wKMHf2YNegfg3GxDLPcYca5DPFS&#10;uMDeuTVd61b2U7Uv0YpZ+ij16qsM6ooB+QM0YpMsjBmbTPEqFUmv0llX5dN3NLR3bQ13K4PDgGjI&#10;FBsCFzPkkscB3hLH9W/FAz3yKx4vZaC3WCHL+6jSp8+r1CvIIG+/pjoM8JqV/RRmTLVRg5paRDrj&#10;3H5d5dmollqXek+dadKo/+pfaF9+Rc3efEXt/vwHLf7oE20rX0W7eH6fJng+hl7MgMkDSfhj7jNt&#10;lKKnTdD8noDlxx+pE4y7e/kv1LXsZ+rGo52elI+6VS5PElvx6Qc4D6xKj13lShpM2/MQA2ID5PLV&#10;NLR0DQ35tLTav/E7+Q+qrcyLC/UEb/AZgNNvRzd1X/GNWs+sronzMAWw4nz7mpeSbrJNd95DV4/0&#10;VyYe5WxSDzOvk1dh1rXbI0hwgwHfI672PjkWZBvfPkcu82bkDO4QH15YqLljcI1Qyjxz1hzAOBCA&#10;3XhCj2atU6IXT1QqSYrWH1DiAPyD3RfqashBPYq+psQV13UxJl7bDiSSw7qNkJ1hCrQfJssa2zAt&#10;3zkVLT/Ck0e3IawH25lvrx5YyXpoaV+WOmC6CwDPULTg4AHdFYR1LQAZIoDtOGPBJlUYKy4pVYQy&#10;3DN5wsWOXTLFiu6tAG6sZ7bkgcd4PoO7ea3pG2vRWJPwCy+kuWOh3f4A/tPQjSNYIkk5sIUljzGa&#10;0IKh2Kx52jRlnmJIbDscEq5VU+dof0i0dpK8vxQteTrAPsfAmI+1GJ+ysfJgGypyQbEhXlgPFjTQ&#10;i80JEW7s2DzCALIfEoYf1eIBWNn8kSiWoPkuRppZwAAhmAtIOAw7qHNTRzN2yRSB6MQmU/gjS1g1&#10;k51QDOp+Hb91GpifXNiqc0eRGwp2Ooy4GIRXPwPkqGdgbIz4h8y4kDCcfADYPMPZBKTn5/k5J5P8&#10;kETS1owJZ8GkssmutvMdMDvM2GQM9E3yIFwWp2SY3S8B4x/KFUvQkHlScr4H5CXFYEyeRSKpYKYV&#10;/71g7DBkmLADyDB6l1RhjNiAuCQzzkCySUdH/ylALqkf/z1gfPtRMRjbo0uuSCT0J+OfCMapBCIl&#10;c7eTxYU3h997GtVJ9+9No2S2P/kTrzBM+6PDjD8hV9gFxiZVvIGm+xp2t1eIvXyNYdtHf/2TRro3&#10;1Twqr9aRFWJgbEM8l9/4p6QKF1jbxl522lo69VhisWUc8kLOn5qpiSOa6tPXfkdL98v6+r031QQp&#10;oXW5z9SDYs8RhH31qlZO3diEG96wllqgFXf8FHb+6YesT3+sZgz+3F96WSGflJH/Z2U0/MN31KrU&#10;W+qA9tuDYXufOl/Lo8G3GsqqcnckkN7oxAO/reicfhSK9sWh0Z/P41alkgYAvu5VicisWtk5g76m&#10;MLbK1xrK//HgeFWsqTk12mlG2Xrq8W4FNeLnFezZUBlW4Eoi4Z0HE7Tm5DAiCjpq7JgGigyk7OAC&#10;qW0w48dkgF855MbWLO0etyYznIMx3/VW/N3h9BtPVopFat4eR/DQJJZJRugoyYY3jk+lxspNnix9&#10;TSeGePZiXz13efcZPdh5hUIOSvzmoT9uO6rH0cd0bMoW1oipnt98TYcOPUE8T9GmI5lafypLKyP2&#10;a+ZQLy2E7e31n0IR6B4q7Nfq9NalWkCtj++AnqQxubM110vBbM8F9+7GRhu34rgaQnALrMCXG0CO&#10;QzjpbOYvXtCRfAmznXCVDKWY1E6I6cS4LsxRYUsftvzhLH0AjiE4Lez4w6b9u/I+PRgCdqNHCwfF&#10;UrIl/NCkA9CkV7RrzACOrrnFM+Xn4a6VSBPnAd4jC/y1d9oCLe/Vn1sSdsv3HdGGBYu0ctwYzUF/&#10;9ihbWuO/qarZlpUMO14KsC9jc2dZazrLYMHLefSFJfujIwczmAwDUIM61kMvJuAe1myuCjuLWxJy&#10;zwlBC3biNfEShzIENE/xWmw30YTkr6RlOIwBoUkc0Qz9wrrUIzCpg1NFfv0gVeMP1+jp050qLNrA&#10;iXYkiuKzSvlFDO6QJQrQj10nH301H0aYb9oqQGwJbLk5KwDsYkC2iMxkguFzqBeyY/+WQ6ykMeN0&#10;ttnSuEU3QLYFAifT1tLSvtONCddxpAqWIsgZfhLni2ZMtOQz3fi/6se4DhhsfX9MurA1aqxzFtuY&#10;bxrxKscVkovcYsM7Y8UuucJlZ8uy/AVj+yX0YmO75qXOIVwn27zErDenohubxJKJfppXCBhzUco0&#10;+xhJaOkw4XQWRoxdusD4x5KFay3658DY2LxJFZYMdx9niUkUdu7GLXekiuKDi8jJrbA1abRyXk6x&#10;5Q4sbY42bBY2vk97dJ10ky2+O8gX/FvxMfnihwM8hx07Qzz73kw75/uydDrnAmsX3mJ/eRxe8j3b&#10;+qlri7do+PidPiPOsvQbr6rUyy/qY4u2fJG8YbTit/70e5gxcZu/+a3exXfcj/XhVb79YLUtdZ8B&#10;bPYza1sWkkXms2Pg7DoG0MVgvYrPv5qFI5wYJMDZhfzBnaU6fWya3DqU1xfIFZUB5MalPlWnCuXV&#10;4auP1faLd9Qd2aJ/5bLq99UXagJrb0HSW10uHjXe+Kvqv/u62rzzuvq8/64GAs4deLk3THY6d86z&#10;e3bWXM7Cft3kAwHrUOZjdUQb7ktmee/KZdQfkHerQQobTc99YcN9y1MyyunDGQBT7s1zvBdddwNY&#10;i55Q6WvFth+sq+7ztLPuIC3/itqrKm009q1PdNKzl2jbVdLx0UolCOo6+vCOjX0UuLiBju9gzZm8&#10;4rtnPenFY5Hj6gQyjclYAbwT7sGE74xUwu0JiifvOPHBaGXdJ1ud9fg9vgMUObKXQr0HaVi3Dpo0&#10;bapmkJnz3Jldp3R791WqSc4raedpPTl4ARB4rDOHM8gSSCECMEV7zmdo64UsbbmQq/0ECm3afJ1G&#10;Wx9tCxqjgkcbyF9fw5JHMLrxFu1eOVKjmtNnxpTU/L7GiJe0aaPFLFeEoQOHmhOBoJ1QgDyUDbsA&#10;liEWcTsfMRgvIDkVEbDnSI6tSwcBxEE4MIIB4UAe/cihsO07f2wkSwHehWjRC9GOF6E5T29aF0cF&#10;QeasOs5E751PLfYiHqc3rKExDbklYtHkREik9izypwSVCEMPb84wbZ0zX3vQkANHj5ZPu9ZyK1eG&#10;SWs5wPhrLiBsx9mSCtpvBLY08xXbkM0ebXkjwr5uhnxhMGHTes1hYUsc9nIQurIfLouFhNyHoSmH&#10;24FVBxrzpekgFDYd3AkWjS9yecdiN0YI23rL27JiOc1bNwjGPrNjMe4UevzyNwO22NqKVj8DYgZ3&#10;SBQOGBcZEFN59ey4PMbmqsijy8xCf6zTzso3DZANgJOTZwFki5wwoLxcauo5BsZpDO5scy+DIV8m&#10;wy479noqgz8DZZMtHIZMdGpCPMw9jmaNeMLcASbXMUB2yRWmH5c85rYwp8VjACsTa2QuAJVngOyc&#10;78HYJVf8AIyfAXFJmSIL0DXXiA0sM/EN28XEHnNgiGbzygWQi8G4eHPPybcwjfUZOzZQ/rFU8d9p&#10;xgbGxYD8QzC+/6RYO74LIzYwvmtZx3HY+sjvsDB6c0/YMV3YvMSmlbt8xfZooPtT8sXPgrFjbzPL&#10;m2nnDGu5EFmmSCYddvl5uGZwzDwhN+T0kSFaOLW+6pV7XV+89CdsZi85oPzpy3/VRy++pPf+8iKD&#10;vT84Ld6vERD/IWE/XZuUZyPMg0D39jp9dKyzbed4jW11m+UiOyXBuOTLmYByRvYq/mYsZChSCY/5&#10;G3m0XIe3TFDNj/6oSsgVDT74UJ3LlueUUpvP3kKa+IRB26dqxnp2TTr86tIY0vaN19T2E5ZEGOo1&#10;xYPc/JN31OaLDwHvj9QGwG2PzGEA7laJQ52TGwy5cwVaZCp/RWFtVQ1EH7aQeA82/QaiH7tXKe+c&#10;QXic+1ekyYOXB1qIPP93IEHy8+q00P1xBJ4hzSZ3IRqgAfnD7QjaajJVCS3GK9N9tG7TWl+0C6cE&#10;23Q3zhMuH9hEK+c1xodM7su5Ibq2rz8e5TH4h8fCjHlkWSTx/ijF36MnDzDOOY/dl5b1LCrWrg4k&#10;+7v/TO3rgc22yyAtnj1XI8eNJ89430ndOXiZKpNbunP4AlrRJR06G6/9p1K172i8dhxL0NYTsOJj&#10;qdpxKpMEqkJFrT5MDitNzxmrAeBgWqStwHExQfJBDPOiWKGeplndamoC4LigFTpxu3aaDzD74aQI&#10;ZHgVDAAHo58GIVX4Eic5hy2ZQFs75vVQguTDeYyA0UYigYTDiB0whiUbOEfgtrBljDCujpZREY7M&#10;ETWAJQ3Y9BwAOojXVyJxhKM9hxIYFMDQcNukkbqxBiliyXLt9AvW3uBI+ZFnvM5nis6uWq2U0+e1&#10;df5CwosaUUb4JV7Eeppc+xstYDi4govJUuqdFmNRW4CveLHTJlIHWYLKJ5wRIcgOIeRTGBBHEodp&#10;YGwbdJFkTSzGfzyP/2N5xmsJmF9HdvGqXk0B8XpkWZDlasseGMbt2P+NgjGHDWil85GLdIZljyc3&#10;1rJOvpWh3GaeZBt/ERgbKBsgm9fYwNeA1sDYjr1cSPdbJn2EabR1GBi7GHM2LcgZgJkLiLPIbXAB&#10;sj1m2Qrys4DxJNZlXcw4nkFWyWOg7AJkA+WSwOwCY3v/HwLxM0D+b6xtLkvbfwvGDB+zAej8Qlg3&#10;xzy3xqot+c1ZJ7bgHVilC5B/LFn8EmbsAmMb4D3gDsF1vgNk7hTuWcxmPLotgffWmecM6p4N6X4K&#10;jDOeuSzMaVFysPeLwPiZcyaV4P/UxHnOXU6OBR/xuc+fHKFIv85qV/tjfYV17AucCqVhp5+9+ld8&#10;x2ze4T1+k8jLt+mre+03uCsIpG9OnVLEckoeGFRtWocF64lVMuEn/gVgnGHvlx3F3w2gbP7jpDAA&#10;2U/XTs3TXO+mqvbef6j6m/iZv/wc58OXakMDcw9cDO0+YnDHMko34ja7vUcPHcO1NoBx8w/eZKj3&#10;jtp/9oE6lymljl9+rF5Vy2pa5zaa15076h6dNA92PJF9g3aAdZevPlUfQHpQ9UrqD1C7w4BtgNe7&#10;7BdoxWUccB5eq7oDxgP490EM9vrw6FmjpnYNGqdrPafoYuUBSv98uFSDxqK6c5RZY7Kya4xUcs2B&#10;xLSPVgplARf3uWvXOnYkpnxDrdN0YjQ9dZP+yDT04vRb45AqRlNOOoZsilGEA41R4WYapIcNUmqD&#10;Xsr82kNPv2UOVJfWn+pDtaMRLeIek9WtVXs99+TAaSUeuaEHh2/rzrnbuvsgUecf5Orcw6e6+KBQ&#10;5x8W6TyeY0qKdZ3HB/FPaay9zXR+I0BhBaOWyjYT/Y/KpafTiMrEc1wQrMsM8ya0qKCpTRh+8YOb&#10;wwqiL4FAQdaAgSQRYqALEw5imroAm9pyWG8wwGx1RdaSEYo0EcKjC4QNiA2UQwDZINiqZVP4ouku&#10;b9eUR5o/2jdniNeIYPnGjsF7Vv3qrDjX1RrA/NjsiWRTTFDAyNG0CyNHLFyqM3RsXV6/XtsXL1HE&#10;BB/5tGctu1t3dOaGyBO0hjREliC4PgI5JAJ/cySary1prCE601aeo4jOXM2adAwbhWvJrYgCUA2E&#10;VyM7mLPCHgORLhY0reEsdsSQU7GufxvF9ManTCBQOMO+sE4NSJZrxNIHEgZg7E+54qGltGmf3qab&#10;RxjUZe5x5In8AiSKwh8y44IiXBQsfxQ8LXZQOPIEx8A4nyGPMeN82o/tGCu2jGIDZOf1XFvwIG+a&#10;DIrCggBHvsghySwLVmkgbGu1JcE4i2m9vS2TJ7kjW2B1s/wCi118gv/YBcYuIDbt2AC5pGzh8iCb&#10;7S2JoaCx4Xwu3N8xY6QKlzzxY69xLt+TA6zPXBSORGF+42d+amPGWbDDDG7Xc3l74VPyO2DGxhqN&#10;GVvymytgJwsnwk8Bssth8V0x6TNHRQLfr/XQuRwVxQsguCr4vksCsQuM73GncB+3xT1aSFxgnIlL&#10;xDnPtux+/FgSjH/gP3524XBJFXbxsGPLH8aMsx2niP1u2GJEkop/NIMLKu3t3AkksTV55exYbSIz&#10;eWCniqr47ku4Gl4kQY3gHmqQ3mOAZ5rxG2jG7/3lJSQKMon//d8IqMdNMIeMFby1MSs76f7tRQ4Y&#10;Z8F4M9n0tFOSDecCvq7jADEnKwufMicjFSmGouI7l+Yz4Jqrfi0+ohj335Eq3obpfqYWpT5U68/e&#10;V3dsaSO+qaYxNaqr2wfvqQkDxmZ8ne1LvY+74X11YlnE3sdOP8B2aO3q8mKvYATuqdEM7cdhae2F&#10;Za4/LomhtarJsyZacrVKGlqtsnMGwojdaPIxZjyucT0NqVGFFDcGeVWKNeW+31bV8Co1tOKrBjpU&#10;tqMeVHLX1fL9dbGKux5+TY9nJW8V1pqhuB7eyoylSOEARcK7R2r5uJpKuUL8LCFAD04MVxGzEDsF&#10;dh6wkUxyX/oydOVW/ZT1+SClvTdAeVVGKr3KWGVXBrSrjtL2Up00tVwzdaxWW89dX7tHNzef0d3D&#10;D9A4UsipTdH9hHzdoRfvdkKhbiY+1Q0WPW4nZGHRSWI4QENy/lFyJyghfRYSZElt+URkWqddYdFk&#10;AJkFEDbEbh2YqikdKmsMRaET8ePOx5mwwvRddF7bsAtjNz2gXw/NA0iXsMwRbEAMaEUAeMaMjRUb&#10;GLuA2cDZSWxDqrCIS+eRE9yDjT4+7uw2jRm6WWxlE3RdVq8B5kgGfiEEES3r0VnzKCCd7j5UUYvo&#10;0Vq9Xr7Dh2l0qzZcaXvKdyC3dN27YX9hN75dW43hlzit7jcEBnERacdCBlt1lkdhFjSLzjSZYiVb&#10;dQbG61ivjCZXYqUF/QCsDijzeijWNz868dZYZRMAvgl5ZrN7O20nu3gL2vpm3raNs8WjizZQXBpN&#10;oH4iq55xF3cRrLQVrXif8gUoP10P4P6QGf8UGBsj/l6yAJwBWWPDBsYGxKYfO7JEHkE6STOd/Imi&#10;wmIwzsV9kQOrNEZtwOsCZAPlYjDmCW9LFPTFFTstivXjBM5PAXJJ2cLA2bUYYkw5nYqjn2PGJSUK&#10;1waegbFLL3ZcFAbK5qEGoPPsZYDYLHn2WFjIBYkAeRtk/RQY/xiIXQDn0o8NjH/IkIsLTg2Mvw8N&#10;+q9g7NKPfwzGcYC5Md5MOz8Lxt/b3H4JGNvXbJt4tpWY9UyiMUb85DHpdylzAWMatFn8uH6B3Oit&#10;QzRtRCN9+9kb+vzVPwPGL6sint9Sr2Bve/53TpDQe0Revv/nl/Tqb2jtpktv+sjG2rbGnb7ErqSy&#10;QbJyLE0PoP0fwDirBBhnGTtmMy8LueIJ2nHc9WVa699XHb55XbXe/5NaffEx5xM1L/WOPADDwbDh&#10;1lQ0NXrxT2r417+o5btvqB1WtzYfANx8ve0/eU9daQvp/dXnsF4Ch4jjdKuBI+KbyvJkvtPxk/fV&#10;l9ChwbBiY8QDK5XTwIqwXx4dhmzgW7WChn1bDNajiUsYxuf1YslrQN2qGlCloqZUZiegCtJk1Uaa&#10;9Wl5rfisCmDZQMfeaqXcJiwyteDixrZvsEdD+RA0P6jZ+/KfwADep5bWzm+hvSF9tMufFvsVtPos&#10;odFnQitdatRDj96FNb8zVOe/JIbh81ryr1BPm8u108Xag3W2+XAtr9tJnavW0HO+E+drU/AOEv8f&#10;6urtRF1/+BDtK5WErjxyA7IB5jyaQDJ0L+kBNeZXYCj7Yb7LSGwjJMiS27LIqMiZVwzMFiJPT17h&#10;03FIFryObHGHRoAZXfDzVad4slFNTSRLYlZLBm2w4RXkPyykr24GWaFLkBMCYZvBMMrQfhYmhJRh&#10;AzsYsQPGFihvgzzkCQNhi7kMxgpnLNkfZ8USRPyZAPA8zhIGdwub1dEiGPICViJn12PNuTPlhYuW&#10;6WjYGn5gUVoyDJ9xufJYX6rI181TGydPJ8DEDfGfX9pXpeVVoay8yn+pid9U0JwG1bSwCWWZpD/Z&#10;UocFBFnGRDjLG6YZr2QpxOSJMBo7ih9NO8Ypwer0ElYzVwLgqywciNXqNUxPY4jMjIFlxzLE28wK&#10;dCwXoJWA90U/Eu4endQ1VjyT4w+pQLuUJ1uGWPt3g7Fpxd+x43wb1M3jVnIBH9cFxmitDhjjzX12&#10;XKBsIJwDA7OTZVqyw5CLrW9JtgxCK7MBsguUbahnbNled9gyOqpLrrDXswk1+l4rdmnGxQsf/xMY&#10;l2THxojNU23ShIGxvV6EgyIXIDabl60IZ5tkA8M0YM/m/BwY/5TDolg/NjAuZsY/B8Yl5YoH3DEU&#10;M2OcI0gFj/Epu6SHfyQYpzGUNHdIDlY252Jk2dPxM507nlyWaZIe4X++SpTpkXFa7eemjiSYfY5/&#10;t/SbL6rCB6+r9Nuv4J74M9nHf9CHf/2DSv31ZZZD/sT5Vw1oX14HyfbdvR0/7aFR/K4tjOhvB2ML&#10;HcrG7pZBGP2TmyvYnKNZeQFbsN9+pDrvvaimpd5Vs8/exSNcWk2I2/zmP/6f6qFhN8WC1wIrXDvc&#10;E50Ipe/y2UfqUfpTdQe8e372iTPsc3fAuCKVbd9qatNG6vVlKXXnfYz9DkYnHop9bQhWtkEVyzmS&#10;hCNLmKXN9OJnoDywOiBdrSwuDIZ5yCXGum3Y14XBnhtSyuo6jXWrZg9lVPZSYUOkte4RWlm5vQaX&#10;K6Ue33ysLlU+VO9a5DTXflO9v3lb3au+pb7V35Nn3dIaWqe0PCt9qoNV2+rBF320/21mZ9+yhEbT&#10;/TzPQZrQhDv4mnUU0ZzFt7ZdNLpDRz0XODdGK4N3aePu09p1+az2XD2sC4+u6OHjW4qjceLh/Sts&#10;WJ2DER/iDx/tkls/B4id+Ew27rJJJsoFkGl8Ln6kaumpD4OlySwcWOkoq6u3/DTbvZa865bBNtbA&#10;CflZBqv0hQkvApCnsGSxEJuaP4sggcgBoQTlGPAGImsEm5sCz7E92ut+5pKwXAoGd0sY3C1iLXoZ&#10;uq75ji2Sbyn/ZvJFACeKKqdDk7x0eOoomDZZySPHaKdvqLYsj9CkTv00tnEzTW1DBRI5FeuQKgKH&#10;eWpal/YUFlZhgFdFPgwGZjb4RrMYAi5oVguAr8H2HcsgnGWt2MYjFWo5G3ZLyZ/wb42tzbbrbO0Z&#10;h4X5jW3DzjRm26oLh1VHwJRXAdRhtAUEdvhGkeQnRxFkFAR7DnNrplwKE+MuHdNlursKCk7wM2TJ&#10;42k0+R+rueOIcdwUBdjB7HbeYcbOYfPOcVSYPFEsVXx3bCWalfVcAtWLnRN4i5Er8nIolYUdZ9L2&#10;XECJrEvKMLC1bAvX+R6YyT1wBmXGmK0JwnrRYMjcyicDNkmcBKtj4ljusYUKWROH9dTFAUyPSX17&#10;xG3zAwpQEwHw/yJRuIZ4P7MSXZIZu1aiHe8w9rxMlluMITvDPGPKlI7mOCBcnNNQDMawSLut/4Vg&#10;XNJlYWBsnXg/lioeJZpM8dPnvrVVc+7a98z7pVgmxY+GdiWB2VwVJR0U3zsrfrgO7WLx6ejgaTaU&#10;BIxzkQRzcVSYfzwhbgbZIxQBY/NLYqnm/o3pukn34f4t3vLuVUsV3/kTq8kv6OsP31b1T99XhY9e&#10;Y/Pu91jeGK59/IG+evs9p7KpUeV3tD50GAXpM3QO90D8Y+QrBnfGjG1Al4ME4TolZYpsmLFzHJkC&#10;h4y9n4XUp1IL9SiYwddcXTkyW9GL+rH88brqffSKWmBl61L6c1wTb6srAfQt3nxV9blINDOvMVJF&#10;q/ffYj36XVjye2oPU3YHSCe2bsqiCIeuy7HsGYwlEMw04X4wY5MnhsN87Xjysges2I1/64+M4W4y&#10;BgM+dxv82ftX+pL/g7zB/3M3rzHP9x6AcyNY9rCmDXWk72DlNXBTbqVBaMdgWZfV2lShjwbhshjD&#10;LGjLEi+dWDdZB6NHaPXcXloxurXmEWg0EWuqO60iHt+Ul19t7oxrsH1brS4Vbw00dng3jfMeqC6N&#10;WAevgh8aN0lnLh6dmFE9F+V3lHba3Vq/b69WHo6R7+ZF2n1uLbaWPYq/uF5x11YTHLJOhdTgyIpE&#10;rW6JXrunVixKJsVTVqAL82exlGA9eNQtpVrI/By8sPMADbQTjkSHGNss/sNgxY2r4LPFK4w7YRks&#10;eAUpSgvaM8Ry66+YQdQuIV9EwojD0ZRDDYTRlwMsOtOGcSyNrEDOWIYMsQIGvBjnxHwYsEXizSTL&#10;eHKdqprDbcd83j4XI/nsOgT48P/WebsTvUm85cRJurr/oA6s266QcbORSAZxQXDThnETCS/qQ7h1&#10;b3nVqkkAdUNNIVBkMYFEwb2QRfAZhxBqb9tzMeRVrGEAudoql1jSsMcYLirr+PcY3jearzcaOWUt&#10;XXehrG6b39jJMyYy0xnWkW0R3p0ovt51GeIhy7RGtmGB5FQ4FS0Pz+jQtu1EAh7hzsL04rX8XNch&#10;+0TzMvow68KFT9m+49F1Cnm5qLBYN3YN775zVPCktS28PIC02MIGO8ZdkcMArwjdOCt9HmCMxQ1g&#10;zuL1XNbaSwLx98wYBlaCMTt6sq1VP4uudC1cuDbhnNYNykFdSW+uHOSHNEmk0nb8k2D8TDP+n7Ip&#10;vre3kWsMI0xitdu2z9IBZWOJxYy4OL/Cdb5bo7bb+hKacUnbWMlhXkkwtnbmRDzXJQHZGPJjtOMH&#10;XHhc5745LJxjPXnGjosdFrall5RpPmOYpRN7WZzO9gMw/huyKRwgJgDKxYzNxpdrdwhcdBPiZrJw&#10;MV05xKAmUW32iCzdOBZsTh3x0qIpTdWsyquq9u7zqvcpt/yE5HRvWUnlP/0jecM4GViUqMlQ7e0/&#10;/IqUtd9q7sT2ZNDM162rLK3gEskgpS0zB5bLIC+XdpmfPt/rxwbSxdoylr70KNrFV7GIMk9X6QW8&#10;dnK2Fo1vofqf/0XNYMdNKSxt9DJLHgzwOgC6Ld97TS3Y2GvFRaP1RwzwAOyO6Mb2+hR2GM6sjtD5&#10;NYTJb4zRzW0bFekzzvEod2JxpC+BQwOrYmsjA8ONu1x3ky4A3r58f6PIwBhDEFE/tGd7W3/sbQO4&#10;A3ZHynBD0rDH/uVKqwfMe+rAnjo3boLUY6iKOg9Tei2WOapN160GkxRStqmGlH5fRyK8lPsQYoJ3&#10;/gkphBl38LpfCpbv+E5q/MVraonzoxNDxd7lvuTCUFmDuTg0/ORN1aFxpF4FFlzwN9euUUYVK36s&#10;ChU+0nOHdt3Q5tijWr91m4JWrtCqVfNoMI1gOhipm7vZzrprgUCs1eYtxDVBFkXOwmdgbIBMlbVJ&#10;E4ULAOb5ekDS0f1zTAsLeF9Yc1EBwI1sUZCPhizYCl94zIzumtzsa+xu3MbjCQ5gO24xg7KVxFpa&#10;dKWVia5k0LUSa1uYDe0AtEDqjMwVEYD+u4IFiuVouAEA8mJLWGPleQlujPlsyM0lUN4PRmxNHyF8&#10;XH+unPN4n2Vox0tbNacV2l17V8fo6I598h83U0u6DVDM8DFkW3QhSKSSBn75qcZy+zMLIJ9Yk9p4&#10;QN0XG90igH8B2vGSFiRKtSxmxIsaI11wluKyCDepglXtYL6uULYDV7DsEUoyWxBSxoKWMOPeLWl/&#10;ZtCHXrx+YFsKSttrO7VLO1lIWUv79eFFTG8fHmGTcafOHd/Pxe08rHizip4CxIUbHEAutBXofxAY&#10;Z2fMVx59hgbKeRSP5uRyi5+Htszt/U8zY2xiZCC4/s3Rk5ErzHnhSkQzQE7GjfFd4wZloU+wgf0w&#10;enORU6D5jwHjYuZrm2eJNJSksPRgsoRj9fpfgHFJy1tJME7m602iPdqWVErKFb8EjA2QLSDIyaWg&#10;TurvBePvJBbrwwOQ07ko2kXI9PxC6/bDURFPH1sWQ7yER1Rq2cWPi8OFU2O0MWqAJg+rraaV/qom&#10;ld7QVO/2WjKnlzq0+lw1KqLjVnxfLWtXUNkP/qzP3vi/bOJV0uG948gq5u6GBZZkilkzs60k1gD3&#10;bwPjjHSqwbC/JhKXev2iD9nDi3Tx8HSN7AU4lXpRLT5+Qy3feUtNqWlq+fbravHOK2r05l/V/L03&#10;1AY2bGDcCY3ZALk9VrhugGwf9OK+nEF1WWOuzYWl3OfqA+B61qziaMFD+Dd7eThM2JPn9EjebywZ&#10;GJ61YcxY37y58x2OfdXrW4aBnCGA5QAkCndA2QaBw5gXHR44SNmjGN5RGlrYzFs5pUZILfx1s72P&#10;hrzDULH8q4pd0Z9hOyW7a/tq9YL2mjGgrnrV+EotP/5S7T+vrDa4QLpjuxvE1zC6UV2+1qrqQHiZ&#10;97B+mr1suuYGztTMgKmasMBbz8VfjtfVw5e0OyqWD7xce1dQEeM7RReCCbs4hySBpUmFMF+aOwqz&#10;AV660YwRF1nvXZ5lGsOWsbUl3xuvh2eGKSfeso0BbCSKp/Tgifol68wrpBn6KYCcm7xSMTO7y6d+&#10;OTRdPLfICsvYTQ9HUogiu8F64MJZB16JsyIUF4PlOwRYwShAbI/LSUKzgZp/G9LPnHYOSzlr6oRI&#10;zweYV9ASvZS3L0O+8MPqtsjaP4jqm4xAP7tjB20JDdaBrTu0zS+SxY/FGluzgYaXr6QxFctrOJPd&#10;OSS8LcIjPR1mbLa2YLPjIY2EwI7D+FrCrH2ar8EsbaYXh3ckza09G3m8bXkTnBPox5soVI3GYRGC&#10;VOFvdeBUtmwe1lWbPbG4ucPUB7REK6YPD+147QiGdsejdefMfvrEdvEHe5mf00HkCXTipyx84C82&#10;QC607btfAMYlZYq8n2DGxo4z07HWpHM7m4Wpny29PLypebBKC5kpCcYlX/7ev8wySYkBnxNRaRVG&#10;LBq4GLIBciLxkyVlC2PH8VTcZ1IN9XNg/EtS20ouftjCgwGwAXIc/X2Os8ABZHv7f8+MXcBWMvfB&#10;BcgGxnaK8yvs0QA58H8FxnHkNaTCKP9eMHYWPWD1luRmw7tMCwiyDA7uDsxnbNbEApwyGbR7p7DY&#10;85B83BS24NJh8XfoJrxMnO0eWrhHupVTj1bvyn8RlUZ7p8p3eW/17lZB9Wq+oR7tsYR1/VpVS/9W&#10;3SmD2BFLDRHDNwNRG9Smw/CzGOb9bWCMEyMjunghhIaTR/dh2jDJFKSP/ZuGq3s9WHGpP6sPW3h9&#10;viqjxtQ1NWIluhFLH80A47YM7trhqOjM8K5rGTRhEt9mMayfwt31VMjcuimkMXqT3IYVrh+g5wJh&#10;B4h53+E2pLNMCvItvNg38EZ2HEfl0vj6tTQOx9RYO6Q+jiHecmj1KuoLi+1bmRXqz0opgH7Mq2MH&#10;Km2Cl9RumFQeplxrqc7X9NbEDyur08ew97IvyqPNFyTMNdGABl+o7tt/Jn3uLXUtzSJL5a/VHj26&#10;O9uAjmsDxt4POaQXWvWwke5avC5AviQy+u4KUNBuNvCST19S2tlrit93SteiNujEwlm64U/IxXG6&#10;7zBvK3cpAzvqlKhQepoPG85FI0aCeErzs4GwuM3NT5iNt24SvmNaogtX8G/cBiNbPAWAi/Vl+vD4&#10;/zlPkTTkr6L0VTRYeJBXUV5zWXZYyBqwv+X8kpAWjvUrvDcgR8ZvKIMvy3kwhhnQmdhJBmfL0FeX&#10;tPhWywkeWs6q8RKY6UKGZDNgqTMYsllotIGzL2DpD2gHApKBAHNQG4J4Bg/UQfzGp/bs166ACN0O&#10;iVJEX3d20ktrDJs5M6iCWd6kJkO6BjR9kDkB2IbAyoMsJIiAolD7WETjreDz+sOSg3ifEIpQQ8ji&#10;8G1cQ75ox2HEZ8YQEhTO170IXWk+CW/rhnTU9hEAsmdH8ikY4vXH3kaX3qoBTXSRnOLbJ/YpJmKj&#10;dm4/A9Bd52dEDoXYhny6mp/hRn72a2HJxRKF6/ycTFFyASSfJ6zJFLnO8M1kCoYQxoIzaYBOx9qW&#10;uVB5WNryLJzcAnlKBNOXBN8fv1xSsviuReNZAajTR8fySDEYM9R71ihtYGzShWUVl7S02cvFx7bw&#10;iuMzXWHyP8wz/n4DzwW0BrrmmjAQjk/EMmdNJbDE/wmMDdSKge2/breVZMjFdrdiIDZmbFKFM8gz&#10;exvnIRq5yRTfSxTFMoUN9FwyRXwqsgKdfj8G45LBQD832Mt8pnF/V7H0g7olS2uzIZ5lkFioz3Ll&#10;O79jW0H3Idx/MjqyrSXz9bBo8/AB0aa35ykqtKMmjCivNdH9df7SAh1DMli3zkujRn6rUd7fKmhF&#10;X/Xq/Kl6dHxPG1dTQ0TGRAqdeMaMU2n4+LFMkZezmr8x14nm5eJTUkvOycSNYTVhyBbmUU/E/pfE&#10;XUMCQ8aNOBAal/4dwzgsa9Wrq/Erf1XT119SU/TiZraBBzM2MLbTgWyL3mi/HjUrO8e7fk38xh00&#10;DZmzM17k/uivBsBeMGVjxy4w9ub1obUAZQwEg2Gmw4jv9CJQaFiNqhqBVmvM2IB4MAM+A+OeZT+R&#10;x+dfyKdSVe1ipyG+Yw9lV++pouo0tzdaoNgvOmvUBxUYLH6or1/7lUZ2roN2HKoI5JKO5cuqLW93&#10;r8aQsUYptSzLkgs6dC+MAB2J9Ozw1Sdq+dl76gK2LAhbIL8NKxS0w19BtJQ8l3TtNF65S0o9d13x&#10;h08r9TRuiccHcEmwcJBtksQi5Aam7gWwYrRgG9CpiLjMQiSLfAZATOVzHyJD8ARUEYMh04qL5gMm&#10;8wEQABvN2EC8sAA9GetbgdOLB2jzZDi6bpimdauqcS3KESKECwF3gbVkWGlnJG6DcFaIzU5mAzBj&#10;mcV5vwAkwGwFoOGAY9CzXIeFrCjPJsB+Oa8vY4C2jIHaCpY1lrKgMRM3xXx232MnjtGVndsVPHOe&#10;RrbErYGVbR5pbmPYxhldpYzjnJhRt4pm1a2sGbUrAsrWGt2EYRwSBy8vJZTan4tACBp1MBUuBsLh&#10;xoph5QGw4jA+VzQXgy0DO+MlRtsmPGh+q6+1cVgn7Z3QV9u86Lsa0lobBlrKWyOdWOalh8e3a8vq&#10;A1o8Z5tiVh3mdu48YLyRn5+Bb3SxZoyfuOhp+N8FxraNZ2CckUkdeybxlQl0cuGmKIBJFucgA4Zo&#10;mf8dCLv+rSRjdqWnlaw/KmbIKwBknnhsoBlDNrnCHq3Bw2I/XW6KvweMTY6wAZaB76N4kuD4O3Ri&#10;JB3t+OeZsQuMS4Lcj4H5ew05+AeAbFKFnTi+t0ccA+QfnmL/8T8bjF0beJlYErO5oObgM7aTl79C&#10;V0kNO3duuAPGVjAab7VZyEaJnCMHhyrYv6l27maF9xYr2w/9dfHaAq3d4Kbg4K46dMBHK8P6a87U&#10;Rjq4awzM2OJXAX1rn4YZp7P+XJIZ/xIwNmDOctamKdClSSThCW4PFkKs+DTl4TIFTmmL/IBe/OFH&#10;avDCC6r3Ipt6r7+oJs8A2XRjY8gdyKzohN7dEZ9yJ0KNOn36Lna3D0ho+4zFEdgoSyS9kSr6IFmY&#10;bjzAnFE8DoaNDoYZe9Srpv6kxQ3ieDmgTZg9jNiY8ai6tRxAdjP9GIY9tEJldfuktILL1lRBmS5K&#10;L+2mmzW8CJMfo4Uf1VS/Dwk8Ql6p8+FfFDpjkI5vW6az28M1hNTINrg+elcmK6Pyh2r5Bcye6M4e&#10;NSuod+3K6stcq/e3ldS9wddyo+VnziwvLVg+UeNmDdZzKXFn0ZWuKfnhLUryLig7+SQsBUsVtzxP&#10;DUDz0X8LaIbOgwUbGNN3V2jyQ+FC5RIJd5NyvTyiAouw2hTkAsSw36yns7BkGRgvAnj5/zDoIgBZ&#10;dOOpgGqmwun4ZwFvERFJzue4TpU1oWV1QnlaOfGSq3FT2JLEWurtVwPQUQy/ovtQ/Gm9ceivEQbQ&#10;uBbs2PZbENkQxpgXoOcGYyGzgHbTbP1huItZMfYHvCOtLdrbk9XvnTq6KkYDq9fWQLQoj88/0Hj2&#10;3ccAxiMrf8nmXWVN/ZaJLQHVS2G/gR2a4BUmm5iPtQLnxHKmoH4wYz9YsD0GwZTDTSNuUUuhrWor&#10;mq9tM77i2AHF23ZL2lVHpuiofRN6aZt3R20a2kobab/dwGPcTp64pw8pdMl+KtZhx2GHCWY5TVPK&#10;JgDZBcaWTRHG20L/djC2+qVnzNgGPPZkTU+lFiZxOmb+Uc4t7VNzYTgg/MvB+AeSBaBX7Gz4Ye1R&#10;clqxyyKJUk8DZGPI9mhNHhaI/9+B8Q9aPqzto0SecUmQtVB1kyUMkC5Q73XrLnd03zkpAOlngOzk&#10;WnCynw3wXGBc8vHHAe7fM2QqiLCKuRiysWNbBImnsNRsa4+4A7BTEpDNZXHfidjkIvRPYMZO7x2L&#10;PVlWrWUxoeZyMe2YJD7T/u899NGlq1T90JadxNeZxMUjkccEcq3v3p2tw4c9KYSdqKsE4T8kFP4h&#10;MsQlKrEOs/58AyZ8/sxs7d89FnmDC+hjKyfgZ5yJLRBHRTasN6eEZvxLwDjPwJiVagPjbOSKtDTi&#10;RNNXA/AkwuFWibvop0ENSzvSRHuWPtp98I4DxC3wF7fkGBgbMzbduCeacR+S3/oSNtSb0CE35I1B&#10;gG4X3CG9AGLbqhvMGUgmxVCkgaFox84CCGA8FafWOIidO77igfiaPcrieCD6wKxwA7G82fCuHz7m&#10;QSS9uZevyDDxCy15qxLyxCDd+KSPlrxBCuSHaNEffK5ufC31aEfp0/Bz7Y0epV0bBur83vnynTBA&#10;HYgD7YSvuQdDxFbkJ7cq/aHaE2rfvvIXakN2cgeiQQc2rK6+lDO3qVtOjeqWVd16X+m5tPsnYEln&#10;GKycpmwURpwTw5PTJuum+SI1OMfYbfERQFxYgHZCB1vuWYZ9Q5uo6FggARoz9OjiBJ7crGQ+RV82&#10;25sN+wqLP455kGX1TEgXhRSV5gPyBZRq6ul2nd0Z5ETpzQFYQ2hGXtmbve9nnXEGxLbdttLWjbvg&#10;QuiEC4FMh3CCeCJsDRmQNKYaxMvmBQ4mJ8KOP0zWHyeDP00ckTg3Do0bpVAb4Pn6agt5FDNaUAFF&#10;0psPV8MZrEnOhB3P4Ao6H0/xfH5Q02tVcmSOCNweQUgUwfwija1bQls44L+KdebwNnUVDdBHoyOv&#10;ZaEllIvBGpLddnp01r7hXbVlSDskl/raP7E3p6d2j+qoHV6ttXtEB23y6qbra7g4PT5FKeFJ+U49&#10;iIZ2Wdmp5/iZbONCRnoemnGh6cUmTwjHRAmZwl7OR0O2jApzUrhOSaC0OEWzPdm0PRdtNwcpIQs9&#10;N+7+JN26NhKpAknpWR5yPqHleRY5+aw/78ePP5A/ADX79x87L2xt2oZ6Gc9am7/XkLG7JdIyzed2&#10;woC+y6Mo4TF2QoN+2mdsYOxag3b5jJ1HCxBiCy0FeezoyYE00cx2ttIcoAJ87WSzBJJThARjBw/y&#10;TwHxj99W0otcMlSo5DLIE8AtDvb/iCYUOw/pCnyQSFIdOu19GrXt8Z6xUgJz0rnQmUxh9jaX57jk&#10;cocTHvSTp9gX7Tqur9MiNEtesJztQufYMo0FO1FxdduHi8YSev5wnPA7SeR3YgFI1nh96/4c59wj&#10;PyMeLTiFpudE2O89Ik7jCH968JAIUNpZ4p8wfCS5LZngeANO28JzegqRJf6m852zwrW9V2yNM7uc&#10;uTTyUqMUOqeD+tT6AMcEbPOlFxnekUmBZmwOCpdM0Yl16M4M8brAkHsT8NOXpLYBOEAG4orowjaf&#10;2d7GNSaLnAjdqVQ5zWDoPqVFIzy9TWgAqq0ZxNMGLhihzQvnaNvAsQpvSLdmA8ov8ClPJAN9MrG5&#10;Y5E/BuI5HsrAbdDnODA++kKrvmXT9+NqGvtpGXXjc3f57DO1gqF3qfE2X3cr7V/XSwdiuunIGkpN&#10;186SN3kzHap/qa7fllWTT99Wc9hxD3TjPmBKbxLl+tSqqB7crXcFrzox4O+BpNm2JRt4Snio3JRr&#10;sIsDTjFkQcEKp0qp6DsgdgHys0ccErZlVwizzbtEKtWIjlI02tncIUrcORGwZuBnDNqGeIBxfiGD&#10;O2uJtoEfroqnBVjfDJAZCuYVLnHWfKV4nV4TLh/YZgjRlGuMDWMZC6PtIpwTydtWskSxkvr6CDy6&#10;oW3RtvgmQonrNLnA2KkvzHRu/cqE8NTFX0zQu23IOZ1ztCwDyoGEAO2cMlVnotCJx4zTxIb4FKnq&#10;nli9KmBcRYvr1ID1fktzBzo0ZxaDvOV8XOuuC0SzDrakOWPfDSpoYUOAGp06kBNMKpuBcCg+5OV8&#10;/nC68DbS+ryeIWQwXuLALt9q+6jO2jmSTTtqZLYNbaHtdHut82ikmDF1dHc/t5aPEnRkx2WdOc2d&#10;SeZp7ia2/8PBOB/2lGMhQASPPyBj9fa1UcrHM1yE3coiOH8Mxq7V6pIg7HrZ/s0Fxq5H05G/W6O2&#10;otAf2d7+GWBsweo5+IrTYPzHTw/Wg8es5Tur0wDT/wdgHA/7dwHyT4GxacmJbBuare2fCcbft35w&#10;l8N6e/yT2TS6jwB4GayXKF61fj9nkYUTT8xlnEkXqTDfFGQDBo1JPCbD5BNphk5EQkhNox6KAtJ0&#10;iwD9h4JxMShn4TKxU5i1htaLQI3rWlltPweE3yGTgoUP1/DO3BSmF9sAr2c5AoE4Tt6ELWcw6xmM&#10;A6LTx++TyFYaSaKiPLjT9SJ0fgSy46DqDM2YBQ2tWVYzIHFbyEBOD0aCDdqnU0PGata3taldq6UJ&#10;VLWNb/iNhlctw/+BMVNQ3B3w7/rJh+r/+ecaUobFkS+/hC2/z5r2hzSLfKCl3q11aN1w7Yvuqf0R&#10;JFiG0Jm3ZYFWz/FSky+J+yyHPkyTSFuWRHrVrKgBJpPUJRS/0hfqw2xq2sgB8lvko4AVszRj6kg9&#10;lxefpqcpdxnM7YI9wJ6KjMnCYs2y9hOALDzFheRR5At9mELGm3P7KMmzr1Lceqtwy0LlXKPk8pIX&#10;cXG4KFgIySGzotA8yEgYxorNlWGnCFAuMO1YO3STquzJ+IdntDLwg4FiSysOW28NGwVULUSH4J3V&#10;Pdlcw4GwilS0SLIdImGkEQzqVpqjgUqjpWjGZjszZhzEIM2AeQXJafObVFN07+7a6jNZG+bN0foZ&#10;Mwm37yuvalU1iB35OXW+0UI8yQvISJ1fr5IWAKozuaoFWDzmM706EMYb0glGzBadtXuEstARyeDR&#10;zkpYeSQMPRKw3oSFbY9Xdx2f1F+7vLugEbfR4cn9tHdMV+0Z2UEHRnfSwVEdtNuLId6Qatq1pJ9u&#10;HtysI7v36iZLNlnZp/AV/+PBuJgZcyuLjngHTfE25ynsthAN9+fAuCTj/jlmXBKYvwNklkLSSzQ1&#10;m//4nwHGmdi7TC/ORA+/St3N4yc4RJzV6X8+M04AiJ/ANg2QHwNsPwfGyaTTZRZE/1PB+Lu1cRhz&#10;QWGgbt4crwPk6xoYJ1nOM3csrsyNkql0xpSTGEwmpwHCaYAxx15OzTB9mAEnOu8/E4xtMSTLWQ5Z&#10;xV30JgVPa6/ar/9a9Vj6qPXi899pxgbKLntbNzzCblatZOlr6LtDvq6kYZApY8ojcUjMpIZtFgtk&#10;s3BoWTzCbIohprWoo4n1qyBj8vzs21enuo/QpQ5jFN6snSbXqKZxhAeNxXE1ColyZM3y8oa5esJg&#10;e6L1tv/iA7bqaA6BMbenqaQ9CyhtS72pES0qKXYxuxFLkFIXQRh9WKUeV1thEzEiTOyhwUgQ3bnT&#10;7ouVzh0HhxuhaQNxc/RlgNi+wucaiutrCRcGv0VTtXjRFPn4jNBzqWnZynt4Q7mXovSUyWshWnBR&#10;rvmJbanjR6zYkRs42bNhvLDeAp7g15iQbyKcZCk65KLBerzdEzAeocx7tqFHDoJYACE86CkDwCK2&#10;9IwZPzWrHKAuhevq0bnqW+8LjScvOIiMhzCsZDG9OjtgHA1DNs04xsJ3epMD0auJopAqVlF9ZGBs&#10;MoWx43AboDGwW0woz3JYqoFoOLqxyRMBhPHMY415/WCmx8FB2h3or9VTsfnMXaDEHdvZ9KMdGgO4&#10;SRSL+YUtalCJUtKvqV+qinuCzwEYBwHCARbswwZdKKWj1uyxnPcJsu06hnYRfL5IBnkhDBFX4KEO&#10;pA1k+zBb/LAlj/raN6aH9sKOD49lQGJgjJ3t6AikDGSLk4sIoT6wUef2bNOFM0cJejnhSDf/k0zh&#10;hOpw8p3uu+KgoB9LC9/JFDDgPE4+vtQc4jDvAVx3boz+L2BsJaclQfeXgHFJZlzcTF3MkDP4XC4P&#10;soHxYyqf7DEXOSQfcPp+cPe9m+Jnmz5+QqZwqpWYU1iweioyxb1HU/SExmtH0jBt+KeYMXGjOcg6&#10;rpPN1+J6+ef04x+7K1xgZjLFzzHjB4kmVVA5RZSmixkXs+PvMyh+WLv0y2SK72x43/Xf2ep3xA9K&#10;XIuKgnWWfN29+/o6YJzK793AONlpxf6+3cQluSQRt5lEbrXjGOHYYzJ2vlQb2MGIXRnGjr7LBp7l&#10;T/xNEgWSRvHA74cLIa7Xs8k/zoYdP81fi8V2jrrSw1fnhd/Djl9XY7bwmr7zmuOocAFyGxY7HGcF&#10;bLkbzSB9YcMD2bLr8BFSALKFJbN5VmcVmnQ3L9joeHRjkyB9ANfpdatrdrXqmvsVMiS5E5Orfq2p&#10;9b6VD8sgkxt/w515TY2AQY/EjjYDp8ZwPkZf9OkhODGGN6nlBOB7I2EOa1RaM/tV1dKRxCNMrKHo&#10;eQ21YX5DrV/QmMPdL6Hxq2cMhQGXVn007+a2sMLX2oYFkLZcTNqWJbWOQd5w0imnT/bSNNLg3Nx7&#10;6Ln7RRnKu39Dj5bPUnIMmZvoQ0/xnT7FP1zsFf4RINv2Xc5i2NQCUtoY0JEZW3QrVNfnD9YTouKe&#10;whaE/GBALPQrc1cU4KowdlwEABfYBl8B/4816TsnJmp82zIaUrOcEyAU4tTWk3jGNpvJFJaSFmXs&#10;GJnCmPEaLG/rGIqtgSlv5O3r0HFXIyOsI6xnFQM7Y8ah6C/RZFz4w1KNJe+dMFBnF0zQsemTtAdW&#10;fCxqpTZQSDqrMw0ls2bpKgAd0LGtpn79FUn/X2ph3a9gyXig61dSMOzXnwHgspbf4KzAyob+bEDs&#10;T0axfwtsbOaeQDOOQRJZzeeP6orbo31tFjla6YjPAO0aRRRh/6Y6MXmADo3trr3D22nXkBbaN6y1&#10;DgPW+4Z0ApB768E6hpl3T1HXfQmw/GXM+G8GY5hxLmw1HaCIZ8BzC5kiD8AsKqEZ/yPBOPNZK3MK&#10;bPwfCcamHX9Xo2QAY1Y6lh1uo4OnsHlmYfs/K1P8CIxzWSc3QLbzjwRj04zvPSFIn2LQfwYYW2pb&#10;OoBpGc1ZTkdg+HegnMcW5fHjA3Xq9DAlEDifgvUtkd9BMgFPrjaTkgl1Jlkk8G8lTyI/12SGlsaK&#10;DYSd+Mx/Bhgz0LOhXibr4nkWI/ooXGM6VGQw9xGNHx86QGz2NjuuQZ5t2jV9v3gZpAve414M3Ppg&#10;R2sPGHej885CgLwBT0/I1bAa5TUKN8UYZIyR7A14A4CjsMaN5v09YKeDcV14sg49DPAdSnv0kK/R&#10;ocu+q8FffajhFdic++Qt9SeaczTOi7GA9niWwAbX+ZLKtuY6EAbBimivAxSWHl/bWydp7zgZS5N1&#10;bHed3DSMkDTmYIN7qt57NJPwOTuTGteBpZJ2SCutuWjUZKehBxu+c2aMk8fQPmrDTsNzN5WqnNtX&#10;leRDRfsM/MDXYMgwlwKGeMVAzCbdM1A2W1sBg7esIgzmBTBnGG9hyhwlbPVSWuQYPb3HQEhschXZ&#10;/wNgsFIZ8BbgsCjAYVFoG3mAuRhGnTs0QsOav05XXVX5shYcST3TusHWEVcsUcSQ3GZAvAqAjiIF&#10;LQoAjsb+trobPl7AeS22tyj8xKEM6kKRCALRhec1rOKw4ghYcRigHIyEsX1kX90KmqtV/XtoMlt4&#10;u4P8FTl5khb37s/pw0WgOzkT1DZV+0oTy72r+QR8LACM5xOsEsqQ0Om3wyu8onVNsidwV/B6EC3Q&#10;QWRTrIQ5m3siCv/zalh4NPnEge2+xQXSSkenuus4ZytDvL0jumjP8A7aia1tB7Xe290aa9/gpto7&#10;sKW2u1MFNaq1ThPU/+RIrApSj+Ke2AEzjvnRAA8GXGKA97eCsSNTwIpT4vGbwopvXR0JOOP5/ieB&#10;cdazUlDrZ7PNvH8UMzYwto47WzJJM4DhY8clztX9x9McV4VlUZjt65cw4zy82wbEroWKn/Mfu2xu&#10;BmK/hBnfe8IsJW6BEzD/TwFjC8gHjFNwIthJg9laXnMuMsWDh9z17e2p2yx9JFMYYJqxgXESPyuX&#10;VOECZed7Qd9/wu/IObycwGMCfytJfK/mKy4pU/zDmXEWg8DMGGeRJdvuyshHn9q7pqr+7l9Vi6D7&#10;hm++rIY4LBrxaOBrunEbXBPt0XJ745awgKFBbNNZElsrBn4dyJSw/AlP9GJv3BOjvsWLbAM5Sibc&#10;wA935jujaACZQG2Td80v2cKroFHoyaMYro1ga86rZhncF5+zSv0JHwdnRlU69LDODeFz9cOu1vqD&#10;v2pcRzYTI910akM3nVzfXqfWddKxtV10cG0HHdkICdvcRgcA5ot75uv0xkA1+/wTNUZ37kRoUUcu&#10;Cu1h8k0IP6rEBaUF0ojvsjka5u2mlkgqz2UpTQX3ruvRQloZxo3U0wPhLG8QaE4Lgy18OB5hwNUc&#10;EE9zF/F204FNckDKYJsr78Ys5RzAFXCGJDeYiWDLRaxDP3UWQgicZxiYDzvOK5qOPIGOLCrM943S&#10;mBZlNIlpokVkLmRxIpQ8iij3jqxFtyEsnu00TiQvh+PXDaVx2bzFFrZjTgo7qxnMrUJCiAR4bVhn&#10;zcpLYKxLYMfBAHRQc+QKfMGx7j0VO6yv/MziRtTm0YAgLRrgIc+qNckp7otborvmYACfhmXGh+oW&#10;H8zn4/hFTCJlzg/muxzQNb/wkuZfs2SCrY1FDhveBfGLXYmrYh1f3zoY/DqGdjGw9pg+zXVwAlmo&#10;C0bpwMR+rD+3RDvurD3ox3u9ePREN/bqogMM9PYMI0luaFvt9iS5zYMQfHTl1BtR/Ix2c6EjNhM3&#10;RT6gnI8FsAB3RclMCgPj4sMA7iebPkJwxRRb2/LY0MplSy0zCWnm4XSdP9Zfd2DGBQy/HI3VojdZ&#10;nihk+Gplpq5jcZSuU/LtJV923BoljiWnWYpaNnquI1dgt0rBThcXP4cp/zI+dnGO8U8evp+fyqYo&#10;bkImNtJC4p0sY5NAWL9Onc/Hnq+79+kpo+k665l1LcfcBo6rwixtxaWkdux7NcAtKVP8Tza3dKSX&#10;dJwbKQZQFsDjHOx6nARYeVwK2c3Ji53zCMfIvbh5pB7OhRXzdT2ezyYffmdavLNwi5SUJn6JmyIL&#10;WSMnF1mFk/3ssfhl2Hw2W3iAcCr2ujQushl8XZlkdJw44aF9SBQJSYtwmZg88YwR20XRGebZsZef&#10;HQNpmHCSBdKXOMl8bLP0pTKAtJOBjpybE8kxexvSwrPjuCueHYvadC19lHz8aYkC9wwr0nnpG/md&#10;WsQo0ad56zWuV01V+v2v1Pxdbu8B2BYEBbUkRrMtQNudoV0XWGUbFjy6AMQ9GdT1R4LwrMk6NG0h&#10;nUh364OdrB9DOHe26LyxmA0jFKgdUmYL7kq7cWc7CKZsgDyORMa++JXdynxIutrn8v4aayug7EFm&#10;hFuFjxkE0hpCREL3Tz9XPyxv3T57R4NrfaSdYcx/NnXVgfVtdXZtZ11Y11HH17XVQR6PbGyrw5u5&#10;693cFd/xMN0+tkKzPbqr7kcfUcJK+zULH23KfUBmxcdqCKPvQrt9WOASzV84XT0px3gu7+YR5Z+l&#10;wy6C3f5lPnq6Fd34HE/Smzwx41mH5on1tHBx8dKH2dtgtgWm+doqNBmqKRem6NbWYcq9YDoz8gRA&#10;LNizAOtiZg0j5v0N0AVrvrjXQ4PrvcSueFnaPTo7AfKLrC0DaWEVvuII2HDUACIl8RlbXZEFs0fZ&#10;MA/5IgofcjQWNxvghaPdWt2RacNWiRQCOC9szhYcQ7tI6pBW0asXieUtog1uCAKowwDPYFLfVk6c&#10;ouWjJlIN1UahA9xpH+mk6WSiTsQ3OJ0IvdmI7VOwnYzDZzyPrb5lgHgQurN13IXAiMP4+MEAtD8J&#10;bivQjUPwFofQhxfQmuS2NrgrOtd11p4PTHSD5bOJ16O+tiJJ7B7RTfvYwtszvLMO8Lh/dE/t4v32&#10;DUNLHtVLe0d2V6xnO8VfwI3igLFZ2gyIqVrSWgeU/2Ywtg08WGSubWils51GE0TcnUk6uKODHtPT&#10;Zf7lrGd1RgUsSxQCyP8oMM5Cz7VAofSMpYAmnzduNqH0tIg7YPxTmnFxGt3/BMbFzc+WiWHZFzNZ&#10;02Vj9NYEVoOJ9wRsM5x+uOL8YzuuhmgHjDk/pxP/3AJIMRgDTBZKBAC7TiKRnU9YdIpLJiYzaSFn&#10;EYHz9PvFUc77aDYdeLMB43klwJiV6BKN0H8rGLtA2R5zOXlsMubAhq08Nhk/cZrTX7gED7G7Ll0a&#10;w0WKZQ0HjJEcANli8HWBcYnHEvJFyVJWFxgXAzJ3I5ZBTfSpAXJJMP4BMJfQhX8JGOdmxUAS1jGA&#10;xcIHMSjKXa/xPb9RmV/9i+q+/AKsmNoltGMDZQPk9kgX7mjC1nnn0wVpkd7LmQQHjapXGwZLySkA&#10;5w4THsKQzBPGOx6P8XhWnzsM7qDaI9uqD/G1Y8idGUdR8US0ZG/2CrxhycaMx7CUYWco8oRX9TLy&#10;4v8OqVJVXT4phR5NNGal97VpWned3uCuPYDuodhOOr2+LwDcXft4+dj6bjoWCzsGjI9sbq+DsT2Y&#10;A43R6djlRIZWU/MyZdQVgO9Y+WNAuZSaMYAcQGLj0vlkdIweqs5sEj6XvDdSqXtYD90FI9rD1W83&#10;vsgdTL93c07hU41jC4xfQJEjW7BpZwM4Y8lOLgUA/mQ+sY+TlYfBXdT4OMM/tu6cYZ3FbBaxDg0Y&#10;W7bxya3DNbD+expe90vC3qmzh1UGEAS0nOD2UJLNYqgnWk/o+tqBpJ+5wY5hxqso7bR0tLUUma5F&#10;R15L6lkUucErGaZFwpQj6aRbxeq0+ZKXw2SXAbrWTWcbehEM1cJoeg5G71nRuKoCvftq144tCt+w&#10;QaPHj9HIvt0Q42trJPrSKLZuRiO4j2dyOo5W2ZFVP9dcmPsyPmYAjokI2Hk07Hs1G4AxPK7h867n&#10;827q104xSCYrzZLXv7U2D+2sHSN6agda8FZ6syJ6NWbzrpv2ALj7KCHc592TcPnOTqD89iHdtJ1t&#10;vW2DumjL0K7cFbTSvZO+z8CYLby/E4wtm8KRJwCRTOrbDYzvXx+nHRua42jE0QLzzbKhG0+EfzQY&#10;Z1rMplncyNlNSp5HpjHBNejV+cgifw8YWxaGhQKlwbgTkmYT7zpVl6+QucvSQ6bDjGGNz5jxj8E4&#10;Dz3ZpRP/mBH/7Gr0fwPG8bDiR4ksTgDC9viA58Ldx3N0+yEXiHszHDA2n3IxM/4HgvEzO6IBciZy&#10;QiKMPIWvJYF8jtNoxY/5GpL/PwJj8x67jrkjXC0gxoZ/ajX6hyzZNGNj2kH8XdBMkxQp77ZfqcJv&#10;/o9qEzBf77WX2MQj2Ihs4zakudnpgd7rTVHwWBwTBsaL+/WkuKKhun72MQO9TwmJx8+LHuzOMshI&#10;WLAHVrJm3H3WHd9e/cgaH0tg0Kh6VTWSsJ7R2N5cIDyWAZ+9PJrYyzG4KcawQj2hYX3yjy046CMF&#10;DGuuq+tH62xsH53a3FkX8RafCeqrff5ddCK2H5IEHZsbAGWkiqMOIHMXvrmXbh1i3XkyYMtFpH/9&#10;r9nAM7niS7VEQx7MhWTsCA8HjKfO8tFzBSlXlZd2FRZznV/sNeWkko2QdB1nxVUVPjmvgpRTLIPs&#10;50rM4kE+EoSBrC1wMMBzZVOITNwiztPcZRzb6rJgIeqYAG45jDiIL9RNXSu9SHpReZqgiZdkmSPS&#10;DcfEwC7kScBiAd2NQ0jHH2Rbap1hlwTrDO2mTbxt57Ae2jq4C80YHbWV5LN1LIFEw4SjYMSrnNYN&#10;gJfHJQCx5Qw7bJkTiH4cQFJTKPaWpX1wQoTPVPtZY1RxsrcqjhqgGpSGDqNtejjajfvXpTUCoX5q&#10;XYR6VqJHMVWdzrbdYvzLS8nCWNrsGwXw6GLEAUgVoQB1OIPC4HaUj8KaA2DrkWwIhmHHixnMRYUB&#10;XSB9d+sGteP76aytQ7vgMwaEAd5NHt20mUChLURtbiAgyWI513p0pfabYlfiM40ZmzTxc8zYWPLP&#10;uSlcrgYnKAgmmQ14ZSTTyPxkLvm2I7R1bRO0Y7Mccitveb/2RODW31ajjRmbNFHEkkRJicJC3F3/&#10;Zo/Ok4djbzeZwuQJl0SRBTAW5x1z55SCbkob9YMH06lqYvD7M8zYaYl+lk3hyqco6Z8tKVOkwEpT&#10;iM6MT6AM8t5EXbs+FjCm268kGKMtlwRjK27Np6LKdGJXjGZJQHYx45IVRwakaaZ983NxMWNjxAmw&#10;UGPFJcG4mBWTM+IA8XRduzMNhvw9GFtiW0k2/IuYMXJEjkkDSIZ2XOzYxYzzrOSUn3MKyzSpfD3X&#10;ro1jDdobpoy/mK/x52QK+x6KWbIxfe4yCEVy6eHfs+PiXA47KaTW2Tp0Dja97CyIW0kALilZ/Ixj&#10;4ucKTLMNiLO5YwGMxc/nyfkl6l3tLVWCGX/7wvOq8zKA/OqLDkN2gXIXAHc4BGoox4vntnfDOkgP&#10;lWj6+IANPAsKqsLSBqYAQHQk7HgYLonm7s1Ve1Qr9eveiOc4Vrhv0IyRJjxZox4CEx7GZpxJFUPZ&#10;knNHthiCD3gIW31uSCEtP/iLvJp+qtMx3jq3daiObemmi7Fdddu3u9a3Kquo5p/pagBxmzRGn1zX&#10;GZxrywCvjU5uaavjmzvo9PbRurDdVx7Y6toigfSuVY5h3lfypIV+bdBybYgJV8zacAVHBOKmyInX&#10;3fx43SpK1C0l6/7TFD3JT6PNNoHbs0ckTj1Wat5tZRUe44+bwV4OgzkLkTdmjBzxFFAu4tHOU9OY&#10;ebsx6Kf04lmUpgHxOWPENV8jzL2qVnsO0SbvodriBUOELe4c64400cphwNt52xbPLtoKcO2AVW5j&#10;i20zdUQ7AeZdnt1wIqC18vY9w7ppx5CuAHQ3AK4HrLIHAN6dHOG2Ti1SLEBnZzWsdRUZyEGw2rme&#10;LTQpYrLeGNVT/za6v36FLFDOqwN6jY/6cvVsX4WpLNXeY2vU0HCmsJ7VS9OH9w22OIKM+IUu5fiS&#10;P+GHTS4CpmzsOJIBng3v1mG/s89t38NqqpXWMIjcwAVkNV97CH13qxlKroPtbwSg1/Pvsc/uADbw&#10;GOtmtUvdkDT4d1hz3AUiS3+BTPFLwDgX3daYcRbAlY7tKxXd9soZT21f3xRXBaFNz1aEvwdj7G/c&#10;2v9YJ3aBbkkwdoGwC4iLdWJrlCbdC/BPx8Oaiqc5OZlYxyezdOvmRBib5Sf/NDM2MC65VVYSiH+s&#10;GZtenADIxyXMYFNsnO7c8+FWl4hHG9wZM3aaPUwPty684lNgLdoqtrW5BnY/DuBx2dhKpreloRdn&#10;cMEpHoQVSxMuII4D9AyEjRHfj5/nyBM378/Q9bvTdPkmFe58v+m2GQfQZCAt/M0yxY/A2AXKedaq&#10;DSvOzWHAZp2EyWQ6A74njg/RlStjHWD+XqZ4ViMF6JaUWeyCkgQYZ8D8DYxtIcTxHQPuxQcN2WV1&#10;I8/5ezBGBvoHgbEtfKQD8vm4KcSa9CHygXt89aZq/efv8Bn/yQHg+rBjO43efMVhyO2wtPXHujao&#10;3jfyZmtuBg0+lrzW6t03nTXqPsTg9sdG1q8MTguAtR9OrXaAcY3JbdRjdHsN7PCten4LCJf/SF7P&#10;QNiA2KN8KdwVn2hQ2Y95GVDGadEVnbjLV69oEwl3l3d66thWZImtvXR1TXcChCpr7deldKjjNzpB&#10;VvTRiA46v6GHzjLYO4Or4izs+WRsR9hxP904tFyRM0apM4TPrUFV9eDr703j0fwJ+IyXzNGM2ZPk&#10;NrifnruXn6R7+cl6WJCixwXJiuP1+DxeL0zQbSXqztNMPSrMUGrRPf7QDzHAY8BEeJBMjmCRQ5be&#10;ZqvPbN09JaC8GIyRJZ4C1uQpbF3fXV0q/0W9CQLxJXg9xqMf8gOA5dYSFtxWe8YPIrOhtzYAVAfG&#10;DcCP21s7AeE9PO4Zia5KMv4eIij3cfZzDIwNlLciZ2yATa4nD3jjoK6AXSf0WuQOWPbq/u0Jc4d1&#10;MwTcOqQ3INhVaxYPVd8Fg/X8CPx84wjlQMP9ap67JsyfoAaEQNcn3Lkzty0jqmBjaVBDk8ihCCFT&#10;OYouvpi+fC7OOisg5eOvAoANiO0xhu28VVwAAnjZj7eFMswLghkHcpbClGc3reoMJaPRwc03vRFJ&#10;Yj29dzHurblgdASY2/M6QM6q5rbxfdnTNzDeATOm8+6/kSl+CRjnoNvmoBVmcgubhkSRgm577thA&#10;7dzYUllIBwbGNuByyRTGjp0iU2O+BPAY4Fq05o/B2F4vXrMuZsQGwlb9UwzEyx0wSLbtLmSJJwkM&#10;s+5P1oULI2DHXADIZf4pmeKXgrEllVmYfHzifBwaM3TpsjfFpzMBvCBAFidFCTA2ZmxasZW2mm0v&#10;F5ki09Lavouj/GFqm8s1URKMM8y9wcc2IDMAMzZsIGzne52Y7xFp4NaDmQ4QX7nlAxiT28v3b8lr&#10;GYCmgXEGcoX14dn5W5mxK3bUBp8FdrCCGRinst6cQuZEfPx8LG2Dqbea4QCzWf5KasaJuE/s63cd&#10;+37S+N2lw0qNDRsYP2G92x5toaU4g6M4qc629P45YLwSPzO5K3iRCx6t0rj2X5FN8ao6vv2BGlK9&#10;VPfVFxxANnbcmBLVxoBxR2Y7A5jx9OIOuyP5FJ0A3p4sfBgz7o61bRD2saEcN3IqBiNF9COjuRnu&#10;pVKzWqrh0u4aMKOrevetrT5VP3T04eEEvLuYsYHygC/fl4cFDeEF7vjxa1rsTrLillE6swMZYgtg&#10;u6m/dszE0tr+S50ll/zWMnrsVvbSHt/GOonN7ey6njqzoZcubu2n81t7wqS76tTWyTqzMViebPS2&#10;+BJXCIy7Dcsqw3t3VYjfIg0dNkCtSZ577nZeGsw4TQ8K0/S4KFWPipIA4njdKUrQDWxvt5Wu+/xb&#10;fEGckvNvM/U8wQBvJZKFAS+BQWzjOevPDO+K0JCdQCC2+Czn+Nze4RrfF8GdFeZlBACt8e6nrWPc&#10;tWk4hX2w3y1k/B6dMUzbAN3tnOPTh5LhMABW3B1fbl8dHd9fR8b1Y1GiN0Ovns7jkdF9nJf3wqL3&#10;jkAD5mPuRAveMxqjNUx4NdryZs+eLHkgBfAYPaiDAvs00eXoxYre7KeBW5aoDpkQ5eb21NBwL/VH&#10;2K9U+hXVqfCempf/xEn590bcn9Tga4XCdlcjm8QikcQa6NNXtwPWuwU9eyear728w4pFOWsIBloH&#10;sG4bwS9mAu0h6MRrkVsC8B4bU16P5LIGVmyyy0YYc8zg9lyA2iNTcGDNq93baNtUtqYuhwHGOwHi&#10;DSzMxHCKB3hO7ZKTR+FyUcCOLMvBVpmd1DUcA1ieDEytIdmRDdBts3gSpgIcKWynJSEVnNzN3cja&#10;NrS38PtCjsgGWC39LB9wLXBaQXjZJAk+jp18Xs8z4LXgeU4ercvZubDgZ8fiOS3cPMtYFow4hYFW&#10;MpJIcgK5Bw9n6yG37DdvTNSxY0PJPjCLIxN3qqPs5ALMuSZPFJrkUpxN4fLMuqQKy1zI4WQzrMpy&#10;3Bm+rOlaRCds9MFENFJ3PX5EWhvDykzAKdPyfvm6s/hac5Bh8gyIxS0+izEmY2Rao/J3x/W6sVf7&#10;/wAv4JTO50nnQpZmZax8/1aAmogGm2A5zVxoEgyQ0WkfscjyEBC8b+4JvtfbsOJrBsTXJ+rSNR89&#10;oQU7y5Y9jBU7Cx8/ZMcupvxz2RQl3RQ/LnDNBdhz+V5TiCVNJj70xq3xOn/VC3aLt9iypQHbH7om&#10;kCWceFNbgebOBfkq0waTDACTUrDscRIpXk0iKjMJ8LXHFOs55CQTNJSBXJFNFnVWJj8n2GyWI1kg&#10;o5AvkWOZFU4d0w81Y5c+/NMyhbVI83drrDh1rXYt9SDKsrTqPv9bNXqJdmjAt6Fpxq+8oMbIFC0Y&#10;5Jl9rZtFaNIKPRTd2KtlI/mguw6n8bmFVTMRMuTOoKwvzoregLQnmRVDcFt0699CrWf3UuOF3dRx&#10;WU+5L+6p7v1qkC/8CT5jAulZVx5UgW69ch9qIGx6EP137kgKiwc30NH1Q3Vyc3/a5HtiZ2Mot7qH&#10;1nhV1P4JTXVhSV9dCnbT9VV9dDysNY4KMGwJM6DWX+iIx7c6u6YPbLqbDq8bqJv7VihmnreafPE2&#10;GcifqhnDQ3cy0qNXh2kiOxBde3dDpoARO6cwWQ+QKezcV4LuPk3ipOjB02QAOlGPChIUV5CoBIA6&#10;peiCsrQdcCDox4ZzVC+ZZGEALWFxI+Xt7C53Te9fXjNxE6ydMJieuX7aCPM9MGO4Dk7x1JEpQ3XI&#10;Z7D2TRrALT2sc0gH7Z3kpj2A8Z5xfXV4fD/tR8Y4OAbwHdtH+0b3woHAAGx4F+0a2kk7HO2VAZgB&#10;O4OwrcNpXoUZr4V1bgect3n1IQ+iP4DcXjsm2Q9kgaYCwm67Z2jEjuny3TFbq/fMVm/P+ipb7q9q&#10;wJSzDVfGrgzxfBpaHCdLHkxfo/EMR2NXiyAYKJTVanNymM95I1uBtnziHLYDI3vw790IOSIcP5IT&#10;5Y70AsAuQMe2weQmZJZYBnfRWOBW92NJBB05lraPHfZv/cni6I9HcdFIJV2J4Ge4C9DaoFzAOBcw&#10;doLmfwTG322r8QS3W1bTD53jgLExVpY8mJQbGKcAxkmAcfztyTq0gZ8zNpwcWJCBbtaz4k7LrjAw&#10;zrdhij0CQD8AY94vl2WgHNLfsohstFMc3Uj4EM6GdEAgDXtZMnJIEizcmibi783U/VtTdfH8WO3c&#10;0VfXr7MCz/eTa0D87OQAwnYMkM1N8ZNgDBCbVc5aqo15p9D3Zpa2m9e9dfJEP7Ro8pkB7EzsXrYQ&#10;kQ2rz3nKhUT8PJAmsotY6vgOjLHHcQGy4/IiO4FCBuAGvJZAZ5/n2XEFE7kaTGyBxdLQ4rjYPAKI&#10;HyJF3AOI7zCwu4lOfBUgvnx1PCloPoCbXRRWO0FBaSWcFCXlCnv5Z4OCkCmysk2jZZHFnAwu7ZjH&#10;bDt8v8nxyDVcZM9d4GIX74P0YHpwsXOipCyRgvUt9VnmtCXsOV5tc4dYyzcXjeJjORVoxZwUgNls&#10;c6kAsZ1MwDgLZ4U9ZiJfZDngbDqypbFZPObfCsb8zmkOEVa5J6eXq/MXL2kuAT9DGGxV+NVzqgko&#10;1/jP36jWn/9TTQ2MLU4TqaIHjqfxHVtrNO1AI+m/G9q4rnoTJN/awuc/+1TuZJP3A4R7s+k2sWoV&#10;za1ZlwKHcSxoBGjCnCHqNbeHuvn1UPs5rdW2/mds75WSF2BsAz0PhvYeSBXun35K8HxlXds+VWd3&#10;e6D9dte52J6ODHF4WXPtH1dXcWGeuhkwGImyqvYO+gZJ9RvdCvDQSULO1r7zova2raDzMf11clsP&#10;ndjUV2c2E9+7a7nGY1xo+Pk7asnnGzWkr6KokJq2YK48hnuS2vbohNLjTxEgc57alkv8kV/hannd&#10;OemczEzYcOY9zn1+EQ+wKsWz+ZMC+zmptGR2ygsZ3rHMUVAIQyav4il/0Ge2jVT4JGxkrABvGj9A&#10;O6cOUzRMdv1IgHX6MAB4EAzYXQcnD9RewDcWgN2AzevQVANnN+3jbQcmwXbHknQ2prt2sslmZy+v&#10;HxlLApo3GjKWsC3c5m9FT96BzLHVq5cjBazmrIOpxsBe13AiLRt50hB1nu2h31D59H/m9tXrI3uo&#10;y9RB8ts4Wd5Tu6sOix51ypZSI26B2mAoH4W9bTbxnDEA/nrY6ybY9Z5hPbkQEAjC93FkdD8dHdNf&#10;x8e56SQbfsc5u8ij2DCwHUPIjtrg0YGITIZyWGqCYMbbRnAx4X33jO6rDQD0OiSajQTNb4U57zbt&#10;G8a8ul9LneTKmXYVfzfMuIgBnjFjG+D9vWCcahkFgPGDqzgpVjXTATStHPIUjPEag7TYSQeAreDS&#10;rHDPjgPIaIrmR863nGCWKrIMfEucjHT0SkA4BTachHSQjJf5CZ/rsbkJrvvoCkB8+ICHNjDcuEpb&#10;caFdYP5GMM62TTOYaiYgY7fgyejFySnzdfbMQB093AdGztcEYNtGWqYVqhbBiJHI8li3zyUH2ixv&#10;WeRVFDPj78HY5AfX+SVgbN1+BsT26ALj+4+wst1Hnrg1RVeMEQPEFud5+RpNGyxN/L1gbCDsOiXt&#10;bbZ5lw0gPnkwR5cZ2l27RmQmnYZJ6OmpyEY2cDSN+7tj7gp+TgbCdsGxl+17sRKAJIcRPzvW+M1J&#10;tkdqs+ykk19RzIq5cwCIM9CT7dFYco6x4/8lGBfmcmFOiFTQxFb0172kaVhQZ2NFrf3C71Tt979W&#10;9Wdg3BB23NxkCphyX+Ixlw8doNDRwxQx1otHT03p0kaN6czrSjuH25dfqBtBPp1Zmx4LKw6v11L3&#10;3blbX3NQZ1as0HB8/z1nt1cXv67q79lU/WuXIQ7hc01i9XksuRSj2DMYCeAPLP++Vk1qows7vPT/&#10;Z+4twKu+s63/vlfeuePTmU7dZepuU6MtpcUpUhyKu5NAEuIeQoSEYMEJISHu7oq7awIkxD0h6P5/&#10;9u/klLTTuXfm3vs+z3+eZ8/vnBMh0qzf+q699tqH0mfK4bQpcjYNkuj/reQu7Cmtm2zluPNU2fLV&#10;y7KbxmACnufzPfvLoVc+kN19PpOK7RZyPHWuHE6fSMGqUxfJpdI1krbFRYZ8SKwmfalADweJjgoX&#10;L38/mTl3rtzXkUrkZeYauZEHy8nljpnLD7yAX3QhGlsBzY8C/oMu4lhZEiedJYlyszRNZF+O1JJO&#10;fyrRAS8yLgoY8g08xHc4rhZHzhFfpmgCCGWPWYy84LpYiryWSDwgpg2qIi9LySXzM8sB1uvB2GbA&#10;Mpp4Mw1mrECcjTyR46SRk3ys20zJd54GU8YqZj8Jbfl7GnmE7FBZluMkHdBLBiwzAcJsu5kAJ80+&#10;u1n8mwsB8TkMXyyQAm82Q29aJV96LJH/608YR5CD3Oe6QHqsWyZ2q6bLx6za/pRJm7cwmf/1+adl&#10;IML/VJp3dixO3UzzLQQ3xC7YcCQTfRGsUIrGHhM5caDETRsqybNHIlnAcAkHilemDOuNBVTVX5zE&#10;97NrFj5pmpP7li+VQz5WcgRJ5oSflRzzsZCDKxbLYe/FctJnqZxasUQOey6UIz6WUn+ky2d8l2k8&#10;9RYDXndux1I/HvowrygyAuG7MeMfJAp+F8qM21Q7RDqoJXv60glbSd5OVgYWnFbiHlWSaDfyf7vA&#10;WLOPNceiixkrGN/Whp6CsW4LgXVpZq4y4XYkCS1lxGYgrqFBWIWF7eqV5XLhjIsc3W8jpQULJCtt&#10;piQmTCLARje9/Odg/FNHhRENqWCMhasVJqcWLm0KKjPOz50kBXmsUse10QIwtdKI6tDYUFixgnHn&#10;nXsyhKlZB3PuBsB/D4wVsHRyUMscnq/M2Fi02gXEOlGozLj8Ks3JctwTaMQn+Z5PnFYwdjSY8f8U&#10;jM0yhZkR/wDM/L5VlrmO1nvxlIvkZ05lndFyaWhBIkIuUiA2uz/Mzo8GgFmlCf1+9PsyM/06bsoK&#10;yOYyb/mu57UGtplomYAXvzWg3Ixsod5mfa0N/3EHgfM/B8Z/z0Gh0kUHAUTqpBC22OxJdhSLb99g&#10;MfE4CRgxXJwHoOfSQFM2rODbh0k8Y1s0rHi44TlmFRNTeOPefkUmwX4noQ1Pxz0xEvCditPC8uMP&#10;ZRYZEJOZnFvEKPP6T76WfYOXyC3fSLnmvU7cIVrWCwaKtd8EsXafKAsGfyK2yAZOfB5b9GMbmmxW&#10;LDWdR+qaxTd/kexNMwFkC2y5k+VkylQ5sQHX08R3JWfGNxIz+jNJHvGZ1HsulTz+ncO/fV2OPPC6&#10;nKJHdD4ZEM+YiXkBME6bgG48nahgezlXvFncIF/DAX/XpQslwN9XXMjKsVhiLffdTUBiSOTOkUjj&#10;LYHiOH83brXcjSVGM4phjV3Y1CLwDbOo9NYunBPh6MM7XORGqLOcXjVXjoRayPVrBH3cSGZr6xLZ&#10;sqCvRFtPlUyHJYChjex2XiylHhaSzlhymmq9DEPk0qgqdJ8j+/2WkBthb4BxDtLEIYB5DwEb+wGl&#10;Eyvv1anApXJSK2CJnCAR/7SfBYDGkcATVgqg73afLyWw7HR0Wt01V+w2H+BmiAJrWdGKObInDVmi&#10;MFgW5wbLt+GO8s6a8TIuboFMsh4oz7/zqLxEkMf7f/1I+vbtJf3Y8NHvvWexs9B4gxEnY6VLh22n&#10;M56dyjUZL3A6Om8mWrJes7gB5KnTg8pED86ETSfDiOMX6Eg326EZpd6F3JG5lJFo60mSy9BHHrKM&#10;TuTlMYmnj3Xwo4CTQRYgXpbNz/duNg28ZGMCz7R6CTC+9fNgrMf6/xSM1dHAUEI1jZ3TBy1JO+0p&#10;efHjAOM1Rs6xDku0of8ak3pdjFjliTvGRBQssktzbgXQWyh1ZrSTk9vM52yooSkII66rZagDEK7g&#10;uHyJ9VtnTjvI8UO2cqBkKWC8SHKz5kpm+hy5Ql7uHfTv/4wZ/xwYG3pxFxhrc7AeKaSq2kdiogYD&#10;yNMAYzRNxoPVptd5R8GYm8pdzTLW5psWrFlXLOn174CxWaJQIDb2+umxntLX9fpTRlzBpJ2yYjMQ&#10;nz7nZoCxMmNlyGcveAN6mnnx35cp2n/GTaGArOuxbvJ9NTDanpVAxz5/Lr8LvUGhH//MYIpKFrov&#10;Txmxfi8/LI01WD43GXTnn1YtywCUFSsYKwibgdgMxoZcwSCIoRv/DDP+u3Y2Y+MHY+iaZVy7SwKW&#10;DpTJfwX4AFH3vgPEic0b05ENhpNLMeKFp4mxfN1ISlMgHo1bYipAu0jHnfv1FBfcFF6jh5AZ0V9G&#10;vPosG0BelEVGrCZTc2i+LuyaC/yC8LCexCb0ocn+TX9iDnqKzwh24Y3uIfPGfikLvgKAORVbf4jE&#10;wYqkxeRi2NC8W0ITb8obT4r35M/laCpyWCa+4vQpcikBzAvAurZijBxFez6F06JmK2BMznkR03pH&#10;WOV0xnsqQyAz5RD9mROw4uMA+ZGMybIvfaFc3LuN0ekQWTSauYrNGyQ3M0vyi3ZLYcFumPHBLOk8&#10;lC0396fLDc1GKI6XO0VMfOVxB8vEIpSG9SSNY18STCuO1K1YVvVEk0UcgWa30sk4fpeu4Y9u81KJ&#10;59it+cFq4dIjeaEDYTlot1kc0xMU2LCtFRKak+8K+4Xi5yNF5NKkU1acwLFeNeNMmnS5TKcVkuWQ&#10;z0RaEdsxSm0nSgkpZyW2E6SYMeJSxob3OE+XPXyew7DM4xzvD/ktBYh5O8B8co2jHGcc+SANwX0b&#10;rCQ2zUnmxdrKlGRvcU4PlO2lARKz319m2w4DjJ+Sx15+Sd7t1Vs+Hz5APv72Y/nwNdwfX78l6zQh&#10;DhYcjVMiCmYcjeSgjFj31xlXWLIZkDMWjMcHzYYPmHK6xQS07Ck06saRrTGUBiNuECx1u51mSuEy&#10;ANlyDDkVYyRj0SgaeMMle9FoKeR9sxhoOZesgzK4KW4nGdkUmt4mgPHd/yEYVzEGfWQ3NsLV7PWK&#10;G4uzYpXhgGhCctCBievoiJ00rJQtd6pjASZYyx94DWO9NTSomgDeZgYbmrFyNcII67BxVV9loUAF&#10;ckS5B3qwk5yAeR8/ZiMncE6cOMzPv9TKWBO/v3SZ7CaLpLqK4Kj/IRjXM+mmMog6NHaFD5Diwrls&#10;L1Enh8lXfJ2FBe1IZy2EVDVzo2kBtFoAYbWY6fXvgbGRAtcFxMocFbQUlM1HemXEyobNIHxFdWLk&#10;ifOXvABfN1OddUOeAJBPO8nFMl8+Xm10/ztgbA7kv95p0tV1dP30UVtOfX3k0klnaWPUXC1uddqk&#10;Uy90V6l+3IwcpWBslibMDF+vGm36s4UnXFc2NaIpKwtWENZSiaINRq6yhUkz/ufA2AzSt2/HyF62&#10;Tw984/cy5rWnZOLzZE48wUaP55+TOQT3+H0/0jTMQWzld7gohlFqX5vKKPE83q61kN1yC9jQMxdf&#10;8Pi3yTNmcMtKN3ww6WZB1kQQwT5r+vUSH3bfrWWbvG6XX8fU7krmBbzIsXEms9yDfApXhj2WaC4F&#10;5URgmOOHH4jV+3+VeW/DkHu8KkmA7qEciF/edDzDs+RyGps/UhfKsYy5AO1UOcO03cnw6XJqPQ2+&#10;AAZCdkyXY5kzZX/ORDmeMhs3Bq9nMBCSRkwCpDB8tR8RmsioGzdIXnq2pKfnSnpqDg28i5cIG78o&#10;FRfOScWZU1J5+rhUU7WnT0jdqeNSd/yI1B89KA1H9kkjEY8th3ZL+8FSad6TTxeRqbqVHrgglsn+&#10;ADspcLeHAcNcNyyXE2tdZZ+/rRRC4bPt5xrZxIkwx93LLQHdOTBnlR6mso5oNuPPHO8XjuJti0hZ&#10;mw3AzzABMLUXzXivPQ04mGQRY8WFGrpDxkM+oJaHdpzF40xAONVmsoRMH8RWEKxtutB0MgFCk8hH&#10;XrVUBm+wk/8g/P5f1tjJI3zuOeusZXtKoCxwny5vfvOu/OHF5+RJfgFv9v9KPiGh7YM3HpU5A/8q&#10;yU64OXBG7HWYbejEpUgo+2H2+5BZSmks7ub5bhj9bm48e3h7CVKJTtjtRQ8vcphlsOGwCf0kjq8n&#10;B424xI7ktqXqxBiBXQ9GzPdUQG5FzmKcFKS7pUzpJyfjCehn6OPOXRMYyx02fiBT3OLafRz6B5lC&#10;N2f8HZlCJ+9alUkqc71CsH7hbIle+4VkhA+VKhpr7eivLW0UskMHf7w6HNLCpF6NslwiUPXoew22&#10;qw2i6isU16uX3Aimx9urdc5ZzuFrPXnclibdMjkNGJfBjKsqcVCccpOj++zk2H5Y8mEXOX6EhlYt&#10;zUG+F8NFYS51U3SVaSmpyVFhclOYtle0Ucp8W5FdmlTnBIzPMXW32vevkhA5hh1tSCaaWaHNSFLL&#10;WlnM2cj3pTeZVsO+RalDQgFXgemH4nN2AZWx3JObkYYPmSQKPhapR5edNqKLV3Mjuoaf+Ko6J7Do&#10;qTxRhpXtfJmXnEEvPndJy6tLO3aXq4QEtQKcrVhBm2ngNf1kAu9vIzR1q8ePS9l8uxGgT/MOp4nG&#10;pd403DO8hlyUnTKe/YmjpJ6tHY01gCcAWs3NylgIq/Y2/R6QoFr4PtRJUdsls3QHY3WFXKMZqaU6&#10;uFZ1V9XDjtXHrBkYzTgsWtRvzACIasUKxB04KkxgrKWNvB838X78PJr3pwz3RRj21yQJWzNVvv/g&#10;GYB3KKuOPpDev/uDfPc0SW3PPYZU8bbYkU/8PVnG3yFRjFQwRjeeyJo0W7LHXQZ8LfbkA1uTxuYE&#10;2Oo6psnswLNA710IUC9gtZEXFlXfPp+L+zcfSACRBUE04QOwm64k0sCXuMzVQ/rKKoZHXL75VNwZ&#10;7vIjH331iAHihu3M7hOm8b5kYo5M47WWQwDTpbI/f4bsyZqKZQ2AzVwg+zPpHWVOkYM5NPjyZsiZ&#10;fAsm8xbIgZCJcpqT4JGsaXIydaZhcdufNk1OF7tKJorCYJj4yC8+ldDVQTDjbAnbFSsh28LlvrLy&#10;GjHXpTKGP7pKH5ddqubYWYVh/xp6XyUG+2ty5Xy1VJ2plMvnzsjRnATZu8FPDqxaLnvX+Ug6cXCJ&#10;btZSunaF7F7jJUUrXaTA115y3ZbQsJpOk24qTbqlUuRBmInbAljyfCnETZHMUV1LwVjdFbmOmtWA&#10;Hqilx3k04nzYcy76cDaWuBwdL1a2iR2uAOlDXRfZjlNxZYyV/cuVKdtLGix0u+UoCYYZf+I1XX6J&#10;LnvfSmv5d7tRMmTVPJm/cqG8zlj2A+8+LY9haRs0a6L0YFXLJ6Tx//W1x2VGnw8kAskjhX83DU9w&#10;Ko23lAVIFLDZLGW2uDQMQOXmUMTXU6JeaCSKrIVj0bRxfADEuXx8Imy3hCyKk+jD5/2XylkaiWf8&#10;F8tRNONjKxbJUexsRzxmy2HX6XLAYaKUZzJyjkxxS0yascAgbgLK6qxQa5vaCo3Etm4riowddhxd&#10;O2F/Zs1Y7WYGuNJcq2UdURXbgg/nTpX4dZ9L1s5BUkF+QQse4CYsYs3swmuup/lzDaZb7o4DwgXQ&#10;dSH32BnAZS/aqWVyjozqS2cdjLoAEF5kx9qls7onzZ04Tjfe31MqL+t6eD5nnT//nXihZ5JbcspL&#10;zp/2Bjx9+LcIHoLl//zaJZP/2Jg0M8BYN3aYdrwpq23WSEfVLNW/zJTbodI54mbxooSsGcANww/Q&#10;5DhNyLw6BZp08s8YmdaGFWBigKpeYc2qk3fVD2yYj9HUM20AtiCHmJgxy1txi7Rdp4nVzOCK5nrg&#10;2lCd+MpVBjwqusaesbPpxJ0OexilropyH2O9URsDJs2AcBMhQY1qcfu71rZ765W6j2VrLkazMcyi&#10;Wrh6v3UqcqdhSbxKxkj4lq+lBHCou+LLDXClYbOrQT7Sr11vIhqopD+DBnT9Whw1yoC7A7GhfwPe&#10;6pfWUmCuIf6ztqvUv6zDOwrICsTtWNraWtXSdq+u4/T4of6uXKE6cRxRnAl8XVgNIQ+txCxsIt97&#10;6Td/ZRisJ8z3Efn8d7+Qnvf/BifF76XPw/fLgMf+JMOeIbXt0QfkO7zGoxWUyYmYooFAJKFNYMvy&#10;9x+8wugz2z80GY0tHHPJfNCFpLPRgeczYefJ9o6AgT3JMia/WMecYczLPn8b+9tzMv99AoHwKs8m&#10;znI+jNsCecOKoCGbT94hTAjtmNyKOXw+628/kcyNU+VQNqQMff4gwx8n0hcgX8xHSyadMXsOzHm6&#10;HE2cIcmefSTLd5CcTV4opzLmyMnMSVjjpvC3t0z2pXhA8t6VIa89LeO/6iGbAwIkNjqO5p2F+Pmv&#10;Zejjap2Yq/xKLUcvwJm6dLma/7AAYq4Xr5geny+/JpcA6IqLNeh/V+RIYZZkBflIgZ+nZPu7S7KH&#10;rSS44JYIJIxGCzDO97GTPA9rSVmGhc1qhhR4WEoODbRsGGce2q4CchpglQS71ccFWq5zpABwzcNB&#10;YUo7A9hUxlBdFTA2A3E2gJeJLqyvZVnj3ljANJwnHt+NHuLtNlt8AiwlKS9AgjLcxSJ3g4xPCpIx&#10;Gy3EI8ZZxlsNlUdff1DuZ7vrSz3xLpK6P5hM4rc/flXeefIPpPu/I2E05tIYyEjBqhbH2qdY2Hbi&#10;NIKkYeCJ0yi9Ukl0U5Ox1aWw7TWFGM1EjfgkPyOWj4kY3xcZYhyyi4K2yi0TCQYCvJFidtPEPMDW&#10;6MN8rUddZ8oRp6lSnoJMcTODRleqCYyxtN26A4Dx+L8LxnWAceUlV9mfNdkExmH9pezoEnRjgnZq&#10;vBjGcJGyC3Y03XQDiDJeJ2I2nVla6ioVSBAVALkCbS1rjeppBDbw+eq1GCKpRcaoVdkCGaO21h/9&#10;djVWKAYyLgMQl5WRA2BXaHZVEFTE9oibyC3/MBjTpNLsDAWoJg1GB+AaYIBV5b6SEjVSbGY9KZFb&#10;hkmlgjGWuybW1ddzVG8ARBSMuwOygnKrTgh2aac/lSU0klKjKJuYPlMWqR+rYNzSob5iBeIAwGyV&#10;VGnjDtZ71UhlQy5hBFqvOn1nBARxoyjD4aBTbMZwxz8Jxj/OzDC5PzSoSL3ON3CD3Lmt1scwOcLO&#10;v5ANX8jh4nlSz79ZC2uvQdNX8FUQ1qasCYj5+rWBa+jDCsqcLFSC4mq8RkPUmCjUyUJeN35+XWUk&#10;wSFJ6Mi10axTEOZ3+M+DMRoxoUBtbJxv15wbbk4XDwYxCfcKoPtb3BO/xcL2O+n94O+l3yN/Nhp2&#10;/R//s/QDjPs98kcZxONhTz6MhPEkyW2vkVP8Caz1M3EgFN52cG/xGT5Y5pGs9h0+5Ek4oqbS3JsG&#10;g57x7ksMf7yKq4J4XKQIZ3InlvV4B8B9myk79RjrFmhTGUBMI9ARm5zbNz3FlUzkpeRczPv4Y5mH&#10;HOI/50vGnOcDurNhvLOQKHBYpM+Q/RkzAGOac/QujmF/ywjsJ/t3jJPT6qRIRd6AOR/InCenCrxk&#10;xcL+Muilh2U8FryJn/eU9V5+smtnrPQbOk7c/dbJfddqWzii3KuquhbukC2MeTIMUtckV+oZ+qAu&#10;1/G8tgkvYzO6WRvbbxsZrT0kRVu3SsmaVZK50pOwdmdJdLFii4aLFAW4AtKOkrdimeR42kiCzVyJ&#10;XYpLYoUNz2nouZD168g0CxWN3zYawMrCh5xqOwPJYYpkAlrpbFXWxLMMjvgpsNM0JvbSmXpJhSEr&#10;ACsYaykLzWIXX4L3QlkZ5CJz1i6Xfkgn08KDxClvs0yLcpcpSetlXlyArIJ5xu8LEIeAyfLqB0/L&#10;w68+LI++84z85dPXpBcRmX3IMv76pcfYg/WebCLPOHJcH4nVmjhAEtjBlzplIHLCIGqgJOErTsVf&#10;nA4IZxJalMl0Xjqj1+no5mmsZ4pjO0g0gUbF2O5KlMEDyHm4QFQjzsGWl8n3k7OIGM3FhM5jd8ue&#10;PQS9yYbJRgXjFNixSaa4DRhrats/CsbGaLJuC+5ixgrGFRdcaGQyjr3+S8C4n5zYPVMqLsFuL9li&#10;iyLu77wN0oSrIVE00SBrhVF3kLh2neO+XttJfdNqxePbRviPXlXS0FwEo3Gkwx6EvHfAJNva+YNn&#10;PLihBueD7oFjg0xNHSxVTf5Mj/0UjHWqzLQxGvmiOzM2wFiZsS4dVR8sn1eBkNjWlW5kDEx7SnJh&#10;Iw0wOZUmmtiF10jD0ii+dwUivSpTNBX6eJdLwnw1byNpgP3pNmvD6mXYwNYbbLqlHZBqWGlM/CkY&#10;6xG+ihtCBc0zHYHuXppNUU5T7yp6vH7NbZxg/idgfB3gNVnz0Lw1YwQPuBmM9/H727mlp5w5ZClN&#10;JMXpCaj1Og1HY1u2NiCRJQwQ1kWwhNx3AbBeu1et+qa7JvN0GMS4kVE6yq6pe0bj1NCJ/wdgjDTR&#10;riHyHbHGVg+5E8ex3UWGv/OYjMaSNvipRwxfcb9HHjAB8WPUkw/inHhCBj/9iMGOR71AWNDzT7Ab&#10;7wkaa8/LdM03fh2NmR1zM4nDnIC2PAZ2a8UuSyuS22bxeD4DHfMYc1768Vvi/PUn7LxkDx0TdjNZ&#10;EqrXBTinFIQXw47nvfOKcXXgYx2//IKQoY9lAQNgc99np94Xn4tV/3clI3iSHMuCEWcRDMSJ5GD2&#10;ZAgOK9aoo5w6T2XPkIu5c+Vc1hxYswLxTNmTPlfOlnrKVo/xMu1Lhkto8E15632Z8ElPWefuL+Gh&#10;8dJ32ATxDNoi99W1dCL4m6q2+foPj2tarktVK8W1uq3TVK2dBFBzbeb9r9+ScydOS1bwJtmzfrXs&#10;3bJK9mzwlyykin0s2Du+NVCObvKXw8HecigY9uzrJAkOC2XPajfZv95dCtCTi3xtpJghkDiO+GG4&#10;FvKQL3LcFnFdyPDHbCbZKJwXqQx5JOBOSFqgYMwUG9dkZINUBicy8PWm8jwBUItd6y6z1/jIe2sD&#10;5BkYe7/47fJK8HL5N28n+ZWnvTxsOVYmr5om/uELZOKCnvJBjzfkuff/Ih8SAtSH5twYkuN69nhd&#10;ev/lMbHv97kR35mGZS2VJlwKNrX0WcMkm2v27O8kn5CjPNwP+VQxfuZSRrMLmdjLJT0ul0m9bD42&#10;ldHocFZDZZA7kcvEngJwNl9nFiCczQ0oh6ZfPq9p8y6X7SBZaMtHgxeJNCNRSBL2LBp3CsLorDe7&#10;acb/mUyha9u1MacTcep8aMbtUMO4cPkZBylOGiMpm3pJ6rbeUpwyVi4RMN9QT6OpmaGJ1lVofoBv&#10;10Sdgnk7mqPxebqm63TCTqtFsy5Ub9YyhgkUBHFYtOLQuKVyAME1CtQwLP3DrqW5VEXXvgn2qWPP&#10;3cHYGO+9zVQebKkTbdWU16vZErAwA4xheAT2qDWrTgdKAMGTB1xl3kT2kM16UfZiym/m32glzrVV&#10;ZQoNvumSKRSM7wGxGZBNLonuK6EUnBSITaVsMthglcq2W6/r5B2sH/+0gnENR3kF42vcALrnUmg+&#10;hYKxsuOKam4O6t74HzJj9UXrVmsFZG3A6ffWgd/6Ni6RPSVTJW5XX6k454BnnIUPbdwoVarh96Y3&#10;knsgrECsZWLExveqU3hmUP4bMDb9zloIpO8OxqoVq3ui/T+RKTqZwvu57GINOzKC6dk8f0MHPfAX&#10;H0hyFU8so3b9+smEN17DU/wbGYQUoRa2b596WPo/9aAMeFrHoR+SIc8+KiNgxcMBY5ehX0uS3UKJ&#10;JFZhJfG7jjPZYzfjewJ4PjOWfy5jYMuOwK8lNPKWoQVbk8ZmR9kDxA6UYy/0YFwWyoqXMuCl26Cd&#10;CKK3+vQ9o/Sxy9e9YN7c7GHKs9+mIdjjK7FkSMN/Rg85ELtIjmUvkoMw4YN5SBDoxQcyYcWw4xO5&#10;M+VkzgzAeroBxAcA7tPFK6QQB9cUkt90h97sTz+TOZ/2kDl9Bsri8dNlcP8RMnTUVPFfGyL31QDA&#10;3atWQbmr6njbDwBtfqyA3UFd75TLZy9K4SaYcaCvFK/xQKpwkTgnSwDZQXJ9HCTTw0rS3Swlk82n&#10;Cc6WErZ0puT6OUhhIC6MQAcpApD3rkTfdZxrAPL+VU5yaLWLHAxy4nVr2bfSRvazabUI6aKIplkh&#10;U3k6Jp2HRqugrJWIfUzBOZ19c1H+VjJ1o7885u8pz20JlHHZofLcSju5T+PpvB3l9zQNlyT6ycLl&#10;s+W51x6Tp196Wp7Aj/gU3sKXv/5QPiRR6bWXH5XPn3yAXVrvI+b3wlusPmNyjMkpjuQaS6UQi5k4&#10;ZQDgPFQymKbLQBfOAni1csmfyGE0OguJIwWP8c5RKm3A6slnzsBpkUFoUAZAnglAZ89j9RKj0vmM&#10;URfweibTOXt9povUJzDskWzoxMbGDwXjbj7j/xKMVSNVEIWxNgHG1VXommi++Qn4nzf2lPjgb6Qk&#10;ZQqZxssBsrUGuF4H7HRaT8eNjYJFtnQv9an+pJp1Gk69vxogD4NughG33wTEbur7msJrNGGtHnCs&#10;wc/aqFkZjPH+I2Cszbs2mKDh+WX6TrdW1AOKDYBeUuQ0+e7rP4jDXHydJdYwdGWxnATYjNyBrKFj&#10;08qCzVLFjwH5Hhib5Ah9P6pra0YjGqk+V1DroCHY1qkjxMgw/BwV4AwHQq1O4GmYPO6KrqAg8/Uy&#10;Db5rvF3zL7RJ9z9hxhqW34E+3KmATLZGu/4s+Fl2YkW8eJ6/i+zxjLgTX4u/uI0bYX0LywO4Cf6Y&#10;Ef88GOv3boxHd8urMDNj/Tfa0NH/98AYix832XYyKG7CkuVmosQHzZTBfwF0H31SPvvN75i2+70M&#10;fPxhAPkhgw33A4j7Ash9noAtP/lnGfLMIwYYz2QrszParz2ZxXPZJj8FQJ9HFvr4QV/KINjuFBp/&#10;ixiZns8m6fm4LGZ/Autl9HgBOvBiwNeaWM0lvN2SDdPKim3w+9oRm6tXe2IQNE7XidVNbn0/JU7z&#10;A6xyaNpfD2Sh6dfi8O07krVuhpzIxiEE8O7LY/wZrfhgxmxcFvMBZLRjgPhADk6K7HlysshRjmIU&#10;mE9s5mQmA6e/T1j9X/8qUwiyn0kG86T+g2XEoOFiZ+cuwWu3w4xbb0hdm6lqux7X8riex42AcgMs&#10;uLFFH5uqCWZc39ou9devGy6Mws2bYbs+cnDTCpp5JmZ8aPNKORWyWk5sDZCjG33lIAC5e90KSfW0&#10;lj0w5f0bfaR0nYeUBjkbAJzpukjiOMoX+dhIiR+uDG8ryV8OS8Y7rNpyvjb7mNrLwdVQDFvOwkWR&#10;DLvMQmfO0tFo2HH+YkaM2cpqt81bXguwlS9jV6MTb5ZPfRfKAyss5Lcw7GfsJ8ry3BAZYzlDnn7t&#10;VcD4WXng5WfkfnSlhxn8eIVhjxdffEz6v/wketTnspkt0DF4hOMY/oiHESfOxPHA4wSAOJlN1cks&#10;SE2cqnLFIElFnkjG8paMXpzKmqgkPi4eqULD52PZ05cEU04h1S155nBJVa8yI9DpMOgMBkeyeC1n&#10;1nDJ5VrqNknuVOqwR2oXM1Y3Bc9/Foxp3OmCT3MDTwcBcA4YoT3op+0AYgusSXXe8lP2UhjH3sA1&#10;nyNV9JXChKly+bQ23ABN2GBrA0d4jugaMKPMUkdnm2FHRsEkm/WIb6w6UpBWBmp63RizBbha0Feb&#10;kQna2H14/bayYwAZAG3GOqeAXcuxtwlQ/cfAmKO5sdnDDMYa54jkQUh9Ja6OIJ+vpef794nt7Nfk&#10;KLY5ZcYtKo9gZ+tA1uhQ94T+u126cXeZwsyK9apgpFejYcdR3FR6xAeMkCiu3+RnyfdT34yXGlmm&#10;FoZZC9uvoYlYhf6qTa/uecYVNPhUtqjm56jOCDMYmwH5p2PQ97Ip7jXwfqQZ4/VuxcKmYT661+8G&#10;IUftnC506KatXq2K0+XKWVumZ3FTcKOqRk7RBp6yYD0VmNiw1t8y4x+DscaC6k0HgDZY8YaubS3a&#10;tDNP3JmZsWrG90qdEeb6OWZ8XYc8yJ/ogB1f72DgB/aMR1bCPEYBxL+RAQ89Jp//+rfy1f2/R54g&#10;MvPR+wkG+qP0eRK9+KkHyDR+QAYCykMB42+feJCMm9FydtcmTt/+sgNi5wFO2IAR40d+LRMhUz5s&#10;8/HAJbGYzGAbjctEK1aGbK8aMIBrRXylNaX68BIAeikbQbSWUJaAtxVWuaU08ZZ8ip/5I1LfSIFb&#10;2uMLgBwA/eBZ8fz+E9kfbylHCxZyKgOMs8k3zpgvxzMY2kJLPoBksZ9G3+H8ZXKq0FeWjeopvbnB&#10;THzrXZny7kekwL1LcNqbMp51Ud5WNrJ93WZxtfcS+8UMozV33IZ5mKqx7Sb/0d/42dK3aTW13OKX&#10;dUcabtwk2LucPVARcnj7atm/yReg9SPRyBk3BdIEUsXuIHcpDWBteKCr5Pk7SywyhV6Lia0sQFMu&#10;WeUm+9awKBQdORFP8gEA+lCwl+yFHe8JcpQSmPNuwHmvv70chE3v9V0mexn8yMajHDEbry8aa/Kc&#10;YZIKQ43m+RZGHTdvdJXJO9ykb5iH9GT90Xtotc+7zZCvvOfILCxt7juXy/sjesgT7z8rH3z8urzN&#10;XeqBj1+TP3z9jjz79fvyJp3V0UzfOPX7RDawW28nK5yiyUWOH9dfYlnbksAUXrI26gBafazXRHTh&#10;OCwziYBxGkCczoYSrRSS23bwH0kkm0J0cCSbMe1Mpm+ykSey0YkN7ZjKVdliLmAMyy9ynSQ3yqNo&#10;0mTAjmng4aC4w/iwMuMf0s4MN4XanWBNsCdTUJA6KbpS1DiutsJSm3ABNOJsaFCL2nF70qTIVF77&#10;taSs7SOF0ePkyklX/MN4hzmytmgmLlN5jUgKzbBYrRbyK1pJ8GoDkFv5Y/3ZUj2RP1hzatt1GOqN&#10;m+pe6HI06LFZU8DqASgcCzd+hhmbVzB1YgNTqULtbfdsbQpGuntOpQFv/MVukpE6Q6ZPfFwWT3tW&#10;jpQ6oG9y82AFWDN52q1IC8qStfHWiMZt0oz15gLIGkB7jxl3f9xMo8pkazN93R3kcNy4o04GdsKp&#10;GwEZpoYjfQ2ApU6JakDrb8FYdWQGUtSPi0ShmvGPAVjZ8t+WsmhznOePMpb5/bYRdtRu/DwAtU4d&#10;liCFTn3hlW400KfIkT2zabK644Ige0TXavF7NAOtXs2ShF5/tvR9NF5TIzNxqzTojVl7BUg+mov9&#10;U81YbWy6oFRjNP/exg993byKSd9Pwfo2W6BvstWj/UYUjppI/jv8XsY//SsZ9uCD0vu3v5Kv//hr&#10;6fXnX0mfx38HEP9eBjx5P2wYRvz0AzL8mYdkzF8el3FoyAqoviMHi8/YoeIyfrDY4Pe3XDBSJg75&#10;RGbigPKbOZow+LeN5t0CLGSWsN+lDHQsfIeBDpp/ixgoscCutoDhDl1CukSbeR8r4JJnzii0/dds&#10;/MBR5dC/pyzr/Rk2OdwXsHDb3p+LHVebb96RtMBJcibXwtCND8GCD8KCD+A/PphDQlvuBF6bL2eK&#10;VsoGZiF6v/CQ9P/Lo/I9/+4MbHdzPvsIts42a7ZUTxwyWiYiUQzqM0bGD5ku97V23uU/YFO1XL/z&#10;X1Zr+13++ERa79yV8rJzkr11HRKFNwEay6UES1uOn6sc2AQz3rHG0IxPbKW2r4I5+0sajbz9gPQR&#10;9OT9G/3Qjr3l4HpPKQRwU5wXGEC8H0AuQrrIZ3w40x39mEChXDdYsstCnBaLeTybab3pkoXtLV3z&#10;HVQ/RsuNxt2wYQpMNsRXdpzJltGJq+Vxwnc+XDZHRq5xl+9X28jUgAUyiryM3rDcHkN7SX+OO5/S&#10;YX2YO+D9X7wmL/d6V9575SmZTHqTM6uXNo0hIhNWGzeeFdzfD6RZhyyB9JABgzVcE4BvOkH3eo0B&#10;qPXtOTDeDALms2HB6Vx3MZkTB2CrZpy9kKajFkMx6QQJpc5lQSoacpGuacJCV4gtLsdurLSd2QEY&#10;p//PwBgNUfMb6tCLq/H+XtxvKaV4UjM39JHU4H6SHzFGyo874YxgjxxH72aqkam8pv8VMNbJNQU9&#10;U9OsAbDUxtjPgbF51NcUnt5VMEADjLuCe4zYTJh2Q/NKpu9W8nWy663YSdytP5A9OUvQvWH0qlOT&#10;td2iNyLVj9F6m5FOTLrxPwfGKlF0Inn8Z2BcAxibYzQNW5ixAy+Ixja6smY3AMZ/y4T/OTBuR5pQ&#10;zdgIUiJL3AiaVz2dG8PFA3j1owdKSc4EKTvvhJOFJqNOQ3YDYzMQmx0U/xUYNwDGTURotiE7dXIT&#10;Upvk/wYYdwDGt9pZTqFgDFDfwGGSt30mTbg/y7d//KOMfpKsYuxrg9XK9vSDMgggHgwQD39BpYlH&#10;aNzhQCBac9Krz8isV2neMY03A+fExL88KeNeZTz6vRdkyOtPsKj0ObHo87G4Dv7a2P6smz5c0YSd&#10;yYFwJWjehbLHGbEMH/ISAFktbLbGrjz0Y0awLbC6aYKbJbLGQjTlxbxtNnsxLXh/K3Rmmy9YxYTs&#10;sWL8h3Ioao6czsWWmstmaHRilSv257KkNHuanCt1kbRNS2XMJ+y+e4sNJUT0zmJqcDYOkFmffSrz&#10;Pv9Cpn7WS4Z/0V/69Rsl/UbNkf7fzWMh6U3hznuvOm6x2o766evm5x2dvO0673P7LqlcF/midsqJ&#10;ncFyMnK97EaOUN34wOYAQNdHimG+RYEmZpyNhhxhM0fy1WmxCsa8Bm/yWk+YsasBxmlIFQrGxzcD&#10;1pu8CfWAJa9zk8NrYQCw5yOrXeUIssbRIHvZj2c4E8dFiuYBo7UmcdTPYPovniGN7Zs8xCtji3y8&#10;zk7+so6tHnyut3BsPD27j7y3mBBq50kyhGbb2x+9J99hCh80vK88+smr8mjvt+V99vJ9DhhPePt5&#10;cfzmI7ZC95FdrG6KYPN0DKCaCNinwHyTkSCSSWtL4a6cyaqlTIBXQVqBWCuL57kw4XwYcDKvZ3Hd&#10;zTj4XkLt95BeV7B0imRwN8+1YNU3DotSarda3zRS02q4NB5j9+D/BhgDXDUMYFSed5GzexfDhvFL&#10;M7GVtnGAFEaNM8C4iUZUC6ypjWrm6P2/w4xhbjBLM8v8e2DcfXuF0bjT46wG4Bil0Z66fFSL6To+&#10;XwcxrR3cZDpoJp04sFzcrN6X8E3fYc0DoGHGjR00EQFtBWEF4xakmv8OGKsb4cZtxsNhxq03NN/3&#10;b5mxMuTu2cb38o3RlQHjn/cU/5NgrJqxVtdi0k5Y8U1+FpdO20pONE4eGnhHWS5be40tKpqU1+Wa&#10;+EGC6HJQqM5tbtz9DSB3Y8YKxs1o5hoEdeN/E4zVW9wFxh3IFq0MjRzPdIR9sujz1Vdl7AvPS/8/&#10;3y+DyKEYiy48mqGPMa8ylUe62eS3X8BXTGg80ZZzYbYLKWuA1g4Zwp6y4vFSej5TyQmeDtt16v8l&#10;jTrkCbRj24/fE+cvPhIXnjsBpm5c3dkY7QXD9QSkV9Cs84Xx+vJcH3vzdr8+X+BHZjqPcgDENcXN&#10;jpxzJ9wYzj0/5/PAkr96RVK8RsrFbDJn8B3vyWYiGDfFXtwUp4vog8XYyby+b8uw14j1JE1uLHGe&#10;sxgkmfcVG4V6foVVDq37057y3Zf9pc/g8dJrwmLpNZ7cnKb2W2h+plJm3Np55wfZ4meZcvsd/lBo&#10;+PN/p/btldNxUXI5IUzK0wDlyM1ShDZ8NnqLnIvaKGci1svJ0CA5FbrW0JFT3K2kZLWn7FnnLUUq&#10;Vfg7STESRK63tcSQvJaz3ArXha3xPNd7CboxRchQEa8XMSxS6G5B7sQCdGM8ykzA5ZAdnEXjL3/Z&#10;DLaGEJu51lHSsreLB7nFn25yk99tcpFfha6QX69eKh+E2cmwzQvk+YGvyCOs3H6BeffexGR+O2uc&#10;fMWQxtdMxw2igdbjhUeZ5HlePNiTtZ2lpulzmfCj0ZbJqLM23tLQe7XSAWG9ZszF1QE7TmMPngJw&#10;Zhco5yNHKBgnwY5TCQ4p4ftTi1vBEkKNYMZZOgJNTsVuNo7sZnpwN4H6xdxcMmxGSt0R3YOXaTDj&#10;u6xXUpnCiNCkbmo4O8ffW+Qa6043DU83NGNDpjCtQGoHkNReph32ZkLkmzQkiGSvYuIzU7b2k/TN&#10;Aw1mXHaUrRC4A1R+aKe0EabSxM+VZlSY60dyxQ8yhSlg3vhDZgXXjVs6XqzNMNWhTS4FZcYdGnLT&#10;PQ6y29ZjdVCYJu70YzXmURmtdvfRM/H5XkWiOMsAStTOETJvytMyb8ITsmr5FwTXO90DYwBYwVhl&#10;CgXj/0qmUL3YiMtEatEMYwXi6xqoT8bFTTIuWjph9XwNDbpzT5PO+PmYZQrz1g/z5g9dTHoV2acW&#10;v3IbbPYflSk08P7ntlRr0tx11Yph2bf05MDX14F2fngPEQOR/ejmT8Sy6AAYryBcHs839rbutrXu&#10;wPujZqW5aam5x5Sx8VplCqbslBlrNKqJGWtkptraNDHPZG3778gU7fy+bwDGd1riGU6KpvewXc6U&#10;eLIS6V2ZwFCF+/hREjCD0B5C48fCfEe+8IQMeuqPZBgz6PES8gSsWO1sM2m2z2JDxxxkxUVkT1gr&#10;Y8U3bMny4OnvEgrPc9/v+gOcuCgIcPdiUs+X7GO/oX3EDz+yN+vVvADdFV8Dvl8Bvp9/ICsAWq8e&#10;78tyHi/Hj2yUAjYaswP6sSXyhhuM2p3y6fsVwN1L3BgIWT32EzkesViOZJKxAxDvy5lFbPASOZvl&#10;Kd6TvmIA5Rk2jjA0AunTdVCWbLC26vM1I9xf4Kb4TKYgU4z6so+MHjBOxo5YKKNHWMl9tU0d/BJN&#10;pe4JrZrGdqO6v00f11D1TdrQu4W9p0FKU1KkaE0QGq+P7Nu+UnLx98Z50IRTVrwWuQF5oBhWu2fd&#10;coMJJ7pYGqxYwbiU91VmvB872l5Yr8oU+T4EBeETLqWpV8J4dSmacQk6cTHgrGBcxMBIKSlwJUgW&#10;B7ysZB+5yBrWvoP8iHA6qlsIKMpK2yIxu1NkfPh6+e0GL7kvco3ct32FvLXNUdzz10rP7z+WJ998&#10;WJ7kl/r88G/kbQDzWTTbJ2YMkPcIB/r4uUfxJr7BL6+XBMOMEwjFj2eTRzyOiUQsbknanCO/OJmE&#10;Nr0mcU2GIachUaShERsSBeCbi3siB3BO4LV43qZ6cR65y7nsucsh11g1Y/UcFyC1FGqWM1+DyhTK&#10;jKv2rflBM/6vwZh1QmiKt/jD1SxjY/MGmul1XADtrTSdKpfL+ePkRexhth4DesYubjBbBklJ9Pdy&#10;6YiDNDC8oODaoU4K2N7fA+P/WjM2rVxqAwivA2AKxjqebLgafgBjvj4Nv+kC4B8HpmtGr07akSjG&#10;MbxWLXlMBVYQCHT1CuuMGL0+tH+e7CmaKbFho2X+5KdkwaSnZNvaQXKeab8Gbj717Qyc6Bh0NzBW&#10;ZtxgeI51JPhv9WIzGLdhnzM1DHUwRAGZwqanjcE6NFSNplTQqkM/r8UCZ2jHXSuY/l+B8XVA+iaO&#10;jDsA+120dmEKrwr3RGGmLrwcLuXHLKSFbSdNdStNzFjzpJXpdmnF/38BY526UzC+Cxjf7Ijm97FN&#10;Lhz0E6vxPeTJP/xCvgBorScOl6mwz3FMzY1592X5FpliBDLFKBrquv1jCt7gWQDjDKyos1l3P/89&#10;QoFwViz+6FWcEq/KpDcInn/9WVmCDGH9xYekt70Du+0hHmi/uj5tJTkVgYP7SCCuiCAWFAcP6ivB&#10;yBkbhn4jG4f1kU38rQezYi2Yv/v1w3gbOTVrhvQWdz5fAElvWoGw7tXoyav4vN5fvSspbuPlVA65&#10;OHnz5Gi2pVzKWy7brUbI1NefEpv33xMHnBg23BR0um8Zq5Yce38pSxmDnvtXLHM9APs+w8T/y++J&#10;4VwgG3stxtrWBbx6rW5oM6qqvlWu6fAH159WdT1OiuZbDAtcltyICNm9njs1EZWHwlZLASCc5uck&#10;B1Qj3h4oh0PwGu8IlFNh62DIayWTOEsFYtWP96zHfQEYG+CLlJHAET5nuTUgjO0NdlzgYy0FeJAL&#10;cVYUALr5sOJ8pIwix4WwYQ2cXygVIavkRBAyB6ub8mwWGjF8hbs2SFZ6vDiGh8pjQYDxpgD59YaV&#10;8hbpbltzNsmaEAcZaTFYHvjmNfnXfujFpK/9kjHnX0zqLS8RKP0BBnNr7pbraN7tYGY+k6Whmei8&#10;6QQdpZNXnIEfOo1GWzqTeXpN1shMBkLCscGFfdcTZwXDH7rPT+UJJIsYHBlhhNKnY2tTuSIHUM4F&#10;jE1eYyQN/NMFDLIUM2FYwOdPXDxYrhTqEldTA09Z8X/GjG8a47GAMaOytwhVv6URkui17RzbWxjC&#10;UCeFMb580lZqy8gXZjVPYfRoKYoZL2f2WzMh54MGizXKaOIpM1ZA/jlQ1reZSoFZozkNgNbpLN0o&#10;ArtUO5w2f3TwQzXX62wFUf3VAAiDGZM1zD44szxhSiCjy64Fu9dMYWWpukyzqU19yejeNO4aNFXs&#10;GtNt5+zlJDv8Lh73kLD1o2TZ7FckM34mrBnnAIyxrjXIaNo187gVZtyqzFjB2BhmMGnXhvtDvchd&#10;1Z0ZawNPmbyCsX79nYQOqQbdHYy12VUHqP8/BWOC8DsoBeMb3LyUFd9FZxUaemcIkc9KGizHCiZJ&#10;02XSE2nStjP12NCEXoyc8tPmnRmQ/3vMWB0UZmaseRT/PWbcxveg/uM7LXEGKLcgU5QdDRSLiT3k&#10;qWf+JG+88ZS8+9qT8unrT8uYr95nG8bz0vfxPzAi/aCMxPM/5sXHZeJrz6DfsoXjvZfE4t2/EHvJ&#10;ZB3A7Uizbhmh8HMA5oVEYHoCrM4DvhQLGnIONOA8yK3whRmvBGB9SXrz+fpzCfjmS1nJOPIKnBbL&#10;2QS/gqadL2mNPvSQ/BmbDgBwtVYgW9jiXfZFslgz6GtZ8+0Xsrrvx7IeKWMNLHvT9D6yP8aSMekl&#10;cqnQQ5L8psrCT14Sx0//KgG9vpGgXr2QPT4XF5j3Sj5+JQtUfXB6uLKh2vGbXrKh51DJf2ecnH9t&#10;hpx9Y5bcp+D6o2roYAKvjc61AjEMmeda1V11TZ8332AK6hJrSOLkWOR2OR4eLMcjgyV/lYfk+rvK&#10;0ZA1hm68N9jXcFYcoFmnDook1yWGi0Ifa+mU3m7DUeGFZrwEVwVsGH25wAcbFpN7eYQM5ZJDXOCx&#10;FCAmYMjVAmC2poFnQfDQeLKG0UCXzJOL29ZLfvBq2PgWORAWL2tXLpe13Ah6BS2TpzYskQHJvrIo&#10;O0iyTkZKdk6QDJrbW/7l0+fl3/iF/R5G/S8w0v8goe31/h9L79efEauv3ibouocEAK6hk4fJzgls&#10;r6ZiYcbJ+IqjJvYFYHtJ1Pd9JAb/cQyZx0kMbKTQSEzl7Wm6z44NISprxMOko7G+5WlinRGZOd7I&#10;2ihggjCXwQ+VOfKQJwpIesvVFU8LBkt5qieZFBnGOLRu+rjJ8IdKFMqQ7iBRGKULNpnMusUAwF0J&#10;YThEswvY8KwgCDNtY4BDBwT0aKvDG60aBgQ46bhyPU29MydsZA8pbrqVoppcgzZ8s834ZhvIqtCN&#10;zs2wPgXlVligWt80LEclgxZeb6VZ1Y5lqkOBWXMQ1NOsQyJIFNr8MY65Or6rmi+SSRM+2Ho+RpO+&#10;jPwJrHodTNu1AzKmcJyu4PeuzGHNHdZqYQ1SizHwsdmYgCsvdzbGsluvbZS0sLnibvmhFKZackzX&#10;YHSVRHRybBU3CL6fNqbgsKQZwyc0+JrqdMJui1wDjGsA3QaSyJp0/FmzLHSVk26z7nJT6DixasbK&#10;jJv4XsxbM8ybodUGZpR5ZxxXtbNdw41ytRpW34LUwth3G9+rbvn4oQDXn3NT6MonzeEwZXHoxhFd&#10;pspJh5usNu46OxmKwWlyV5epcto5wMDHiaKp0lbpKTd43mp4jDkFqZyi2r/aCM0ShCFDUC33lo3q&#10;z9NcyvY12a2Rn0WD7roDfNXH3IlfvB2d3pBvWvldtPJ7Ihyone0iHW2mUKCfG/D4ude0aaeBSabt&#10;JOy8a42QM3muMrH30/L007+T599/Xp7+5DV58cO/yAgI0lgiNQc+CzOmfzP+zefke1jv9wD1jPdf&#10;NHKGF779rFh+8CLNNoKBeM2CsPZpsNFZALILllQbNrsvwppmwzJSxz6fkk9BYBAM2B+mG0CtJGDI&#10;H8a8clBP2DLZ62RjBLBweBXMePWwbyTw228kYBDFuLUzbgoXguNX8tiXZaL+YEQgeRoBMGMPCF28&#10;y3gpL1iLq2yFLP6Gqb83nxVHZAmPL7gR9PpSXHV45P3XxZvJQF/Cjbw1RY7P5QVb39RngGS9P1RO&#10;vDxGLr4y8cfj0FV1rQAzQAwrrmQcuhpmXNOggKyADWumqmDQVU3X8a2elX0xEbJvx3pSioLkwI7V&#10;kuXnLOle2NA2B8pBhi72w0r3bVwJE15pWNqi7cgd7tKMSwHgEm3kdWVYJGJ7y/ZCkjDChZgWQ0su&#10;8kE/Bozz3AFkwoZyXSwkz8tGcl2X0sCDDdstkVSrRVLi4y5nc2NxCqwluHmeeHhZSGJUgOzIC5Gg&#10;sxnifyFXZqevlQXbbSUYYP5sXj/5t6/fln+hGXD/hKHyW4Y0HmT0+TMcFAOJ83MZ+LGsJlNiHU27&#10;aIYzYtmrF4+2nAIrTmFsWf3GcYxDx08mXpNR6bDRXyFXIFMwRafXdK4KyOG8LWT0N7IL5pypU3aa&#10;rWHBcAcpbRoolAMY5wLCeVSObsFmJDyJBYgnd1izLTeF8ecEud4Fxhou/2MwViasm5y3AcQw4tv6&#10;R6Qg2FVqzQLcOnEl/BA4r4MRAPUttZ7xR1wJKFchU1w+7y3XzrDIkgyJJtb4tOKoUAbcjFygTLOB&#10;alLPsE7gwVrbeVsHOm6HgjVMUhmxSaIwDYuodqyTgDd0OwhySXMLXmccBwrGNwCp67cAY6buOri5&#10;6AJRQy+F4Xdg1+tAH9VSgDZiL9GQjaAgQLG1zTSife1CgMyf8IKM+vYPsnPHeDl9PkCuAcYN/LuG&#10;RMGNSD3PJq+tTpwBRjrujFRRxWs1OogCOOmItanUZ2wCY2Xy/zUYM+HWZXFT/VirCu9xJZN5V6rx&#10;IrPhQ8G4FSBtAYRMBSj/p2CsDUukEs3O6AqBb+d5h7JjrGC6yPUOPyMRGnhnLbG1jWWNljUnGh9+&#10;B9xEOQ3U8r3Vq0VRR5rxipv04L8F43sboLmJ8b03cEP6eTBGpjHAmN9Fq1raTCl6/x0wbuOG0mYs&#10;UeV7IL3tbJ6LTOv3tDyPje059N5H2EH3xHt/kX54hUd89BJDH+RRvIRbgv7NRJjwLDJjZgK+i3g/&#10;e8J+nGmwO7Ns1BHAdesL4GFTs4QZr50wTHxH9JMlaMm2bO5w6/85S4EBYJix/2D04wEKxF+JP1dv&#10;pmx9AWqfgWjLlB8A6QdA+3/7NdevZQWAbYdurE6MgCF9AHOYLqfngD4fGYDsgfvKZeCHEuvJirnp&#10;A2XOhy/QMHwPzfkzWc7HevI5PPoiTdBMdCHzwlvBuH8vWQHQO3MD8Bv+rewag7Q6lsz3cTTwzl64&#10;QhC2qS5cqiAgqIpdXpVEAV4lq7XCeHyxnMS2Mn1cwfbba3LuyjU5fegQXcNdyBObELI3yTEqN9Dd&#10;cFMc2hZkeI+1DukVK1vG8mUA9TI5tj3IkCnU4rYHQN4DQ94NKKe7LTWAeD9acilsuURdGP5M6cGW&#10;i7zxG+PGKOLjFYxzXJaQW0G2xdL5EreATGQ3ezkQvlq2ElI0c+Y4WbiCtSzbCCkq2iVLw1dJD/6d&#10;J5jke5b0tiUZq6Wf11z5Tb+P5Jc0AX7PnfQpBjZeY1fdNwjz49/+i/gjOWxAh/Yf+oUEj+lrbJ0O&#10;n/KdJKAF67RfHFpx1CQNDsLypnow8kOeJZtIaPKlargQbDcNgNfddvFEh0by+bM10U0HVNCI843o&#10;TFLetNhSopWnW7BJeUsDqPNXTJVb19jCzUi0aQeesuK/BePbeFBvIQV0ajAMWqexzRk2aipe12We&#10;xv44XZmkZfIA3wCQ29FYW/gD7kRiOEbWcAaxf4eSl8jl/URrVvB+GpkI06qFYda1BwHemmtr8hx3&#10;6FguR/V2QK5ZG3+qN+vbdRhEG31d01udxt48HRKBGXeBsTI9DVy/zvdzXQHZAF9AmBwGExibytzQ&#10;UlBu5fvQWMhrSC7VhPKcP+El29cPFz/PnrKFoKA9B+ylghyMWjIw6iu5YdQQKkTVVsBWy7GdXYE5&#10;VvF11us+N5UskDSQP+q5wTTw/ShL/GfBWD3HyobNdQ0p5Spj0ArGdYDXj4H4HwdjI5O5qzp0JRba&#10;+w3sbbfY43fnDqH/dzYQ6EQTO6ufnDk6lfFwZ34vJO9xE6rV6EwcMUbQj0oz/z8BY3VQtAPG7dyU&#10;dHHp7ZYIuXbUX2zGvy5/+d198vKLf5Yn33hMnnjpz9Ln81el92sPyxeP4DfWkehnH5JBzz4ow2m6&#10;TyRpbSbAPQ/pYBGbnZdwsrXq8R7+4A9lIZa0BVjT/GjgedOs09cd1AGBVOE78BtZizc5ePRQIjMB&#10;VZZIBPCaj65XgwUr8Aaopkz581wrcFg/WUU50NhTd4Uv7+OPHXbl4C8kcMAX4o9UsaLfV/iU35cZ&#10;kDpLTYMjR9mlJ9IHsZ5ugz7HYvelkRqnU30eSCS+yBTefG53Hjvxbzuw82+9k51Erg8m3Gyb3KeN&#10;uB+quh62VMe671q5WlFNVGA1iW5VcvlKlZRfrpQywPh8eYWcvXqVCMNiyd62QQqCA2nYBUrRhgBJ&#10;XeEoKaSf7d+6SvYiU+wmXnMPdre9ZFOotU0beMqIVaLIR6LI83WUQioXLXmX5XTJwG2Rt4LNHwB3&#10;FsCbiS85i8p2R5ogmjODkeo0p0UEClmyAJC0N0saOstdcVu48D6OEjRlhoyZ+L18hH93rvtsWRe7&#10;Rj5indEv8S3/a5if/GKDrUxGN56x0U2e4M76EP7CX2OdeQrN6R0aAUP++qrYohltBjyDGeJYNbwX&#10;q5PYao2bImImV0A2HgeFrliKx0ERi384Gk04gQEPDZZPAojNlYJGnIY+HDdrjIRpiJAuTzWWqALI&#10;xIXmkFSXT/RnHvv4cnBT5HItwiGi49457lOk+WwIYJxCR1+DgqLYvAE7oolzG/C6zXFVZYqbJHrp&#10;Xjp1UOjj24zOGtIFdZM/aCNSEybTnRnf5OitgNzavgbgpFEI2B1Ms5Rw92EELcHU188gg9VBKo74&#10;EiKPJIGjQV0JHYwLtzHM0EbXvZ0jrQa6G8XrLUaql67hMU1rGWt5YJnXOe6qZKKMVsFYQ8p1sKPj&#10;J2CsgTimMgGzArFmO+gKeWWcmg2sKWkaAakTYm3NgBKh7TcaQqXirK+cPMgpiv1kRXEkaiXYyIV0&#10;LzmL1HMywVlOJDjK6WRnnhMHmu8hlSf8aFrS7FO7Gpp0vYKxbkHWMWhuMObUM9WMdfpOXRTmPXI/&#10;BOpwQtChD/3aFIQrGX/W0kyKK1XKjGGQSDE/ZcatfG+taMFaKlfotc24CaHFdgNhfazDPLq15Iau&#10;NAOEb3Ljva1NUZqUe4o5RaX0loN7xqOlO/H74DQDGNdpkJIO7hg3HG5MXUHzJnlFnSA0H6k6vtcf&#10;2LHBjPXUsJlThG6BvidTXOdnYAzD8P38wIz15o5MYaxO6traYc4t/nuyxXV04g6qneZdRxuSS1O4&#10;VJ1aKRvtsHh99JjMH/m+LJjVSxbM7CV2076SYW/8ETD+vXxNWFDfZx5mbPpx+Y4m3vi3nsXC9hKA&#10;TMC8rkbC1jZHozLxBM8l5Gc6SW0WTNfptN0yrGs2pLtZsTPPFnubKzrxchp37l9/Ke5Y1Jbz3A1L&#10;m2YZe6IPe9Gc86Q8eOyJHqyPtazBCBdAfQVsecW3ympVbkCHphHoM6Afzo2vxQ7LmgvODc8u1uuB&#10;Zu0MGDsM6iGuMG97wNwVG60XDN1neH/ZMmO8rB43QuxGDBF/b1dZv2u7bIuJZO3SHYa8utWd28iV&#10;lF7v4CW+dYu6eZc/7jtYqO5wxLwt7XduoRmfkpKIEOLiNgG8a2V/yEZJhxVHo+0eYBT6EA273djZ&#10;9hoDHv6SudxW4hwXyW5lvgByIfKEasbFyBcqTygYZxK1mQ9oKyAri05BjkhwWCSJ9osk2Y4N0xYz&#10;JYbkt2TruWwOIR95IbGTAd6S7+koObZW6D/jZOr302QQXt6lgcskKGW9DIlWEHaX+3YGyL+ud5Kx&#10;8avFP3G9fIoe/DLBIM+89py8znHoK80YZe2KI0x5zag+smYEGtEggJlA6hBsa9t0tFn33+GWiMAh&#10;EQ4IRxAuFAnQxhMOlDyfRaQ4KJKxtKXjmEhfROrc4skSOX2khKM7p+GkSFMwhv1mabYGvuJsbG26&#10;1SRDF6wStJ9JYH4mDDvJepxU7ltn8hprahsM8i5grDKFgvEtnb4DgE1sWIGYKTz+uNVRYWrkqZ5s&#10;3hiNNaprY7TKBgrEHVjPWhmQ6MSLextALd01T1I8uSF4z5N0D+JMvb6X1NUY2FOs5cpx4iAvow/z&#10;h3pTQ8UBVAVhzbhtpHRzsCnv1gTCxus6Ws0ff4eOFKurg2aagrG+z41uzLiTm8x13QitgEQpCzZC&#10;gQAAwz4G86zlqvGWRsaxyhkqW/BcR5fb0IA7dScbQHhmHxknm9Dlg8mR3YFstc1DTmx2kTPbWBRK&#10;ncDqeDHST85nEORzgqYgX3cNkked4fZAQ+Xr1gafOQtY3RSaS6Hs2QzG6powA3I17NMMxBWa4kbp&#10;TePyNXzGzSbN+J5E8bfM2AzEbXfQX7uBsTFVSd3kZqsg3InX+QZAfIPfrcoUuhi2jbHw8rPWNDMX&#10;oqG7Go3a65pYpwltDO78d8C47u+BMSenpmZkohZuIvz+tQn7z4JxJ0DcCQh3EKHZ0RYr7fVhUnXW&#10;T5Jowrp/TwaMA5OqwXNk1+bFss5xNEMSf5bPGYv+mjS3/s8/Lv0JChr64hMynJgCS0A2YOJoWTVl&#10;nFG6EWT11PHiCcucwxDHSvpIQdPYpzdplHiPGSK+44aJ39hhsmIEGz5GDRWfYQPFZ3B/QLUva56Q&#10;EpAsFET1sT3grTkVDmz/sIdt2+rGEBj3UgBZfcb2DIjZ4tRQpmvP+9kzBGL513eZ6CP/GE+yPXKG&#10;k3qU+36BVs0UH2Xb+1MyMt4Uu749xFklkVEDZOOs78V/9AixHjZE/NxdZcOOHbI1Ikruo/vzw//u&#10;MFWnAHxXX+sqBWrjNa76ml5u8qDh2mUpBoz3bt8g+7asl6PhIZIR4CZxNNj2bguU3eRSqI58EFA+&#10;sCWAgCAnibFnmy9uin3BK4ym3jGA+iCuCk11U5liL3ryWSb3zvIxx7keB9SPoT0fhmEfwxFxmAm/&#10;g2twYPiw5XgZW0Eclkr6MgtyjGdINCvvt00YK3YzZsrWhK1yYG+cxCYHybLU9fIStrr7YfAvclOY&#10;FrJCnDbayyffvi/Pv/y8vP2XZ+UrJnlGvPGszMQi4zTkS9kwboARn7kOUI4GZOMB0mgCfeL4N+J5&#10;ngBTTpyra5YYNGH8MgH2m4brIoXnWmkLCaWfx/aRBZMA7lESQvMvBYBOw2OcsXSyZADGGQBvKltK&#10;0ogKzdQNIOQa5xCqX2g7WzIA6At5ugsvzQDjO+iFd0k1Uz/xdW2g6OJNpAdlw3c4wt5RgEZ71bFo&#10;vZpLn98E4JQl38RlocfcGzBjnY5rvxHMb5Kj/IUVkhw4FmlkoRSzLDafPOjc5XMwtU+RuOV8r/6T&#10;pChyEfY4N6m9iqbMXrQmVvEoGNbBshoAXvNKd92XpnvTNDJTt040I3PoWHYLzLiKRLMGJud+YMZ8&#10;Xzdg/SZ9mD928hcUhBvRKJv4/hSYO/FSaxlbP66r55awGQ0mB5CbkV0a+f6rAKFKHAUKpGVHg2RP&#10;lIcc3LZcTm31AYy1AuTk5tVyciMMOzpcLiZslLJS3e+2lURCBWPN0ND19OqFNucY6w1LE9uUFZu0&#10;WC0d8qgxxqIJCkIOMNiwgjCM+Cpa+5Vrq4jQJGKzEYscN51mxpe7a8bNerPR71Wbk9xAm8gSaaRJ&#10;qRutu4feq3ZsMGUkqA5tJHIT6mQ68SYTeLcYiBEkC+Hndl3ZPCl2xi5CJvDqGImu10nKLmas8Zhm&#10;+929ZuPPM+P/HIxDAGS+dvzBLeo3/ieZ8Q2afTcA4+ttCUhcTOHVw4zPrWAf4wgZ9tWT8v47v5JP&#10;ez4ovb5+UiYO+0AGvPOE9HiMXAqWj/ZjCGSgRmkCxqNef44deG/KNBpkcz/Fvvb1F2JBqI/dgD5i&#10;RVNsJkDpO22sBM6aIKvnTZENFrNkm/UCCVu2WCLsLCTW0Yq+1RKJsbWE/LGCbO502TlnmmybNlG2&#10;TpsgGyeNZS3TKFn//XeyZtwQCRrzLeD6Caz3M1k1eqB4I3F4sKPPHe3XDfbryuuL0bHnv/ucWPck&#10;jAj/83zkE4tPSHr78EOx+OBDbHivyzR1euiiUz6XNY6NRejKM7C6LRqFE2t7iGSzdikrPR9mfPc2&#10;yWC3AWC93jKuQDJ/qHeM12/fvmmUvk2f3wGVb965QyeVTOMjB6W6qECqC7KloihDjkRtlfz1rKTJ&#10;jJUreYlSVZouZXkJciU7QU5EbZPSLUFyPjFczsTtlONRGL8jtxhRm3kAdaT1HEmDGReiG2fDjDNx&#10;VOTDnksB69L1uDL4vAc2r5IzW4jr9MYKBwDHz58mkfMny7ZZY2U7csI67oSuE8fIRvTjMJp3iWy6&#10;Xpm8QXqvcZFXYNnPLZwqr6H7fPDBc/LlW0/K5xizB3DsGYtEMZfFhM7DvhBvGm7rRveV9SPQjjhm&#10;bCKTeCchPxHEY0boFXdEBHnFoYxHh42niTdtOE07RrJn65ZofMLY4NJgxWkKvoB42LQRLCYdx5gz&#10;G7FtZsGGAV2YexayRCaMOAOHRdayyTwnwxm5otBimqTQ3Dsc7cgfHGAMYN1UUFJmqKOwutFDQVft&#10;bNRNZcH8carFTesGLKvTCJVhK4SCNSCsx1tt9N3RQQbsWm23sJ4R5iN0+8/nucOEmf5jyWupnw1D&#10;NoT/s+g122u+ZAHKaayminOdIDE+jHAjYeyNs5bLB8m7uMhx+AqMF2dDHRvC6+o3MhK8XirwB5fj&#10;e71CaE4VWQlNarvitatXCdGp1JsAx1TYsMoRqtVWAYANOD4UnJQdX+d76VS2qEyZ76FdLV7IM7qa&#10;qR0wbgWUW/kZtCqo8b02AFq12OHqNdCGzIRrFVtlX4aLxPtNkZ22YySO3YNpkIBsJ6yS7vQe1trI&#10;tSMwYxhxRRvB+ArGDVuN4716mxtxJrR2kt98i0ZYRwBghuasORQ0xq4pG6YqkQMqDCBW9wRNO6SJ&#10;y9eC2P4RKBf5PqubAFiY8U/B2DQerRLFTkB4B77o7QR0oW8r++Rn0MS1VcFZ3SQAtfqur2uMJr9v&#10;kyWQG63KVPw8NKCdjcFcGbsGlK8SuH+5TIc/mEZkEq+JG0Y913q8x/U8rvvB+fFjqaJBc6Iptetp&#10;o7MVyUIX1erQh66wUpmiCaZvYscKxjoize+FkHktXUhqLtWDzVLFj1cuoRW3kWXRyo1VC5mi8vwq&#10;CVk3QT779Cl59NXfyyMfPiZPffCY9Mah8PWbD8nHyBRfIlP0hhX3e45YzRefkiEvPi0Lv0FG4Ijv&#10;MZZN0hzzbWC4y77tK/MY1JikgyC4I6xgoBYwUUv0YksA05rTrh0NM1uadI406VyH9hav7/qJ5+C+&#10;uKb6G+Xz3SBZNWa4BE8aJxth3Bsmj5Vgrm4023xHDZbQRbMkBMyJtFogcfYWEkOMZwyGBE/wxH8s&#10;jfxlC2Wn5RzZOHeqBM+aKuumT5bVUyaK76QxsgA27znuO1k+foR4KkufMFLsRg8T17kMipTukdOn&#10;L7FR/CJgfI8EA78Kw7DgrtdMz+8QdN5VAPEdaPNtxqVv3r4jlWdOy+XsHClLS5TjqZFyLCZE8tb5&#10;yaGIzXIiMUwOx4fIIWo/KUvFgGiUhx2apL/sCyVbYOdGOcIYtU7m5QDGIYDQLraBZPM4BVBOdF8q&#10;h3fwH3x2vFTmJElFfppU5KbKlfgIORjgK/EL2efGNx69cJpELJoq4fP54+OH4DJ+pIwmktIidqVE&#10;n8wUS7ZaP8SapH8Z/KncR0zmoxw9PnmTYGruWFOIyZxCUttsAoKWDviYTbOYvqcPkVDNlADcg2HH&#10;EURiJgCqCYBrIuw4CftZ0gLWdeMl1sZcIhJFEnqyXuOnjzBejyG7IoGvQZlw6BQkDV5PXDSJjdET&#10;2Fg9RdKWTidXY5KxqDSHIKMsmncZyBfp2N0KYNhpGqm5fhG+TPbgSQJ5tuEcWRVwdfIuwih9bCre&#10;xhSeuTrRjZVV3UA3vgsI30X3u4PT4i5AfAeWdVtjJm+voykISDfghgnFneK3iOapjRR2ebvz2FOY&#10;x/qq3OUk5cGUM8kDSYW5x7IINsaVbGkfbjhrkVi2s3Q2zoJJMBZwImdUXNas37VGWM41XQFE6HkT&#10;jK0RxnaZtLXzrCtqB1RbAaDKGo7zgHeTgg/fW4eoXKEgbCr12ZqbebpNWvMZNDCnFUBqxbeqpeCs&#10;HtZWOvQtgHSzsXQUrblhG2ul1krkyjESNK8nq8AmMYa/SI6EuEplEY6My7gDapk4g+HX1iBDVG2E&#10;5QK4utBTY0L15IC1q7FVgZV0NqSSSr5WrQre5yrArY06BWETEK8BiIPYiBPACibS07rA+G9lint5&#10;Fc0ArJYRKAQ4m4OCul/bYdLmfYC6Ndu8akt34Zn6B6a6RbXjVKnnZFKtqXEa7I+VsJFSUNbHtdz0&#10;zJpxd91YTyOqHxtgjLSk8akmMGaiUpe6/g0Ym9YvmetHWz/+ztol1Ys7AGPNQm5H7+9oDJVrFzdI&#10;gNd38s67jwDCT5Ga+JI83eNF6df/Len79sPSg+S2r0hq68eptT/seAB5xoNewOoGM57D9NwirGKO&#10;IwaLC6C2HAK2jMbddBhnAKx4/YLpsmnxLNkMgG63nCs7ly2QXcicEbYLJWzJXNnG27eBHZtnTJb1&#10;k8dL0PejxW/UMGNjiC8Av+K7b2UFjz2HDiT1DUBnMtAWKcMOS5wTjgo7Gni2WjTqLHBsLEWa8ByO&#10;5MDnWQ6gOwHsbmNwdUwdB1OfIBboyytnTpbgxXMleBHFdQ3X7d5e9DsOybmyq3L84hW5rx6bWr1O&#10;3zXqdN31rpjMGzQybtG8uY3V5g5HKK27RnXwvBPtuPMWr1Vdk6PRUcgRm6QkLFj2h66XnCAm6/AZ&#10;n2Ad9QEGMI7Fbpez8aFyISFUCpAZDoVwzIM11xakSE1BMpUgF+O3cSy2kVA2SaexoSMZqaNgtZcc&#10;CQ2WY+FbZPcWNOnQzXIofJscCd8u+X7LJXT2dAmbOVV2TPtetqMRbZ8xQTZPmiD2Y0bKd0gJE0Ld&#10;ZeOZdBm4Fb2YZtl9aLm/njhMXsRv2BtNaBQ6zkQM47bDe4sfTok1NOE2EWO5nSbdLpwQ4TgntgG2&#10;MSpNWACkVBKVCBArICdz1QZdBNrxLhhyGEw5hs+hQByum6PJy0hmOjAM5rxj8lADiOPm09CjYrHL&#10;JWCTS8bappWKtS2VbI0U7G1Z84kHJaw+0m6MVB/dbOjGt+9GAZ784ZHgdg+E74Gxuflj1hrNV92V&#10;dge9UUvu7MCnymOj0cfnhXleKl0ueWsIYFq5DF+3OlfUTrgMlmzDwA3ebqJH89ieooCcv3wBDdbZ&#10;kkYCXoLzFIlymiiRzt9LmOsoiVg+VhJWIbtsnCaZO8ibjprP6DXBT1kWcumAo9TD2C7gZz5zyd1k&#10;pdJNw7DC63rUvgtjEpo7KkcY+vHfVncwVkA2VwcgZC4DqA3GrKPFJIWRndsJA7t2arVc2r+SFemB&#10;cqzYj51xHrIn3kNOJREEn8+U31kklZpguYJ7pAJNu1atXBrDqWuLkCg0EOgaEkYl+nWFNhMViGHF&#10;l5EmVJJQjVivl2DEFy77y9kyf6msh+H+yNZm1ox/DMb3IjTvpbb9s2Bs6iOYQPku/31cR+4pI6f6&#10;IjsJ67ThCYs33CN/lxn/82CsIfPm6g7Gf0++uAfG/G5g2e00Xq9dDBYn617yyusPyMeD/yrP9HxF&#10;XvjsBRnQ72354qX75ROY8RfKjMmp6M+Wj8FsBBn2yvMyowd5EYwlL2SabS6gPJ3VSFM/eV/G0dAb&#10;STNvMp7gOYTLz4NBz+3VAyb9pdiw2NQe9uyuYDt2JBryKFn1/RhZP/V7WT9lvGyeNUW2Ildohcyb&#10;KWGL5ki4xTzYrqV4jxoiXjDjKPslEobkEWm3GNKI9GE9X0KXzhWf8UMhcTg1Zk9Dq54gy2HtzsMH&#10;iS3OCQsafZZIGjNpIM5lBHsxgL4Yn/FC9OnpDJ14LGQd0+Ej3MAr5TTmiPvOX6rFslaHpa2B3XdN&#10;bL3VamYLbivLF9vpELdz7WAzrtZ143q1qpk7bYuUHTsuRZs2Sf4aP8lYx+AGDbkdrFeKRhJI8raX&#10;SFwPYfYLJdpxscQ7W8gOmnTpOCX2Mal3BIvbsbC1cnQnzT6S3RJcFkukLbvvVjnDYpzlYuw2qcuB&#10;FadGyaXECHbDxcjVrGTYcZocxsUROmcG7BVWzB0ndPr3sNmJsmncOHEZM0omWE6V4cG2svZUsowl&#10;1/hBJvke4nO/smCKfDmBscvx34n9pBEy6bO3jCOM/5gBzJqjEX/fXzZO/RZg/062Yllbj6MiAhBX&#10;vTia1LVEHBFJAKaCbDqNtlQm6ZLmjpU4pu1iqQTGn+NwVESo0wKwTQRkQ1jFtPX7QQYb1kqiqZeI&#10;ppyMlJGiTT6WtKbDoI2r5RTJWsxjvv5dTOcdi2X442Y2rJZMCo7uPw2VNzGlrihNmj7KjhWIjbwK&#10;HQpBT759VzXGnTBkkuC0OPYKgFdzciVZ1PMI+V8ipUhDJb6MrvtyJSO2dCULAGDJRb7cFH3wdyNb&#10;FOj2Fc2UdmUCkknILF0a4GaBjDEbl8wU9DikDEdcJ/bsIrQfKaH23NRcxkm8D/r5uqnYd8ZJSZ6d&#10;0ZVvJ8Wrk4bkdUCzHT1cS7McOmDN13VrNMfvH5e+ZmLH3QH4p2BsRE3yM2nl+2tU1wJDFCrx3GBt&#10;VfvdFMndv1xsHfrIeju2jgeSocIE59nMFYyMr5PLsMfLuhkbANZci+udXBkeqUKDvVq3USrQu6+i&#10;h1+GSV/GZVKOI+NKFxCbwdjMjCvqVAr6cQPPkCy6LSRVRmzaBAKz7xah2X0haRuOEnNwkiFV6JZo&#10;ZchGX0D7BCaGbL5qT0EHgpphuadOsdfw0gq0cfUd46TQ6nJT/KyrAt+12vza8GrfoDmszLiNE4LZ&#10;TdGMd1plCn3eytVc3Vlymw6GtCAvUe2t9xwX3ZnxdQZIrjeFsaFkrVgv6iGPPMU49PBP5dU+r8sL&#10;H8J+e78l32Bt6/HEn+Rrogn6klMx5JXnZCSbn0e/9YrYwzq321jIVuYLNqH7bgQ0d9otlVVYXBcN&#10;ZSO8q53EeLtLLBXt6SIRzji17KwlxHKhbJ4/B/lgivhC2DyHDRa3wf2Ix/yCLR4fiwWAuZDtIPp4&#10;CY28RYC+FaC+EDfGElwXDtjeHCnPMcR3ThghgVPRl+dMEvdR34o3TcIdS9hJuHSh7LBeLGH0skLQ&#10;qLdTIYC4Pba6VfPAKiy4OxysuNpJCI8j17K15uhR7MIVbBgHjA8eL5PDJ8rl6OmrcuxMhRzjqo9P&#10;nLsmp85XyYmzlabHF6rlJM9PX6gBxalLV+RwUZFkBgVKpp87CfjY1dZ7SSzDGQlY1Epp1JXgmtBh&#10;j0xYbyZTdLE2s8mgWETXnr14y7GtMdCRyBh0oj2+YEBvp44d84eur8UsmSbRbJSOBMAil86SJGeG&#10;P4jnLFrlLdkeDhI2a5LsnDxGomZOkLAZY2UnE3nhUyZw3Bgpiy2my9TApbJ5d4R4JG6S7xixHsnX&#10;Nc5ihkydPEocWNPiO3cydy42xsKUN4wbLGFTh9OsGyvhrFEKBVBDkBsUnMNhqTEw4ghYcDQj0TGM&#10;LMchIyQR9mMwZC2+dgXmOBh1NAFC0Xx8NO8XzfvtJNdCZYp0lrGmALIKxipVJNLoS16ooD4VbZnG&#10;nuU043Eqb8/AMRLHzyJrxTy5U51MIy/uBzA2M+N726H54+wmUxgSRRcY31D7212aPcgcAjgJGqwg&#10;cbScD5bibQT2B1nI7gAH2eOPNr+SAZyV+LvZW1hKgJPBkFmLVUiUab43mSKENRWSD1JAJkghTpcC&#10;Mkh00WwuAzZZLAFIIztaK92VPYZsZElwYjGsMzdhR9iE/UzZaE185zZrudnEFhPcIdeZwLuOZq3D&#10;H+1Um4KyMloed9Lc+3GZwNgMyArK5lJA7s6W9bFqsk38HJppgDVxEmiSOMk7vUrGW/xV5sz8THaw&#10;f3G3j6ccYInuvh32Un8BIAK01PHRzH6/67hMOjs54jf7IKfAfms2AMCwZxj05er1ADHgTV01JAoT&#10;Mzaz5LLK1bwPINateddMFnHTdUASsDTLE92vLcrodU3TT6o7GJtWUenWbNWP74GxGZTNV23aquNG&#10;bYZXYOqXy/3Y9KLB+CYwNg+p/KzFrQuMb6pH/W/AGFmlC4y7M+MfPcZxYQbjHwFyN5niOlJFZ3O4&#10;XD6zWqZNfEP+8Mi/yIufPiP9p/aW9794Ub7t9ab0foXAeULlez37iAHG3770DA32F4nIfE2mkQk8&#10;64uPjVKWPIeQ9vmMOE8hLnMqmzpsYKUrpk+QNQtmypali2SXo43EuhDR6+UiqVoezpLs4oDs5sB/&#10;o8uQ3qzYQLRAdi6ZL9sXzZZtC2fJ1vkzZMOsybIJAPWAFSsQrwJnfCaNFje8yo7fDRS7If3EUhku&#10;20NmYqdbgmyyEPY7HUCfQSNxGjWZgZFJjEJPITHOgqGRJcqW8UAv4fNZAtAui+bJ4f376TOw7Lns&#10;mtx3/Dxgq3XhmlEnzXXR9Pz4eQD6HAB9BvA9TZg84L0f8D5w/KzszcklHGg1C0g9JS+YUWhCgWJg&#10;uEnovQXGJJ0TwGuPb3YpHuGFaLsTjGsxk3UF3vwxu9O9x3tc7GkliQBvPKBUgDWuCNaVTxxmtj0g&#10;jPsgGiAMowkWSvRlKEMd274fJiFjsZqRN7yJZlsIcZYhsNEdY4ZK8IjvxMdqjtizgsk9wFp8AZHl&#10;TPfZMUG3jA6pNcL9Eo4OVvxQXHBN+I8ZKBtG9JdQriFMyoUyzhwJo92IlS2YwY4k25mSSYhRKjeI&#10;VB7Ha1Qn48upSyYjLcCOYcnJfH1pPE5WgAaUE2DPCsZhyB5bkDBUN1bN2CgAOBn2m6zseMFEJu4m&#10;GMCcMA/5Qif9NOlt4RRJmDOZG8BYKctdiVQBgAGo3SWKWwCSqTS97Z5mbAJj2DFAfF21ZuSNOxxf&#10;RYNmJIpNwqskb+scyV25GCAmjhQA3sNNrpTTyG61GrJUthjvd7GvSbJQMC72s6WQMdj0rVORxWSH&#10;FK+g2cqJI8/XihVbVpJDyl4Wi2azCXPK5PeX6r5Q0smjTudElOxA08ORgB/3qVJ7Gg1bdXCm8G6w&#10;TqqDq3py2xSUae7pdF4nr98rnhtM+W/B2PSaiS3/SL7QnAuj+Yc+iQxysX6nTHPpJ2MX9JEkbG4H&#10;GQQ6voWo1g1871uWydFkdzlf6i1Xj5CXXMZ4dz2eaSx8dWjEV9GSr8CMrzBOfZW6UrtRyhWcYcjq&#10;pLgC0F2mDA2ZKgegL1Qib6g3VyfvuoC4kdNAE04QU4X+qAyt25g0DPkRIP+zYGxmyeqmuas/Gz5v&#10;FY3F8jI/TrRrjNVXNQrIP/Eb16EZG/LR/xCM2/XUAyPW+nkwpg+ATHGToPnzx/xkweyP5Lk3H5XH&#10;33xAeo74SIaO6SGj+30ovVkI3OPxP0ovPMZ90Yy/A4hHvvmyjHrjJY7/A9Bd58ja+TONWoOssHru&#10;DAYoBslszZrgxOv1/XDx/n6ELKdZ5krgjxMhQK4j+orLd33x/n6FB7iXeDDQ4QqTdtImHlKEz7jh&#10;2OHGyFpO2OtnTgKIp0sozboVE0eIy8iBuDLmS4gtEgXgHulsK+GA+C4HayNtzn3sdxKGS2MLQ2ir&#10;50+XwHlTZeXcKeIza6J4IqEuZGDEfcoYCUCr9uIU70mGzjKaeIGuDnLu9Gkpr6iRS+XVcp/Bcsuq&#10;TVVeI2fKa+XsZa06o/S5uU5drJYTF6vkJG8/fblGjpbsYTW1D2wVMF7rhc/YiSMqk3FMzJVgQdOI&#10;zJIAPfryR8wfbhJRlykAbIkyLu+ldLhJauOPtRAAjgRoo+YSso7FLddxvhQ4zZZchiCybGCMpLGp&#10;NJDEsT4Oy1jkNBgotWvqSNkxZbiEwDxDcDSEkPwUyA83gNUrbrgfXADB9djL/L/XI0lPhHmmbfil&#10;BBGNuWnmWAldgNuBpYbR01lmSjpbJJpvGPkTu2C2m9jesXESWz3s+BoAllRXPLh8TSlMyyXSbMvQ&#10;+E6b6QxraJTnDNwQgDavpdOQS7Xh6+X9Uvi6o3BYbEczVu05GSkieSlvt0Ky4OaTCBincANKAqQV&#10;oNNgxgl4kdVClzgPMFZ3hv8cGm0JtFLjcBrAimh23UCyUJC9Adh2wnw1gNwAZPWn6sCHDn6o9xig&#10;1ubfbRZaauf9ZjW6PTa1zCCS79ikUrrSkV2DLuwaVCB2lN0r+X3RQFV2rHKFAm8hq7CKffn9MaJe&#10;ZAA0i2R5TX+fCsaF/ujLWqoz83st4G35GoHqg97su5iJSRqBHsqe57PNZTLA54Z2nWiskerg62tD&#10;rmi7xQr3m/GmYZCfA2Pet1MZ809YcwdOk3a1x2npNB9su0PHjvm8aoETMhGabydIYLq1jF9KszV0&#10;tZyO2SKniXY9y+bwc+GBcjocy+QO7JYhrADb6SQHI5kgTXCVk9necoa1OSf3rZAzx/yl7CxgewlG&#10;XIY8UU5dAaSpy5d5TUsf4y65Ws7r55A7qhg5B4wbCEGqZxlnowbkYEtU4G2CASsgNxs2PS3z6Ley&#10;Y5NbRDM72rvcM91dNOqk0TLZFnXw58d2xh+ael0Shj5vRqO/CvNXrVsDkzRrpEEbejqhp2PgNBzV&#10;qqiDLxp72sm6KcNnjU/cJFMgT5C3Ybgp2BLditTQqiPfuCm6VzuWN602BWMFZuM5vwujecdVl5ny&#10;ee4w/HHx+EpZPP8zee6dp+Shtx+RJz9+UvqN7iGTRnwpvV7ETfEU03gqUdC4G//aizL+HbY/owmP&#10;Z2vH92Q9TProbZlMTWVWYBae32kEwc/49G30WrThEQNopA2SwEnDZdOcCbKFPsyG2eNhvJNky7yJ&#10;spnH2+YCuLMnIVuMl7WAYzA9J72u59QcOGmk+ONX1nKA0VowRGKteq8Ok7Dw1BEQt4HQWdOYW4p+&#10;vQg5wxnd2B1LnBvlDFFcMWOcrGEuYhX2uqWAuf+i6RKCgWErw2uRnEQjVnpI8o7NUn7xPDlAjWxN&#10;amAcGjA2FQAM8J4DgC9cbZALVxoQlk11rrxeTl8EtJEoTl2qkuOMQ5/hfQ4VAsbIBgWsVspZtZzE&#10;NlfZiWacAKBm8YebCuNNJ+wnR7d18AeZALBmozsWwaqK0SRLCAPSzIkSZAxlxrGLJkspmnI2YJxN&#10;IHyeM3YwgC7DSo/y2MXU64u/NwqWGzZjjIRMGU2TbTSgOVI283jT1NGGP3DTZO46w/vJ6lGDZAug&#10;HYD1ZBWrk9aOHyRbAdxtNNh2oAnHMAmzawoaLwtDdTgjFudELI27GCbsdrLLLgZmmscEXyaaabLb&#10;HFg9ljQHzU7WTSPTGDRhgg6wzrGbwQ2EsWxHtlnD6At0eSrH9QKOw1E069aM+kaiaCqm2tCgXMa2&#10;a+sZhmyhlblsNpa2WZJpTR4zDcxkLG8ZfL4c69mMezPkwuj0oWgPuduabGyK1hVFt9XuJhzVAeZ2&#10;gNiY4KJua4KbDn1wNL+Fd1V0/BSWLDgVOmoZ7tiOxrsSACWytHAV7JfFr7sJ7N/DSqvdAHOpvwKy&#10;qUp1FN0AXlOVAMillF6LV8CMlSFr+S1jPda9KgaUi/jdKqM2NGcagXrVyiV5r3CTjbRVa8MJaeIO&#10;bJCbSMuNOPTJJAOI/6u6wZp3c7Vxg2qh9Np+N9YE5AB6AzpxM/rz7ZsZknJqg4xeM1HWbPWUC5Hh&#10;cjWS43v0NimP2CIXwzcZdQm3z/mINXIGxnxqp78cC1kuJ0LpdO/0ZHjJjfApttdEuMmhGHeA2o2A&#10;LFfZm8DPLIEx/FRXOZzB69QRmoOnsrzleKIbq9tdASzVr6OkBomigYZiC03LZtwjjWjEjcaUIUyR&#10;bckaMamPu5ehf8PwOwFqc93gfUylcamcgLrKNOjTVV1a8o/kCwC5jRNCDWBbx2BKC81HXbVVrUl3&#10;yoYB4xYNTjIWsTIqj8e6HTDWBD0jPMlYSUUCH427VgBYdX8dAtH1S91LVyzpc317q4Jy19tbAeJW&#10;Q0tGLwbIb8GML3CDG9DvIfn1U7+RB95+Sn735hPyACPRr7/7jLz18sPyxvN/lo+RKoY8+ahMYKvH&#10;+DdfkuGMHS/oi02NU601zgYrptosmZiz6NODLOSPmRN4R6x5uw3Pbdj4YUN+hH0fRqKZqHMkPc2J&#10;93VlPNl8dWHCTp+vACv8wQpfQHw1PSV/0hoDJ4+QDWjCKzhtO2Kf27pgjmFZW6+9qbnTAPgZAPt0&#10;2Th7qizTvAuAPHDm9+LFx3ugIbuiLdtxCrfmc87ia5rG8MdibhSLR/WTRSP7ybwh34gD/a7zJ48B&#10;xnVyBXZ83ymYrrlOX6qWM4YebLqeLYcda9HgM8CYOnmhUo6RWXGa13ZnFUgqEkU2rCkbMM4K9ESf&#10;IWMYTbGUhl7Jand0XsLjFZBZmbQLfTWF476uUspmlVIWucTZyBoZ6Iqh+HTj0YlzOeKmsw8v0wGZ&#10;gmsWvlz15mYDZDkAVypNwBRscAmLYZ3ovrs4zu/C4B2xgE7obLQiwHgtHc7VGLa1VukdEgkiaNxA&#10;gHikRACOKnsoU42CEUdMHcWVUWf+fZUasmCz2TBeZeJRusXZmfU2bnPRumfhV4XVWtOQwoKWtnSi&#10;YUfLII0tjRHnFJaiJrKpI4XHaSxKTScsPpW3h6sFjsZeId9vPt9vrhM3Gn4G2Qx3FPB95zloUL6p&#10;ctWLrNuvAfRiu3lShNUvA4YdYzVKsteSTle4UprP8YdYw0Qe00w6EnwbJqjrz29oZix/pMaQBwz5&#10;ttGwC4VRRxisaOc6bjZM1xUROVqAhp4fCMsFkEsClSE7GAC8h9fNpc9L+N1pKTCX6rWrFJB/KH87&#10;Q+7Yy+fSaynPVdYoIoe6hMelbOcu4blWIYw50WeunN/PGPatFOQJGljcLJoBi9YuVvxfgXH3t7cB&#10;wK2UAnGbMu2uz6Hbp5uRQgpaE8UpP0Dst7nKntQwuRK3wwBirTLsl5fxxV/B/26Ac+xWuRSzWc5H&#10;baDWyZldQXI2AicG2StlO7dw5W3YMc+ErmPCjyGSUD+A24tiwIQ6FuLBOjEXObodGWQr/+3Dsusu&#10;MhjQ1owAAMOeSURBVE3HjaYeAK3j91IHsBpX9PsGHYlWMGa5Z7uy4/8HYKwNPS0F5k7+vduckior&#10;ibQ95YqnmoEQTZ7TfA7d+6dbUfBYax50O3sE2xll13jRRhp7ptyO/w0wVmbMiQ1wVjfFovkfybNv&#10;PSBP0LB7nAjNPzNh92dSz5797FV59+NnZSh7KUeQNzH85WdlLGA8kgjNGQTIL0YbtlTLGYE8Vky5&#10;2eMFtiPzwYJGmzcSZiAEK2DiUKMCCQJTgF0LYVuL5LCGChxHRsX4YeKtXmPNLGbUWa8eBAnpYxe8&#10;ys70ktwZXbYlR8K6d08kjUFihyvDhrFnWzIpnDmB+yBPuDPRZ0UT0A9ZRMsXL7FeDcljJiQAC50j&#10;04FekMZNuDE22S6SzTgytjKAshn9ujAzXQ4ePiaHj53GTXGlXn5aypAVjM8gXZhLAVpB++SFCqQK&#10;wBgXxh7AOEX14lUuHH29JNXHRcJtyYwgayKXI282gxvZsF/VEDNo3MUCttkag0nzTiufZpA+z0Cu&#10;2KW2L47w6TxOpaFn0mfx92rhZIhm1DgSP+/OyVjFJqEPI1GEMm0TQldzB3ekUIB4PTLFRljxrgVT&#10;jeuWaWMkHAfFdqSIjeyyC5s9DvAei56LNIELIhyJIxp5wzSqzCiyhvVoXoT9bOxnow0wzoGd5yBR&#10;ZNKcynTAusXuvWxbRoftpkouwxq5gHMe1rkstnZkkMqWwyBHKsHxyeQUJ5J5vBMWHs9NqAAQzuPm&#10;kkvpzSXDijFoKpPtH8YV6SKLG44CeKoFi0s19xhZRreCJJKZvG40ecmE0Kd4wqRXz5X9sbZsGXCS&#10;83uXE6VIclu7aUeaMa0FCBt2NtLc6uiOe64bJNYLvpAUPysA04O0PFfA2AFQBpDJ7SghIc/MiH8K&#10;ygrOCsa7u1V3UNa36fvs47+BvYEskuWxmWXv4cS0j39rL6FPe3m8G+ad5kM/YJezdFQnMISSbHIY&#10;aB4FDTwFUzOgmh//9PojMNb8B0BYgdgUWamSRSxukXg5z9it7eE1soAJzMTkaLmcTDhN3GapBJAr&#10;YkMMINarua7G75QrbKy5krBTLvM+ZVgyr2DJrIjFHhcNeMRGSAXBWFejw0wVFQLL3ixXqMu7mOoL&#10;ZwJQC/C+sGOLnApfI+dz1kobgU+d3DQbGeKoBnhriJGspsFWB0gqGHf+HTBuM/Kd/zFmbBqH76ou&#10;ADZtDFcpwwTGd5jqu8MppIax5yQWZu456CxVlRq1ib+YdVVGOD8xnBo4pHknOsqu0aKa12EGY5NM&#10;YUpwM41Hw/y7MeCfMmPz21uQLUzM2ATGHY07pbZ8i4RvmyFLLXvLvGm9ZDBrz16GGT/512flhf5v&#10;yBfD3pDlKxbISNbcf80E3kiGsyYy1LEUhutAyI89MoHjoN4AJL5fygrQnE0OubVmQRCFaUvcpd3A&#10;HrxfDwY3ehlgay4FYf/R34oPrFWvvsgIAUgLCtgK1gETv5PVnKjXgSvKjF3RqddOn4R8MdbQl91p&#10;4Gl50Cx0Jp9YHRjuODPcsc85Yl0zCvnCDvudTZ+vZP7nHxlyhlrerL/tLcv4GDdA2w1rbtTWrZKb&#10;V0io2R6570oNk3RddbW2nYaFqa7UtNIVbjLqSg12t6pGuVRZJ+XX6mlYNNJFbpPi1BwGOewlEVBN&#10;Zloukz90ZcbZugEazbiQP85i/kgL0JCzySuO49idq6uXfGBdmsIGaKu+mMX2jigAUfOL8wmYz3BZ&#10;JClMqcVh+YrFXRBL0ysKTTkS4FSdOHLmGNlFIy+cH9ZONJ4Q5IYdzHuvGg0LHjVQglU75qoMeTPM&#10;N5S37UIr2jUHNswoc4IOXzDEoW4Gk3thqrFPLxV2m0aqWha6bxrrnCJ1vRKPM22RSpAk0hhfTl2i&#10;7HcMHzeK7AmWj+qGZzZ25BAOnwUIp7FoNJMlo1kExmfy+WIB9HSakLtpZuUjYxQhXRSxNqoIGaaA&#10;VVF56Mz53Hj0mo0ck82/qwlu+ToAAijncyPKRffewX80MehcGdyoEuywxxEmFOZATobHCEnZMElO&#10;lrobG3vbVSfWcVlYUBvZvvsueMskBzq9lmwlARSLiTktQR/OA4hzkRg0yF81YS0FVmXCpiYdjLeL&#10;Lf8UjPeolNHFlos5FanOrA6MPfQHutd+toPr+LqWPt5PGl8pzDxrtR35rz7SUhEPcGYhryQjL9DM&#10;A4zbaHhpI697/T22rO/fjp+3jWpVKxnSRztSTtudNAnKcpZJO60lKDVUjiclybWoHQDxPTC+GrPd&#10;AGJlxVe5XsUHr0B8JR5AjkfOYOt5RWKklCeFyKXkrVKWDHtOBsR5fiVJ3zdUygDtS3zsBT6H1iU+&#10;50UiAq6EA+jkfJ+NXitlBTBOGHJrQzjAFsGkYCRMOVJqYcPNMGUd825VLZmcX2XHCsLm+kfBuLtk&#10;cU/KMEsapqsgXd3kv4tKJJMNsbMkImaB4b1uu4o2rLkieKkbGfHu0GWspPsZOdTdwLhJZYxm3Ck0&#10;4BSMu5eCrvHfXpdMoc+7v70ZIG5pBryZ4mtHElEwbqneKUErBsu4wWzFmN1TnJcgB+Ctnzz7K3mn&#10;10Myft4X4kTKYv/e78o3bHoeDkOewI67mSwLnU1S2mIGLaxJPrNH03WmSWcPwM7V/AjC5X34+/eF&#10;Fa8kEyYAEqYAawZaZcUrYLxafipNAMRmhuxFCP1ymnyeyBaeI5nK45TtNkzZMUMbE8YgX4wm64K0&#10;QIBUWbE+XklOhiM3Bx0UWT9FfcvgECPVaxhEWc3HrGXU2hN/s4OmxQHmXkwOugLobgyreGKzSwjZ&#10;IQV5RVJYvFfuq6jrwENprus8NlVlPb7iRrKNqSqqgozjK2QcV9Q0kp7Fa7WdsicTmSIQeYJtHZkE&#10;yeevZTIOj7GCcT5AnO5lzYizJq0t5oi/SKIWwwbxHhd7OyBHWMM2NZ/YCs+qhUTDipVdHVqHTsfK&#10;Jn2sDKwIPdnIMiatLQdXRJ7dAuxsNMVgx6oZb4X+b9ErLFlBeB3HlA10VDejH4fRBFOQ3sBrwWO/&#10;lW18jAJ6DOw4EUBOQqpIwf2QiPMhnjD4hPlMzi3kSq7wLpwQ0QBpFiCZA1gWu+C1dUIbxqOas4z8&#10;YevvicBksgtGnAsY52spkC/U+MzvyCiGxc6hIUjucSz5xpnkURQ4oCvDvA15A8eGVjaTeLkAcA4A&#10;nANo5wC+BTTxCqy+l0KbCVLCv1+0dJ7ETtObBTKOAycPvp7dfty4vBbi853G4MVQOZ7nwShqHEyR&#10;wRBcE1VMYZ06wfgvEZLjXIfJbBh8vN4g/dDqA+2kAL04F+kgHzA268LFXUCsN0QtQyuGNRtShYJ1&#10;l0yxm+tuZdOGrkz2NK6ZUn7nWrtpCO4ho2QvcaoHGNwx10EeH8TqeHgNG15o+Cb7LJWYVWxuSfSQ&#10;2oto282JNOE0q4JGHEzSDMDquujurOgOzMbbNBuZasWL3S7sWGM7Svh+TxnuN158trF1BsC8tgtf&#10;6y6kBpp3VwBMBWItA4i5Klu+zOBRuRbDSpcZ19dJz6uJUQAw+cHJm+VSAs0W3n41HodCAsd9gLs8&#10;fruU8dolJI6LfO4LyBz6+EoM0kckUgj/5tmItXIqeZVUHCTgpxJNtQGbW8suQBmpgqk5DUZq4toE&#10;IOsUoQLxD0Mt/yAz/kfAWHsImo19pDZUvLaS5RJpL+dTmNYrYFLyONtRLhF/eo3sEI1HxdqnC11/&#10;DowbdTQaVqzMWMusD/9jYMyIN5qxgnFbbZj4egyRZ5/7d3n2lV/LW589KrMW95edIdbibNNPbBy/&#10;lZETPpZPPn1RPmYh6VD04glkPFgx1uyLjdVrykiaZcMY2uonVuivWhPIhZjf+xOxGfwVI9JfYD8j&#10;rIc5AtWFlwO0CsDe5BorQ9bHq9B2VboIhBUHoPGuhPAEjB0M2Oo0HTIHTNkLl8ZiAuJ9xigAjyAu&#10;YajBiLU8tUZ8K0uxtClL92HqTpm0F6/5Atb+hBgFMl6twyY2NPsCGDIJmjNFApAvAgFp/zmzZEcg&#10;7qacAinde4gIzcZOwNZU1xpMIGwAMVs+qnQFE3WNqgSMrwLGWpW1BM3XtLMDL1Oilzsx7IGXmHzi&#10;PDIkEtCLD7J26SQ76I5hqj+6ZaUcWuNt2KdS7RfLvgD+SJE0igj7Ucaci/VMvcUxHNfz1O4GU85m&#10;zVIWdrhMXBapgG86gyNZVK4COZnFqZYzGVOG7TL6GIb/bycVAktezQ9SNePt/LIUiGOXzJYoxqWj&#10;yK+IghnH0k2NxUKWYLgXTNKECYyxlOEvjic4Po6KZp3SDhLaQtkGHYf3OB0bWx4sNt8B9wSsNIem&#10;WjbAm8vWjnwFTRLYdJddEcBciF6cCzMuAfxKkC+SyD9OgSUX0Pgr1aYe12wyKDRKM5W35aA95zMW&#10;nYvGnANIF/A1ZSNvpMxmq8i870iCQ89Gbtk0qr8kcVLQrz2M0etUFpym0dxMd+IG5z9NmtCSb95K&#10;No7p9TRcTp9zkwx2c/mnWsgAxpcnkTWxc6MnewkBUZwUKk8U03grxulSCrPdi51tj7olAN1Co2nH&#10;2/X0wlReIb8nw+rW9bYCpCfjfXitkPcp5KSjgFzE5yiBee9WMA7SDS4ehD9hH4MN76V/oM8PKVNm&#10;SjPLx1lWM/ptMfILiVy1WC7swZtbrRuiYbYKyLg/2vEbt6n9DXDu6AR0qes3sL3dAIR57RZ6rDJq&#10;dVnc4GNuSbLsv7xGxqz8ThYEc7OKwvWwg8zhUHRfNN/TO8kCDkdSQC8uR6a4HG1q5l2NA1SjN8ql&#10;6A1yMYr35fXyGAA6dqdUAM4VSBZXAdeKSIA9Mgxw10bgdt6Hz8XHlfFxl6KC5cKu9Xz8ejTntTQF&#10;N8rlcHRoAPlUxDo5Ecu4dH6gNBCN2kIDs6lpJ7IAAUU0yZrIe9BVRK3EU2p2c2sHLBIrnC7y1OZd&#10;d7Zr0oFhu90aePceY2nEvaE+ZEOu0r2I9BFuw8JvaUA/N6vEM+vR0BdJRupqvjemC6P85UKit1wp&#10;8JO6E0HSSebzLZp3HcSH6v5CtbsZQfyqGzeT/wEYN2tORRNXqgXpwSRVaEQmJxRCgVrMzJgbTrPK&#10;GipR4C1ugx23N9FsZjKyk1H8NUxt/umFB+T+t56QPzIS/cpXL8r8+QMkZpOlROCDHzfyLfn8g2ek&#10;B/vvRn7ylkzu8bq4ELq1zdFCwjyWSSRTo+FetrITz3souLCEbR2bsLXGevI2elERKn/az2MEmq3x&#10;pDxupse0EbvZZlwU62m4rZs+VlYC6Mthx74AsjdM2QXt2Y7QeR15XkZAvCVOicVM8i0DTO1ht05D&#10;sMPhMXYnBc4TD7Lv+OFiQ4C8PfKDL8MgXqPJxxmOjMHb3QFyDxiwLfLFIiYCvWHRXqTJuXATcAGg&#10;7UeOkCBH8DMxVfILd7N2iVFocxlbPLqquttuvB/tyWMhaSULSeuq6+RUQY6U7NgohQQAZbAVOg47&#10;VCjacAark3JWumJvwmWx3JEkMHvJcl6KU2AhjMuBMVtyjFnPVGKwKbRLQDgVB8VhWLHWPv5495Dg&#10;VsAferYrDNrREiBCx6VJF63NutkTZSc/TGXGqhsrKIdzhDez4ajFM2QnzxWMIwz7mnp+0ZwB4gh1&#10;Y+DrjdMJOIA4A1aardulrdGrl04B6Hkdtho+6zvsa9Ok1HMxN4E53AxmGr5ndXfkIFtkA54aFK+g&#10;XKDrlPQxoKtsOGHGYEmexcYP9txF6QYQ1ZKXkVvcVZpjXIRjopAqQP7I5/U8AFmrhMelXIs1dJ6v&#10;p9hujhTiwAiZ9C12OaxzNljsYMp7AcL9awHDgMVyOsqLbN9UgCvJNG3GRoYOmli+MTPkNYdv5PHV&#10;M+T1oNkyaeV8WUXDLhy5IDkQx0MAvw8/hmnQ93cDvqU4HvJYApuvzTYFX/5jL9bfFVdl0EYBwt0f&#10;K0AbpR5kZc8qYWgjEMDfswbGHISMscp0A9i7Fl15PeCNTJG50ktCHZ3FcdwYQoi4gZOmdx7AunR0&#10;Cw0l9GMYfjPZEw26nonNENc7cEt0Yn+7zvU6NjeOxDfbEmGTADaj3kIjs7omUmaFzJWRy9HZd/rI&#10;SZpx52i4nd65Ts6Rg1KmYMyI/qVIADdqM4WTgsfGcwC6DIeFqQBrdV1oc4+r4cCgFMDLYb1l1EU2&#10;oCtwn4/cKBe4Go8j+Peos7uCjdf1tQt8bq3zkRsIy4KkJMGS9wNsFRzd0U/V32sK3yG5rUO3fAB4&#10;ZD+0GpYwDeHR3XOm0sQ+3ZRhNGq768Q/PNaQKJwzuj2FdVwduoYL0L7Lfw+CNHKWm5l9vru4xi6X&#10;A1nhUhuPnS0aV0UUPukYdgymekk1IVDXCX/qrEe+IKK0SUfENUgIQNZ41A4AuU2tbkZ0qi4TYGwc&#10;2aKpLQb3hRa/N752gz0bwE2CHYlvHQTKd3AiaG+mWdvIDYX327Bxkvzh6f8rv3/1MfkTzPdlsmN0&#10;8GPJgr4St2mmRAXMkclfvC59GIkeSdb4qM9gxswVrIBYuc3Auko5sTbNAWurA7LEArZ6uGBjDVIr&#10;GzbSnfRpdkH04vlvOANzgRoMSkh/PLSNVEjNxuG/hf38t7F3O3EL29fztiDJDWKa2MuRqVIbiXC0&#10;k7WLF8oycidWzp7CIMlsCMQcCWD0OZARagXXFdjfrIjhXEo5fDcARt5HbFl86oSmvBQtez7NvcUA&#10;+SzyLRxUnoAtu08AkEcxBTx6pHgsWsCauJUStpM847rWG8QImqq+7eYP1cDjxp+p+vbb6F13pOzC&#10;JckhNnNP+GY5Dns4TiBQ8bYARhCZvmOTxwGiLw8Es9ED6eIATotCQDiFsI5iGHIhgwXZhNBneVgh&#10;VRDgATCG4nJQrTgb+1MWa5Yy1B7npg0+BgpcGCyg8l2wSlHJ3OkUhHfgJ1ZA3s5U3TbY41ruclu5&#10;2ykQ76ChFwErDp8LcKvWjOas1rkkptu04o1JOJp2OCfS0GrTaaJpY00bbDlMj8XROMuADe9mIWoR&#10;TpAiBhpKkFyK3VT7xbqG5zgfe1shDos9LjxGhsiG7WbgqNDKQqbQzR6RbJWOoQGn0kQaAyNa+lhz&#10;izVsPp0BES3jMRpxNuuZcqhMpv3SmOzL0gYmssqG0cR58jNK5kaTYjFb9gKeJYE2ko47oe4gf3A3&#10;czmqq383Dh2W3Fgej9w6Wf7gOVZ+iZ3st+ss5DHv6fKy+yz50n2mzPGeIJmJjnIwyV0ydiyT1BDk&#10;pI2cQlYvlIw1NFUDuQbwuwhYIjn+ltwYLcisWAKbxqrG1ShfntOQ+6F4vpthG1PZY5nDNmc0AE1O&#10;jf2w5T16A1nPiWi9t+x0dRQ30rHSVjvKiQgsZQBoSay3nChmHPlKrNxtjKXxFItTJJLSgRD0Yax9&#10;TQx6NOKzboY1X78LQHP8biSIf03WMhnjQYTiVsB/lzdRrH5ycQd5EXiJL4QHyOUwJuawsV0KgwEr&#10;OIfBXnl+BfC9GIaMAZMtI+i7PAKmrMXjH4MxQM2Yfjn/rev1YvRmA4i7l0oh+rr5beejAGWel6lb&#10;I3YzN4ggrIrY37LY6nwZcG0GvGCPGhvaopupcTEYe/Bgxx2w4+uAsAJ1G26Ge6Uh87oE1lSaR2EU&#10;H9eBh/kGj2/jF77NCqfrultPpxtvpcv6YwEyKnqxhMSxjSQmTGqQXiqTiEGF2VdHM/YdF0AMwXIp&#10;T2NEvBQL3CnyqCtgvvV8fQT8NHPTUKubase6xkpDleo1MQ+wr8Uh0QgT1nS3pgYYcy2yyzVIQSWS&#10;RPUOlt4C/IQzNdejOxNf2knyW0T4LPnj4/8iv3/hT/Jb9tw9/ulr8sng98XSfoSMGvayzB77mYzv&#10;+Z4MfOlZMo5fYnP0X9gOMkC2YX+NYZlxyraVDPGslF1M/4ZCHuzGDpJlI5kjAKwDcE4FTP6OvIjh&#10;sgan1DpqC77+bQxbbUDmDMYau3bOeAnmdLaekLF1DGmsZ2Bjs8Vc2cIUXjDDJJttrGX1kqWybCxk&#10;DudD9oZ1krtpg+zZuUNOJcTI2cRYdoDuZPTfClcZG++3bmAILpAlDe6yizHsTYxHBwLebpPHMYE3&#10;QNwmjReXiWP5GofK0qHfyuRvkFPm0C/KypQi1YybANZGAoG09HEzYUBaLVTrz1QTrzWR2tZYW0vQ&#10;TIFcyU2WqzlxXGOldLO/pHCsLYElFwR6MAzgJnk4LHI9bLGvWRrh8Nnu+Ig9aegBxnlM55XQAMoF&#10;wKMYB85hZFqPwypfFHjZGds9sjh+pDsw1WdNcAfgGj1/Ksf08bIFu8o2NB0FZK3tatiegIcYs7WC&#10;cOiciQYgRzHNFo0+HMMvIZOBlH38ewdoNu2Hxe+HyR1U7ROppBigLVCrHWCctmym4bhIQQrIdpwn&#10;qbBhrQzAOgumqna7PIfZUkhDbi+jwAdhzwcB7MNY9va5LpC9NOn26cgtoK5TeRkw3BI052Jnmne8&#10;ZhSAng/Yq41O366SiVYu2nEu0kU20oh6qzXDQsOFNrL+SR0lsdxoIpFkinCjZPugxa+aD8vi2H43&#10;E704niMmYEwOw/n6HfLX1ePktwyN/HqTk/wWgPrlRtaBb7KQfw+aJR+tGivH0e3udsRLdfkmkqOC&#10;5PRJX4BwuRwhVrMkEQYcxQBOOGC8neGNjYyxbySbYgNykfHYVHnB2PMIdNcq4Hkhn1+veRv5eW6G&#10;fW/Bd7wVWYNr/iYm9jiC5m4iu2S1jazFox2oNsF1LEcNdWZ1lqfsjYa5RDOcEU0CWo6fNFcxwk2D&#10;TxjeuA3b7yTgqIVGVD0Nyha08dv6PUumhJ/xlyHeHA99CDTaiFZNpvEFpuy0Tmz3kdMhvnKejO3z&#10;sCJzXdi+Ti7oc5jRBaSMi2GAMSB8ORKwBYj1+WWYckUUWjNVrqWacAJNOuoymnF5nOrMsGVe7w7K&#10;Zoas4GwUgHwJ0D8PGzsVsUqORHDTSQKQj+tUWowJyDRKFEBuJau6VTOdNUzJYMP3vMYduocOUNTV&#10;VubqgE1rtQO+ur/vNg4awVN8p4X3Q+qpkETZvn+VjFw7TawZailJxOvM91YdzRQhUkV9BIDMTaWR&#10;r7MeFl+LK6Qarbsinsm9LDTlQwTXX4YBN5GIx+dsagwhWIz4U6xxNXyttdww6silUKbfDODWMcVY&#10;dRSJqCRIKvMB+aJV2DJ92Hu3nPKSCwVkZhxZL9lh1vLCs7+SB5/5nfz+pUfk4feflRELhsr3iwbK&#10;+589Je+9+bj0YBT621dflInvkbLI8oc53zKAwbKHZdOHyzJWmlmTCbOUcC474m0XDGHFET7eNXMn&#10;SCCOCCVnGq+7ld5POGQnlpNlitplmQLO0Slfhp10C9FJQs4u4qQ5E72DvBwiWLcEE3ZGJnpMjGRs&#10;DZGApVYS6ecjEStWSMAiS1kxe44ELlgoqxcsgCXPYpp3kAQAqluXWZE9YQshdZO0QH/JDV4rRTu2&#10;St62zbLdxVGOssD5Qk6GnM1Kk9MZqQRWRcnJPYVyq6OFG2jnPWasrLih/dYP1cjjZgC6lcS2FgVp&#10;HrcoaPO4he0flZcuSj5sopClo6Xowgd2rjWS1tIB2OM71pmK/8gPk0F8eutq2U0IjcoURbDi3TRw&#10;SoMo9GM9AqeiAe2AwabrWiUeG8X7JtvMlxSuaQQNpbLxI9l2AVNt83BWTJKtCO8KxpuZeNEK5gev&#10;bgpt4ikzDqFxp9a2XRxZorkjRql1TseQrRisoFIZtEj7oUzDGBn4mDMIFMpi/DmC5l4OLo99eHD3&#10;0rDar8yO43wpIFhKY3IvAF6KQ2I3QywlzoAr4FwCyO6FOe/34ON4237AOQvLWhF+4t1Y+IqdFsoe&#10;/iPYx01nL84Rrf18nj1kdOxmNHwPrx/wWsLbWVDI8apIbw54j+O4kWxnSCVPn9MITVk2X0pXu0jR&#10;Rie27AZxdE/Bb5vM0ZQMi07AWLKk+FKwvOE1VB7ynSWPrLOVRzculfs3z5d/D7UEkC3lfUaij6Lf&#10;iU5qcfRspHNej6+0oZEx4Fq2MZM9fO0ySWUXcAScVqBmWu2kNgVNdYbnxvXYSjkH4zp/ItCoc8cD&#10;5SyvnTq+Qk6fYnrtNH+EZ3zl6GGyL0pt5VCxo5ws9JKcGDvZHjRTdq2fK+GBjLyvRsfn68sKpWnI&#10;po59oR4SsWmB+G1jLDXDWcrrsayRYHcX18QtBWUGWjphygIQ7z+7WSavGiNzVk2TWJqTxh7FDcvl&#10;+DofOUZjeT+AfJQwqpP0NU6x6OAksa16PcEJ7gQE4sw2AoOIa70ACKnWW6ayhcoXgNQleh/l1GUk&#10;jysw28sc7a+wvOBKAqw5Ad9yFyh3B2MzEJ/h4/SxgvEFPtdFbG/nYeXneP0sQyYndvrJ6cgAuXIY&#10;EG1AD+co3wYLVtnCSG/TFUfdJArTYgHTXsNO3SD9swUYky1xGwC/eSdernYmytZid+nnOVKWriJq&#10;ABZ8KnqTnMVLXbMLOxthXVVMJNYj2zShg7fsQiLZyY0hlPB9phQr+fquJrGZO4/rYYZEyngfJJaG&#10;awBwA1tZkFQaAOkWAuMrT66Wi7t95FwOcamp3AiJsS2PYnIRYNe6jN2vbOcqrH8w8BAmH7f5yPSh&#10;n8mrz94vTzHk8cYnL8ukhSPl835vyoew4A9ef1Y+Z+Bj2Gsvy7jXX5Lxb8CMGZhYjf9+A6aATZyg&#10;N1LB/E1tZJJ3GYtI5xBp6U3vKFindBchV8J+t88ZwcmbRj82082TySYGwEMB7y3TGRiDIYdiLIjg&#10;b8pIYqO2kVURym66aH8/2enrL76WS2h+B0lSUJAkB6yWpJUB9MlWScmmzUTdrpOg2TMYlV4qOxmV&#10;Dia4KGjeDPHDCuczdaIsnzFJXGni2SBRrEDaCCbkKISsjG1ONkzj4WaKpk9w9RzN3TK573J1o9GU&#10;M5p0bINW14RWZX0LebNtzLO3EzDS8UPVNBO12YFufPGCFO3aJtls0UhBL0wFtOIA0UjAMh0mnISs&#10;EA8bTnBCckAvTnMgkNkSZukOQ6J5l0+jpxjdeA9jgTm8/y4E9jw2S5f4ko/gTTOIIPAiT5pJVD4i&#10;vbErDzad48hQCdF1cbx/LKUacgxsWQc/1Ges7FilCgXjXWjMyowj0Ym1VCsuJp5zN5a63dqUUqcG&#10;jcJc9T4DhCUEGBXC0rNUOsH2VoI+elCP1hyz1U1QzMfkI59k67CGZmwAvCWA8RG01L0w6yJ071I+&#10;di/guo8mZAnvk4G3ei//xhEWqx7g39uPNHOIf+cgTbC9/FslOEmK0NkLdDScjy/kRlAAqOfByAu4&#10;GRTy/ik2cxhoYQBFpxdh9vsI3L+cFSrncmFSVxNhi0nGkb39ZgzDHsk4CnJlU6mzPOP+nfwpYJH8&#10;YY2NPLhuMTVX/rDZSn6xzkE+C1kqxzgK3ybruEO3PxtHTsZjOd42wHaUpTUrMDC+qmyokuOp1jXz&#10;lSB047luRkY7rKbBU42HtYrjq0ZOVrBFupItHNcYJtAqa2AxANuoy9n4UVWzjjRAAO8qi2yP0fSN&#10;INVtGzJVCr+HLL6uIicpO7lR7NZNlg8d+sm7HqNk0lZulBcY5b2bhF7KDYebzl1uQMdwB8zcMFne&#10;mviBDJ/8pcQirRRvdYKNoFtvwsbHqaBgG3IJK5iObGBabgtuHeowgxlaR2DQx7Z7y8ntvnIGSeN0&#10;COCs0kYoN5gwYjFDAY/QILlAuuDFyHVIDYBrLIAdBygjV1xNVCcG9jcAV3ViU6lGbJIvDHlCwdjQ&#10;p5E1APtzYYDxTib+dpCRsclXDoat4HeJx/c8U3QtSDHt4ZxSTWPSZjA2SxVm7fgGQKzVqY08NGOt&#10;m3iJ75JNcksAS04NBWVrxGXHbJnnN1UcCNXPAXTLibC9yPd4OsxfrjG8UhMKWEayKZwmY1UETJeJ&#10;xFqanbU0Hqv5mqv5mGoAtTzCT87F+Up51mq5Vsjvdj8AXg4YA8qtV0LlIvGk+0KXyako4jtjucHE&#10;wroB+GsAfPUuFgAA8tVhPKZqI2iE4sWuxKsdijvovYd+KW+RX9wT5vsNTbqP3nlaerER+rNnHzZG&#10;okcyDj36jZdxU7wt3zMWPeLVZ2UCGvOMLz5gIo8Q+cE013BHLGEAZDHxuBoev5ot0dto5G9moGsb&#10;fztbYdEhSBXhus+S3pGelKMgapHMIWQihe5f72Nsst+/NUj2b1sjJZvXSGkY8QE0azfCanesYIuR&#10;v49EubgB1ktlq+VisissZROTeZ406TTBbctiwom4AWymtiOlbrWcLTtIblvF4Iclm0hWswwjePFs&#10;2UAI/XpMBauYe0jE/FCzL0vq9uaYwNgo9RJzLa9q6CpAGo9xheGeUEsbjykDuOub+GM5gVc0AhF8&#10;IyuX1spJusql2iVn/vogWnERYrmmrOXChPMB2UxAWWWDWLqdSbC7WIZDYngct3QOmjFfJHa0MLSb&#10;cAY2dnFVsE2FGafzvipV5NAhzQOMi1XysFnQ1cgjp4JmXjzvGwkgq61NS4FY5YqdOCpC1I9MAE8Y&#10;pdqxNvBUO1Z2HE8lkiSXzJ02nf18eQBfMaCZD2DHoisXok1p9//Aaqx2NCWL0WkLAFQF7xxYbo7q&#10;y0wK5upEnQ5sEIFp+Jc1iJ7UNbXP7SINLolffAbj3tmMPOczWZdPh7cI0C7lrr4HQNbazc2giA5w&#10;KZp5KaPjpSSk7aaxWQQLV0fJNlwV2SuWSOYKbiAEMp1K5Y9+L3+8bbmMRbPOBu30hurFd1OlDp/t&#10;rJDx8lsaWf93s6P8CxNov91mLw9ssKac5Zf4jD/bukSO0fRqF/a/sQ+vAe2xkVDxetK66tEtG3St&#10;Ea816Holmje6EUOrhoktrVoWddaymLOGrNxa3SQB+GrphmJ9rVrzc3F16CaLGoDalAHMkZVtGpVt&#10;QVKNl7X6+mYjrL1kj4WkpuM2OeIsJy85S3W9j1wE0EeuGSlPrpwgD5L29oj/BPncd5DEn/JltDcB&#10;8ImXax0x4pJuIY/Pe0/ue+NXMnjY+5Kw00Z257Hzbrcv65Vg7cW+cizfS06kusi5eDc5iSZ9OALP&#10;8042ke90JjTIlaxsZybnXOVEiDvA7CrH+HlpHaVObvPmZAejZo3TqRCduoNVh3EiYJvMBfTgsljV&#10;kbG2IUOcg/0qE9bXdZpPXzdkDGOABMAGwHXC71w4DUVyMs7gOjrLJvVT21ktxk3heJwXi2CJvKwD&#10;jBniaQGUO9BWTdLEPe24Hf24ld9Nq27h5jSj27o7+R3dxiZ3k9PCsdpgWV1oIaN9+8lox6HitwXZ&#10;CX38xPY1fC8+cmWTh1Rs8JJLbNm5EMaGEhYwlO3SCkRDZysLrP0qrpCKGJwokUzocYNpoAFZo6/B&#10;qK/ErOJnCfPFHXKVXY3lTDkWb1gkJxk5r4phtyDfdzWMrwpvdxXuk0quFbx2NYafBzepqzQ/L7NN&#10;/hyr1TYwM/DZ/b+Qzx67Xz59+iH5gICgHs89LL2fJ7FNt0KzjWc0jHjkm6/I+I/ek5nsnJtDwPw8&#10;9s5ZktxmSdylTuNZMJU3/5P3jOWky1gy6jyQyTxGoe0Yi3box0h0fwLgsbwtp7ywx/kPA7CH95Eg&#10;2PRGMix2sgUoQqMcAOY07WdBEktDNkgpN47YlctlH9/PxbR4OR5KbwxduCCAVXGkwEXaLBYPgu39&#10;xn9rZOD4EL3gPx6bHK4PrVWwb3dmHmxZZOoPxvkzZu0HaVxFw3EtUksR2vetI3lyl7qvvJpc4q4q&#10;10EPynhOZrG+zVQ6AGKq8tpWhkCa5TDrQtI3o/usXkGeMc6H4OUSD2gqG04DMFNgxinOVpLhCohi&#10;PUkka2EnAR0KfBnIDhkcM/SaxTWWY8Jm7mQJaL0p6MpxgHHMvEkA8lRYrw59TKXhNh17Gnczciki&#10;OVpEMMociRAfzXRdIne3KEB8M7KEShUqTyggq3a8g6CQrTTvtnMXiqBpl480UEI2RgHXXFh6Dpun&#10;s2kUZuGPTndCHkGfTgHstzJSGYbckYQ0Es96lRjbedQsSUAnTmYqLwP9Nx0QzoHJFsKQC9GIS5EX&#10;SpAnlDHvYX1RMSPQcQxsZKNVF+Cpzud7zXUExHmua5gyyKZIgzmrzU7T3HQYJVFHxtGKc5gCzNLx&#10;aJhDOgAeSpRnDgBdqDcLHA95Wx3kwmHdg5fBoEO8NN9JMunFNO7Ot8TIZ75D5N+wvP1qm638druD&#10;/B4w/v1GW/nNeju5jwbdX7fPkwtYxHSTdDNaYxOB6i00fhphW02U7mZr6GAvHaXd9BosTkYxkdW9&#10;qpsAaN08bLwNrZHnukpJVxXVYo2qbdWP05Qz9sOx/aMSMK5qDgKk+SNn83QNkZUHjttIRv4s2X/a&#10;EQbN9maCao6xDaJX4Ah5eO1U+TM3kd8EW8jTgTRSjvuS+haLXkzj5ICH9F72ldz/2e/lg8F/ke0R&#10;nDrYan0NmaWWTn4DXfwGrFc1bP6ohIlXXg2WStj1pVOMOh+BHR4CZA8BsvthpsXecqHYRy6U+Mj5&#10;4hVyMpcMilR7ORrvAIA7yvEYB6OO8fhotJ0cjXKW49FerBBjyWkiLDdurZyIXCPHALXTsRzVYYcX&#10;Y9fhP0bawCZ3lUk+gyUjEZyHbZ6jmXg2BFmHOovEV4bro2y7n5yMXCGnCmmwXaQPUJeIY4RRb0BZ&#10;bW+awnYHbfY2VrHrMOd23ZKCxtwEGNeSoXyOAY51+1bJsDXT5a9Wg2WiN8f5LSz/DVVZBklk0wo5&#10;jp5+CiA+z37Ac9v9jTq/jUYn1zLkg/JQAJYbjTLlSphyNUBcC0Ou4VoHiNZzc6nmplIZw/aTeKSs&#10;BMA1Zj1Azsdwo6mJ2yrXAORqvtcqTgRV3Kyq8GJXJFJJWAR5+1l2ZJ5cxc0AvXbppy/Jp7/7N1La&#10;HpbPnn5cepLU1vsZ4jOfewhAfpTm3ZMy9PXnZdTbL8uY916T6WyEntfjXVnw+ftixaolG8J7HBhR&#10;dmAn3ZKvYcpsenclFMydjRweaMheQxl1xvLmjQ/Zi+3O7ryfB8lty2HTPkzm+Wg2BcMj7ropmqER&#10;3Q7tSmaFI2XPJg8b1jbN5d9bjPyha5vsycPQ5Dd3/M3LwRottcF5jR7AAlQF4iESCCFcC34E08ta&#10;zQ5M12HfkA7Xy3jsD855IrV4kCTngaVul4utXNCc9uIsZcb3gNZ4bEzetXSBr15/XAZgw5jLTp2R&#10;46xbOstOu3Pc9c/wA89EeshgoGNfsJ/BkkuYyCvyc2NAQfViBhcs8cWi/caQNxwNAOs1FpANZzJu&#10;K3eLJJKNUqD66hhIApQTeFs8rDkFi1qq1VxJQuYwcikAOE1vi6eiYbyJdERj+FiduNPJO5Upfmjk&#10;AeDbeb8w2Gm0BeOHNMSScE6k0KRLwiaWoj5m4+ZgQQ6FDqTYy2Gaj+lo1dH8+3uw6KlEohuss9Bz&#10;c1hJlKN74mjYZWGdUUDOAjgzsahpulwqgxs6vWckuGGXC6Wrqw3E9GWMUwOqOYBxka6UwgJ2AOlj&#10;L+zXdF0me9Cj9y6HEZN0pgCvVrYYgHoHx6sNNC3CeLxTU+tIhcsHXJsr4wiQz6BbHo/DgD/cW6qr&#10;Jkn+1a3yl+Xfyv+l2fbLEMA4xF5+tdVO/mOTrfzfjYDxBgv5ItJSygHv2xxzFYSbu8BYl2SaF2V2&#10;B+NqQPjnqgoGrK/XwMyUAetjfU2bOwZ7JvegGgZdztLMMqqKnWwmJs0IrjJsrifO0akunC0HTtuy&#10;cSNQGsmrOIj88EXAKPnzmmnywFpL+c3q+fJpxGLZj83tDm6KVgmV2COuMs7pc7H0ZS9hhqvsO8mW&#10;Zu3YI780/FAc2Xlc1x6KJo4rAOdCI42mRuQXrQZcAvVMhdXXcwNqNG1B1vHd6mrA7XyAXDjF132S&#10;BhR6+AU08nNHYccHYct73OV0Ifp3Pk6QPFc5nuMuRzM95UiauxxOBagzvOR05ko5kRwgx+KwtMVh&#10;sYtdC0ivRa9dAzumWLh7ZivNPBiyLk49j6Z9fDt69w5n2Dss86huxjatmmpGfmhTz3Ane+/4Gdxg&#10;91wVFrM919bLxkOeMifeUvqvmSxD7YfIVBdCz1c5SRyOkVL08JOA7wkibo9zPbkJSUZrM5o+LPks&#10;oHwWkD6Prn5pO9tPQgDkHTBkpJkKbhKV6NvXYPtVVC3sv05BFu1cAbkhCWseMk0d+nktf/818ZyC&#10;qComHatikasUlHm/mgRuhjQ7K5lerEnZKWdxWmVizzwASbP/8nX57Hf/AjN+SHo8/YT0ZLvHN0/e&#10;Lz2f/rP0RKbo+8LjMhhZ4jsAeex7r8rE91+TyUgUUz94XWbDgheSF2xDRsWyfj1k9ievkVvxHkMX&#10;fcQb1uvPEtGVVACY4E9Mrl5XjhwgfhoMRPkxvedvFAMbAPNyAoW8AWZPHmtGhSug68FEny4Rte77&#10;Kf5iFpF+1xtw7W2Aq16duS5ifZtNf7Y/k2fhwQSfBzKJDpYsZ8DEi23Q9oC4LbY7H3LTPTRVjnLj&#10;5uBEvvG6pZC0XbvkYGam3HeBKExTsfGDuniljn1eSBWVbP7g+tO6xOuXaxrk2L59krw+SFL9PbA/&#10;uUs2DblowCwBhpmLFpxLw64IMC6m9lAZyBTxAGrRCvRgb8Zx0YJz1VmBVS0efSUEq1q6DZ16NJYM&#10;AjVSreYDvnOwsc1lw4bJYxyF/SRcg+Sh/hEw5Gi6pjrIkQTIxwLeyojVa6zZFMqKIwHonYBxGOw6&#10;HL9xNA28SFwScUy5JTHxF8vuvHg+NmEJWbuAfCzhQ/paIiH0UTQUE/TmwTJLU9FIRJZIxlWRh5SQ&#10;j9abj6arpZa33VjfilXTxU2hLLmApl4+7DlaN0Yjh+TDjBWQM2zJ3UCuSOTfj8dFkciNIYFKAnhN&#10;jwmgB2zTcVukA/YZfP4Upg+3wO6zkE32M8W2bwOr6DPXEEWYDRind4ExR3cSze5Kqqw/6iMPAmT/&#10;vsNG/nWnnfxbmD1XB7lvu738n1AXuW+LlfRLtJfLt3Ao/C+CsTJoLQO0YcN1jNaqBv0DGDMVqGCs&#10;QKwgXMd25noA+VLFCskrmSMHTy4DYIJg+WFSXLFNPsXx8ft1M+SP6N1/9JsuY5PspJzBjk7YfCs5&#10;C9WA9iV8sFVY3642snGYQQrVWpvQWpvI6WhUQAaEteqZ/KrjeF+P66AePdwo47GuWgIw9LneiEi+&#10;a2RYoprXytnycblO84w3cCKkicfxX+sSAfOXr2GVu0wS3HmykM+606j0kBPHSGs77CxHDrvI6WNo&#10;p6cC5chumpXxTD0C0AeTl9NR90OOWCknkQTOIu+do3F4jKbWsU0+cmatt5wCGA9vdpdL27zo8HvI&#10;tbPrAF7cFvQDylrZ/8jPJXK/l3ikLpRZG8fIGJ/hMtzjexnsOlumMuK+ZiM2xR1e5DTTcA3mBEBP&#10;5yz+7hPrkWCCPQ1APrGRVLquUqA+td5Tzmyk6abuk61+XQVTBsivoCkrICsY18CQa2H6CrKVyJIG&#10;0AK+tYBtHay3FsCtAqwbkxloAaSVFV8z3h+2zNj4NUbIa1LwjieFyyE/IiTRVuOIkB369APy0R9+&#10;Lb2eely+evIh+YotH189/aB8DUvuBxh/+9JTMvL1v8h4mPGk99+QaR+9IzM+flcWkgmh03GWPQkM&#10;Yjx6+oevyOS3XxDbPp/CbL8QF3Iq3LR47MHVU8G167kyZE/Yr7mWw5C9FZB5H0+A2AMwdYM9ewHa&#10;Nn0/M3bfLcc6p+DqBqtVMNarAvLinh8wFILHGTB2VvYN0BpADJC78XYr5JIlX3/0w/vr+y3jtXkE&#10;0NuOJ77TB5/xtgi57+SZMjl1tpyJrcvUFeNqen5Fzl64KmfOXzGen2CDqVHnyonRLJPj+/bIgfhI&#10;NOOt7KrbKAdYMpqMMyLTn5Hm7atlP2J4KZN3xWjH2qhLxmOsqWqpNPK0oZdOpfA4k2ssYLuNwJ9U&#10;QDiTAGcFZa1Uwp0zlpG/y2sKzmm8PcUKixvNOmP6DoubJrclkhkax+fQqTtz804XlCr4KzDvQsaI&#10;BmTjYOPqL04iByMVU3iiuitIgUuCMaeg6SZjr4uHQcfzujLaKDqxKUuQEsjUSLci5hK3RRZpazqS&#10;nEcTL5fKJm1NU9hyGAjJ1uxjBkK09Ll6lrVxqJ+vkJFuZcUKxMqQM9RCp+l0yq65ppLFoZUMY0/B&#10;8qbpdkkAdzT/7jYaDqpD6Uba2GXzJIQhkpJIV5LPcumYpxgNvFbsS7eIkmymg26RuUz+tHWe/DrB&#10;U34R6y7/FuMm/xrrIf8St1z+NclP/pWgniGZblJBA0zBuAmvaCNNO2XIP2XGClp1AJOZ8SoDNoPu&#10;D8DbxZq7v16nzgw0Ya0atGZlxpfYXKwLPpURKwhrKSBfqfaXgpK5JFdZwV4ZzcVDXFC5Xd4NGCu/&#10;2ThPHsAu97TvVLHP9TD8xJ1sutZdd22Ex1+/i5ZKMFIrrhDdntGk3w9LSY0AdwOUTUHujVwbONbX&#10;6tdDCI5WdQeAQtVQDdjBmjnytwP07eQ4GNuja1isyg65a0guFeQ2VFJX62h41TIkwX65sloYM9LL&#10;RSSYi1U0KK/ChMuwrF0GoK+xrZn3O3zSTVKz8aUXc+ohVrMkmQGbeBf+dgDmWH8kj5VydBd68Vbi&#10;NzcjmzDFdyCMz4WWezHcDx+ru6SHLBG/wHGyBKviKP9hMshvlAxZMUkm+cwSx6BlsgUgjV3rI/ks&#10;/c0mQa4Y7fYkN+0L+PvPEJd6bL2jHFnPjWK9h1EKyFpHFZx5fioYFo/7RAFZWbKZKZ/HdXIRO6AC&#10;ckUYm7EZZqlCrlAwNgOygnEdVrl6WG8to+K1BC41pUQYVQf4XmPCsSp6OzpyKHLFThgygKxXdlvu&#10;Y7iigIb4elxR3zz4B+n54P3S69E/S6/HYcWPPyBfoyH3ZTv0QJp4mtw25vUXaeKRZ0yu8VQ04wVs&#10;+bBgOs7yq8/FmubdrI/fkjmfvC2OsFsXGmYuRFt6wXxVklCZYgWM1QeANAOyl8oVgKc3pY+13Ji+&#10;cyby0tmQKpjCQ6aY/fEbNAY/FBeA1QV27ID+68xVQVVZ75JvPhIHpBBtHDopmPNvaO6FP6mRmnGh&#10;76vv54E+vRymruWApr2Yr9lm0kTxdvGWwKBt+IxbdQlpB/aUduPa2Ix7Qp0Udc1kUDSTQdEklVX1&#10;7MWrlstUWWWNnK8EtI/sl33oYAeJFzzOotD9IZskkSN+Kt3+UuxExdzlC8gnKIA1561wht1h/aDR&#10;lu6KPoilQ58nOywBnJdKKIx38xRGki2RMjBcR5ETGoENJGw6Cz2pnVMZeWaWO5qFgfFsfY2GJUeS&#10;ph9FdzJmIQMcDEFEI20oKzbsbACwgrH6msMB6F1UNMw4FjkjkTuxrj/SJluKBrqj2ap2m6U2N119&#10;xJqnDB7HMGARjx1Om245AGI+joYC9O5C5JYiNlcUAqxGBCYOiDwANd9JE9lmGyCsU3qZTO9lA6oK&#10;xgrACsRZGrwPO06mOZjIaHOihs0rG2awI5HmXxLPtZRJp/FvJSOjJNLEVBdKEL7qUE4QUby2kTHq&#10;0mg3mnW5hAKZ3BTtgPFdxl2vMnI6escc+SODHL/kD/5XeFl/keAt/57sJ7/MXiO/yF4rv031k8n7&#10;0PhgmQYYq3sC3bgVrbgZINPqLlUoICsIKyAb01iAs7lM8oSpur+uwwCNeF61FIzLAGItbfo1Il80&#10;dJUCckVtgBTtZgLzsCUAvZp84mjJurJN3g6aSANyIQ08C3nTj6WRB9ZIJzJMBwtV29kKrcf2NuSV&#10;Nr5u88oi3Q5t/vrNN5YfbjC8XwPfZwM3Ha06WLGWsuNmmmGtfM3GcldcCY3o35VVeGzraUgSN1nN&#10;tYplpLrVuqI6iL7JGkAYO1z1vTpbgT8aQD5d7S2XGgJwm6wHnL0kfy8btE84y7FDLOstcpHdBc4s&#10;okSbPYcj4yybsk+gZR/YILtTVsuqdfbiFuwoHkwqhm90lH24EyLWzxcbG9LNPAbJwu3TZXm8k0Tu&#10;XEFYPtNiOCMKkBt2b3KRg1tYFLBluRwEVE+wAu34GlfyQBh1D3bCSeJhMOMj65BR1pqA+RggfAJW&#10;fJKpVzMgKyifRcZQQD7DrsqzG/FnY/+7hM57GffFVaxwV9G8K9CHtcxShMoUdeR1NCQxfZdCqD7X&#10;WkKXqmDENTTw6mKQfuLCaeQxYh4NIEeT/0GD7CRZJcfW+Iot6+w//90v5fM//l6+fPCP8uWjWvfL&#10;N088KP2eelgGPfOYDCNofvhrf5HvqBE4LMa++apMo6E366MP0JE/lCnvvkK9LA5MwzlRjqxCcide&#10;U7VicykomxmyGaQVoH2RFxSMFahd0YU183jZN5+gS3+MDv0On/8dcYQNOwG6CqxaCrIKzAu/fM9g&#10;xsqWNX5TZYrlBBf5aAgRmrK+zYrMDN+uzAuVKpahM08nFN922jQm8NbJxq0w47t3+ZtGadTrnZ/U&#10;7TuQr9tYURnyMNd1nl+/g/+4llVNGYlymG3NJyNJxooIJbgcfZVf4Ek6pqex8ZxnbPQ0WQCnYc7Z&#10;Xk7orRzhNgbJwfUB6MnLcUg44TG2gTHzh8Zm1TgWDO6aAxAzbhjBstGw6YwyT0MzZbddKJ69KN4W&#10;s4gxSUA9DCuJVrhmGsOUI3lNnRQKyCpPKBAnwKJ3IVFEA86JSBGpS2YZGzUSdJOG6rj6mON/PLpz&#10;ssoJsOJUsh9SAMYYIjZ14CKfxmMO2naR9RyyJxhNtiJ5DUAugN1q/nAuzoh8wLiAJDZDmugC5TxS&#10;2ZQZhzOGrcH5yoxVqtDAIwXlLPzMehNQhq7bPoy9eDTxkrhpxCG/RDO0Es33FsVNJ4JwkXXko4ay&#10;1iWWfI9NTPgdzWAd050smGECBRhzFQD5QuVm6e0/Vn4VjESxy03+PdpdfpHoI/+RFiD/ARj/35x1&#10;8ofMQLE8zwQWvl0NkFFG3MK1TSULjuhaPwVkBVozEP9wzFfWrI6JLnmi++uGPY4Ny1qqG1+oxN0A&#10;GKt9TsHYyM/lsYJyFYtAi3ezTXrfQr4WQmoA4500114NBIy3L5E/kqXQC/276CrbSggCar9Nqhgy&#10;RCuj0MauOYDZvCFDk890p5w2If+2NJiH708L6aIZl0IzPtkmqk6/F5qVLeT+NvH919AUK4fZVqB/&#10;X2OAQq9XAeVyALmsFqsXb7sMKJcB2GVIFmVY9i5do5nH93kWpn8ZiaOKpubp8hWy+4ANp0vYJ37r&#10;I8ex1Z1E3rgG28SpUsG/W8UNpQb9PpwbZK8VE+RN/Ncv0Hyds9NCLpBdXUZmx6mzZCizx+8wzcfj&#10;+L7PH0Zfzmfbejy5L7g+9m90kKP4zk8HIXUAcEcA3oPBuEbWucqhbqxYQdgA5K46utZdjhPMdVJB&#10;GQBXUD6DhHFmA5tOFIw30fgLRl+mFJTLyJu5hM2vHInlCqCsZZYsamG9yoy1qmNNLLlag5oga1Xh&#10;OCrAiXJNtSPjowKXQhWDNRU7aO6GBHM6niMDHwKAAeNejzxkgPBXj/1JenMd+PSjMvjZx2Xoc0/I&#10;xA/eZr3S57Ko79cEAQ1i40Y/sRs0AKDsL3OQLuZSywnqcSVHwv4bmm1kS9j2/FCWffmB2H1F2Dyr&#10;mbQcAVoHLUDSCRnCfHUBOJ0BYgVjOwLhFYznsEl+aW9cGbgwFHAVgM0yhSPgrEBthaZs1oLNmrEn&#10;4UQeyByqFy/84r2uJLjBsoLQMjtY9WIykT0Xs1h19XoJC4sGjAFc2tMGIutj47mBzqbHd0DkO7fv&#10;8pjiqgCt73KrtUVO5+fK4fgYOck0ycmcbCkO2yH72KZwPCVBzqQly4UUJsHi4ukoR5F5wFTeSrrV&#10;UeHYgHZhAQqj8CdGhxOz6Y9DgONRWIicDCFYhemXU1s2y2EM1XtWYZvx92ViD43JiSWCSyxwKMxm&#10;xBiQJfQjBqCKYoxRw+U3MHWz1TB7T0eL4riPgTtaozOZX9eAHV0GGgPwRitAAsIp7NVLwO6WgNMi&#10;Ge05BSkjBSkjBe04FOtJLLabbIA4F6Av4CZQwOv5AHgRNrZ85IRc5Ihc2G8OgfDZmujGWHSBO2FA&#10;HvPwMOMbdoPZokWnK5CjpefRKMylgVnI4wyYcgoyRBpgngpbTgX0k5FEMmDhGTDjJHRrbVwm49uO&#10;g/mvxyYTw9sTkG0iHWfIlYMbuXlmMY2WwpRVPDfLRH4raZJXtlre9B0qv9ywRP411F7+fae9/Mcu&#10;F/lltKf8MtFX/oV6CO0yqBw/q2QQPQkIAwitamXjcQvDBq26WZkyA7I28rqzXn1uli/qYJTKghs4&#10;4mt2ch2P9drI+zTjfVWXRg1H/ovXfDi2r+T9iGZERzbYOJqtgnFlA1bIffPQWq3wzuJ1lkixy7ST&#10;J/0nye9pQP5mk52MjbSTK9i9bt1lwOAOXyeyROtNRqK75Ilmvu57ZWL25mrmJmMqwFeBmkGKBqbb&#10;mnAoaOljk4asYMz3jx5d1YynGFCt5HoN/bsS214F2zGusEW6HInicp0uKqXZxfuUVfl1FU0wALms&#10;ehXfE2yak8SZMh8pPWjDMl+aZ9Rhgt1PsbW5vBavtfqyGfBo4OdwmaB9y0JbeSp0vjwQ6yp/RJpY&#10;yl6+an6nDTRmW2k+3uDm0dRkkowq2/i69HNcwIWxDwdHBnY+Pu7wFkKa1pEDEoxGja9a5YnjjAuf&#10;wO10hIUPx3UYhjqBTHEMsD4CSza0ZOoYuvJR6jiv69tPbqFRuYXpxc1ccWGc28xUIyz8HCPI57bj&#10;FqHJp6XAbLBkApauIUlUkYRnuobgsCA3Gu9yJd7lqxrUj5xZRnhTGQBcGYpkxOqhyp1babDPlMFP&#10;PCT9HqOB9wgrl5QRP/2IwYoHcP32ucdlyAtPykj24I3Eczz67VdZSoruysp7q4FouCOHyFy040Us&#10;J13LoEUQI8iriLpcza65jVPJM59GeuMU9FlqDdkQWqvGfUd62wCkDJpuuhNTGTGhP06Ex9uTKWGP&#10;S2MZbo0FLB1d8tUnhMyrHAK4I4M4IX+4wn7t2W+3EL+zgrNKEqoRO8HE3WDHbhpQD+u2pbk4r8fb&#10;hpThhLPCFlC3QaZYoI6NWdNl05r1sissRu4zkNVcsF4x1995XQH6lr7t5k1puXBBLpcWS/m+vVJ+&#10;8JCcysiVit0HpeH0OWmkmo+fkZZDJ6Vx30E5k5AgJ6lzqWlyKh6/XkwsI6EReD1DJcnXh4zbIJ7v&#10;4vVo430vAeSXMzLlSmaWXM3OlgqWnxrPExJJEfOEcU7G2oazADCOWTgXl8RM0tpYVoqTIgKJQqf3&#10;0tCpU5aixQJiCooKePvxPh9Z7S0HaCruo5G4F/dHMY3EfGx4OTQZM2GeGcvYaEwqXCJNwFQkgnT0&#10;6GyAPQ92naeAzOcrADSLANE8JIhcgDlbZQnNJiYmMw+pIo9rNmumdrG+KZFNH9lkJmcw7qyVyWPV&#10;p1P5fOkw7XRtFOLcSOPfy0TCyNZJQPzP6UgVaWjE2pxcO64/zUesb7Ys+CQnoukia9klGxcFAUE0&#10;7u7cTOKXki3RsK+nvPrKf2y0kH/bbiO/2GYjv2Qc+VchDvJLPLX/h3qE+MTQcvIeaPY1AmzGeC1a&#10;aj1arAKaGYyVISugmcHXzHx/BMYArzEowsfXob2aq1HZtvHx6IWA8YXKFeisK9FuiWbU4HIAqEmt&#10;czT5Kut9pWDPbDl8xAbZZKNc5UYwMXKBPLl6pjwU6ii/Xmsni3AntKOJ39SvkV2AzboBmVD6Nhpu&#10;BpMH+LuXac+cSbIws30z4zdkCv7t7lKMJqdpnGUHn6+DxmA1bL382gr0YoYcGmGx9fijG2DK1JW6&#10;VXK1fhU3F1ixukS6JBi9XoIhK2O+pss/kW7OXfGT3Ydt5ehZNxb60k855cJOSR+5yqbpGnVyYL3r&#10;ZBT6Aux8TPJceSAaG1+Krzywc5l4n+BnpWAM+29l91wLbhUF7ipunNc4bdTC3jUzogUbYAv5D9Xn&#10;YPO71/B3yOk0EcCNQiOmYXuAm9nhjYDzOvzUwTg/AOjTMOSzsGBlw8c3rgB8sb0hVxwDuA2WDHhr&#10;k++UArHWpuVyTguAPkOT7zRWubPdQLkMq94VZg6uMvJdEQnjp/RxOROHlwloqsDnfJXrlVD6B0zm&#10;luF5vgogX9uG/3ltgMz961vy9UN/kP6AcO+H/yR9uSog96WhNwggHvyXp2QwYDzz8w/FCta7kOB2&#10;C0BzEVLEzC8+Isv4c/keyWLcO6/LInTkBcgWlryvJddlaMq2sGm3gQq6/ZEuCBsifziAmMtAMokD&#10;ua4jI2U9AL6OzOH1nNLXAOBrAfBggN1xAC4JNnroolJfwF0T2ZxxQjgB4prWZgVAa2PPHU1Yyxk7&#10;nQugq809zUZ2BJwtaeA54/DwHEcyHCPbLuzjXIpkYj2NG4f/KgnZjkxx++Zd/Kl3THXDVDf1yuu3&#10;GXtGkTDqNlKF1k0e82ZDv+isrJC6Q/uZINkjV0tL5dCuWNm7M1pOZebKscwcOZqWJWVEw1Xs3i/n&#10;s/OlElBuUZA+dVaazpyXVq3T5+VK0W6p3ndIGo+ckEre9yLJ98fSMwixSZbSqGgpDNsl2Vu3Sz5B&#10;zEXbt0iSt6vsQoKIwgYXu5jIPAtsaGyMDUIw1/jMJMA0juadNgqTaPqlWS8CmMlEQCY5umMTNrwI&#10;OZ8UI5WpCVKVliA16QlSmxYn15LIsOVYdZH/cLLxSh/FbnSSbveBTStlH0e0w8Er0be4Bq6Q/d5u&#10;st+L46EnOh0B+yU4SQrxKBfBfvMYaMnHfVFI/nLcnJFs/WCXnia96UonKp05+QwYdx6sNxcdOJfv&#10;I4fOci7bYzNoJqbrwlJAWfXlJKSVCDTvVboFGwvg9kWzJJZMis6aRJgxeRQMeajP+C6TdyI5En1y&#10;hTzr3V/+A/vaL7Zay682L5XfbbaBXS7D1mYt/2czo9E7rCShOpH7brI03SUxjMZWeycs1QBjxmG7&#10;mHF3MDbb3MzXH5hxNzA2N+z02h2MtZl3vsIb8PIHAM3MGDAmf6EJRn2tkTn+kuly4NBSvqdtchYG&#10;OHjLNHls9Sy5n+/hD+Qee+1dRYOS6TsDjE0Nuw4AuZ3lrG3kVZi/Zr2aQdcMxD/9fu4x5nvauAJx&#10;Czce3St4D4x95Bruj2s0HSsBZK17YIxuDCgrIGtz0lxlOEauoCtX4bdWsLxQ4S97jzAIdZJs5RNY&#10;4S4uhz2T3IZDwwBjrHa3SVM7QZZInx2T5U+cAH4R6ykPMbyy+SrfJ9+z2vJ0f57mVTRStarh8zNV&#10;33ctbpI6rHq1jLY3ElPZUsf3RPOz+SpbXs6x1fognl6yro8lsxIqFt06ghsCHvXD64ktWOcCC1Yw&#10;BrzRhk8w2XlqLSfUdb5yjom0MzDpM4DyWcD6NGB9ivc5vdkExCdxf2iZAfk8fukLDHFcCkXKAYDL&#10;jJQ8YkWZ+DtPHMJF6hKTbWUAsV61LpMNcnlrMNO3M2Uk2zx607Tr/9QjSBJPyKBnH5P+XcxYQXjo&#10;i08bYDyCJt5MNmcoGCsoWxNP6UZguw99JSuAdi5NvY26NVoBdTIbmQHagDEEwhPO40VYjwKxjbov&#10;vkSC4LoEdr3k8495TDOwx0ey6NMPZLFu5iCjeBnMWHOKrZA6nLiuYWlpEKfxVZDAdciHwfSsAllu&#10;Yc+6pvWQt+2Qqm38XW/klO1PdrrP90OI2ewvDrBmZcPLee4MEFsPgREPgR1jt/Naulh2kH+xKyJe&#10;7qu8xmbSqia5Vk2zrqZFqhnqqOmqugZt7HUa1djcyV34BnofmRWdt6Stpk72x8caYRiF/1937x1X&#10;9WG2/+dZfdqmTZM0bdOmaZo0bZrR7KVxj7j33nsrCgoogoqCiIIsQUBB2Xvvqbj3APeeCLKHe9y/&#10;9/05nIjWpOnztP0+r98fdz7nHA6HcyBen/tz3dd9XUHYz20Mlq1+EPIJANve/VJZXCxVVMOJk9II&#10;AJcBthX7D0v1oSNyvmg79EY6w4lUKQqNkRTvANkWEQ+9kS8nc4ukfN8hOutj0nD2tNy5fFkelJaK&#10;XCsTHNPl/jXUHgwCYufPNHTKOtBLs2Ixw3K6hOLglgywpXB5n4DncQ6pI2q/uQU7vE0uLEkQl1N/&#10;aI9UF++Xsj3bMTfKl1PpyYj3o+RQFEPI0EDWIf1lb5AvSRr8zxrL5WNBqlwsTJOqg1vl5qliuXWy&#10;RG4eOyw3D+2T24cPsD1zSG7v3yX123OkPCdRLmE8fiY+lEDLQCRKWIvCi2/1wL+ZLZ5CTiKbWKvM&#10;hz831sJZ89btwk3qTMdAM49srHx0z4VsAxayWq5OdYUszWQi9wtkcycORUmkPW52yJ7u1ueSaZYH&#10;EAPG5L3J/cwmMF4pr7t2lx8EWsp/Ygz0LPX8Oht5ETB+bv0CtMYL5I2NVrIFy03VJNc8xGTGcPtC&#10;d0tUU/Mu0gxqzRdAmoOy6dKejprO2FwGEDO0U1WDgqB2xrr4cfoKbmAVq7mPT65BU5g6Y719vc5L&#10;8rdOkP2HrDlBRMghvA46BoyTl/2ms749T17xniohJ9YbnPg9qJQGBUyA+KbRGT8OxM1B+bsA+klu&#10;vP4WOl46bE3T1rTtMpZTLkKtlLMqrgNIMyA/CcYKwgrIzetKFWvGTQsvFwHnvSXoyIvtDDA+fdnd&#10;2EYsxTe4koDPGvTC99km3HN1g3zhO1Sej7GXn6CgeD9xsaRXYSVKcoluMtbCy9fz+66hg1eJnvL0&#10;ShGpLE+pjlI29K6xvq65dtdr0W/TmVdWIy+sBLCv6zASYL7MmvoZuudDAXK8EGdFAlb3RdKxhzHY&#10;C0VdEUxnrPREIJ2wcsZQFycA6+PcP4LL3hEG80fWeSC/A7i1m6ZUAXIS3w+lLc6gojodYqozdL56&#10;PMV68Un8a05iXXk6CMDGblcBWet0kA8+58slk6H+GpqoPgBy51deku6/hTPmqJ1xnzdJiKYr1u5Y&#10;jyM+RmP81WckRH9g1JjPPyQZ+nMZ9dmHLIV8ICM/MXXG1mzlWTMgm8+GniP88soBGjjKQgYG8QHj&#10;lbYYK/7MobSCmE9tmDGFI3Mn7VTpij2gMTTPTj2LrdExWwPOS0j9sMPveAHUhC1UhYai6m1LuGcv&#10;EojWM+/xp2HyRXbrz9wnGCsGBWg/7mtHHIoIIIBmy4/ZkA9U6TI28sLXeMrunXtkz94SeebwsYty&#10;+PhFKT5xSUpOXpajp8i4O1Mqx89cM47HqJPk350g/06P50pruCwjPfrocUn398OXwkU2ea2i3CRl&#10;yWLJWMEaIZcehWgcc+GC83AvyvP0kESnZbLZz0/2kPm0OzhYiqMi5SRUxdnUTPx4k+VCeraUb9oq&#10;l7LyDWriUm46Erl1kobNYuJCbDMX2eP2hhMcPyfZepasQ7wdQdhoHCqDJHigWJZGQtEBpswcbZKn&#10;qTJBs+aQi+WhbsjACGgrKRSHuFTaCW+1B5Oj03TIpXkZUr45T64V5VObpHLHNikvKpDj5J2V79qK&#10;leAWub5zs1Ts3iLXdm9jBbRADmKdtzchVvbAj+/ATm8HXPd2BfN4BplpCZiq5ALeu6i9Urp1u9w4&#10;ekJunT4HkJ+RmyzL1BeXQN/skNr9W6Rie65cLUiTc0T8HEEmeGidD2kZK0hVdgK8nWTL6pV4fSzD&#10;FHsc65pzJdIRw3e2ve7fLDQWPm6x+nwTMH7YBMZJJ9zl99AU/x1oJf8RZElnbCkvBFnL84G28tw6&#10;9aWwlg+xyyxpyAfcWBZ5aLJsvMUl/d8LxgZd8S1grJTBN2CMCdGJi8v5/8b9qWBcUc8SQNE42X94&#10;HgO6aNlSvlFa+LIG7W/Be7eUd3wnSE6pplwnccUGaCJ9u0OI6S3AuKGJpvg2EG7eFT9JWTQfVKoa&#10;4wYnDwXj2w8jWflnUHXVFVBFTQEl0ByMr0BZaJm74ifBuLSGDUMGlLr0cqXKW/aRuLKTrv/wyWV0&#10;xago0C6X4XpmLKEQJnuPdfaiC/7y7sqeOOxZycvRS2VgHr4Zt1PRVJMsTYddwxVILaoP5btrqKom&#10;RYt2yRWc2Mrh4MsA53KkgWUoUq6x2VgOz60dum5EXgK8L7GafhX7y+vQGqXkJl48CzhzkrsCOJ/e&#10;gmmS6qDjSbpm6WQ//h4HWKU/GOwoB9cD2KgxFHyLFZQBau2KFYj1aKIs2GjEfOkExmDHkLUeBbSP&#10;sPylx2PYIxyj29Y6we0zPEdB+cxGP2NTrefvfi593noFKRt8sXLFv3vZ6Ip7vs7gjm5YgVhr8Ltv&#10;ih1Dr2Dr2UZFYl2Z6LxYUlhLzgaD3DDnmYd3cBjWlZrg7DFiABt4JlrCkeikRQSLatkZnTEdMfSF&#10;ZbtW6JTbAt7t4HY1W4/BH13wMrhk1xEa3TQcKuJrBoRdxRdT+jUM1ddiveBHBdL4ORNsOoMBoT+z&#10;qY3Ql/4WSNWYNy2ChrDvTxaecsSsYDsM7IyPMYPF0b1lFeEQruP6yRJmXFHsauzZs08OFBNIevRs&#10;uRw5UyYlp6/xP8tVOXTyCvxWqVEHj1/m8urSN8f9Ry7KvmMXZP+x07J32zZJAWxTnRaz+mwvOU6L&#10;JJ7hUjLUQBZGQKnwsCmL5uE9gY8EXWskHG8UqgmlFfQYAf8SNX0y6olpOJKNxzNCh1UYCtktwLEN&#10;HTISrlQuzyPIrNqIs34QRs0b+IVu7NVdwvllxSFDSejdXhLgXeIHdJeoAZ0kuE9riRsNtzqxL4oJ&#10;8ukcUEE4TZUdyzBqXzaF/5GWQktEynkE6Tux+UyBQ87i/Z5PigEQ8+VcTr4cJ71kOyeMfByalLs+&#10;zQDyTGIyWWhw2Djyl+cWSuWmLVK1bQfAvVPKtu8wAPd8/iY5lZvPICVfTnP7fMFmORgXL/lrWfeN&#10;pvNOiOcyMVEOczwUFyvFDDWPc2VxJjNDLuTkyJXcXCnjJFSew8/IzpKqzZukeutWqduzV65v3YnD&#10;F7v+WO9VHNiLa9YeuqkimCLdviPdA1A1g3Hqac+mzniO/Dsd8A9RIryAD8UL663lZ3TIPwyYJ1+G&#10;28jpGwWAWyJgHGRIwxSMa//OzvjvAeOj551QEKyCBvnrzljBOLdorOw9aAWPHSdpl/zlM9/x8kts&#10;OZ9fbyHtImbJAdaC5UEMYAylwgbeXYZ3tw0w5mqHjvYfBcZKU5jAeI2c5gSi6cm6vKIDPS0zVaEd&#10;cnMwNgO0csnXatdwksJ4idLbB09gvL8fi9UTjnTFqCwwVqoAFKsJI9XO+C5ceO45T/nDso7yQ5QU&#10;r+PFYb3VXUoNUySuLqAkauHja+GK63Buq2WZRYeNpqsUumX1EAGwjVQOunj1GTY6ZJUjGsZNDNDw&#10;+iijrqsPcS2DQ8yaSlF06BCwrBLAJnKpEivV6ydxl9tB95uHgRLgvA9aYze0xj48TVSJoV2ydsZm&#10;mkIB2nz7OHSeGYxLAlYzHETVgf75CCB8lGMJsxo9HudrJwIwY4K6SGcLzx7AWsDW3LDP35UOSNq+&#10;/s1LRmesYKxlcMaA8qB3/iC9OfZTf+MP3pbxLViLJkFDAXjJ0AEyl0GecsiBuKatnzGRbneChCOT&#10;jWTgH2MFrWk9RxKhBZJsrfDFwbjMgUQQ8CbKxlpCZluI/5TJ5NqNYDOOrTkGdAvofG1J+9DljKlf&#10;kb1H4OkM1BWW6I9t0C7bQzMYsU/QEOuZScU6ki6Ce1w8eZ8JbNmmsqSVxtVvCDizfExf2cAsKBAK&#10;0tOC2Kjx/Vj46CvR6/zk4MHDcvDIKXlGU56Pn79O6rOmP183Up9PXqiUExcqjDrO/WPn6Iy5rY+X&#10;0CEfOssiyKFiKdoYhEoCc6AVi3DHt6dzm86Hm4GBBpfWvKEsONQUY3sOzTB72Ym08DlqzoNRTyJK&#10;hhg8JqLJdguEEI/kDBRP9xcKQb6BPKqNg7pICKuH4UwlwwHeCH4BYV1aSySkfSRi6Xg2aBJ7t5MY&#10;9HrJaAQTBneWiP6tJGv6AJQSfUniGCnbFwPCDqPRAY8ksWOSFPvacgZ3wR6RjSemxulcLsSQFrCb&#10;k8cJ6ImrJABX5aEMiQjBOIb/MQsyMRKPwWkLb1smvsVrPDAGspNty+GJ+dwH4Y9PbEBLiv/p0Y3r&#10;MZEJMVQi55MSGDSmINyPQPPJwAIf0+v5dMvbtkr59m1E3GyWC5sK5AIKlPOcBE5lZsnJDCo9S06k&#10;pOGFoNRJEmCdwYQ8HSP2EIla7CxFAUGyNRxO9UA6FMVuwCjHFLWkGuN72YDrJkk/7S1/cIEzXgsQ&#10;b7SVZzcAwvCuP0Fd8eMAFBZ+ltIifK6cu1WAnDEe5UIQQGbS1taSDvH30BQmMNChkqonTEe9XwtN&#10;UU8H26CDNdQUlXSIx84t46rKFbUGzmtNA7w6pSl08NewRrKLxsjuQ7OhKeIlgRXkzwKmyC832Mjz&#10;AbNkco6DXIGOeQj4PuA1bwDKt0n3uMUgrxEVwt8CYjOP/ORne4xbhlZppDO+BQd96yGZeVX4OZxf&#10;DBj7G+oQpSoeB2PljE18sYKygrDe1064rM6X71EQpzPldvFpklL2zJa9R1CEAMYVDbpIQ4eLebx2&#10;xg84KeafcZM/sdr9M8+J8qbfLPE+uAa1iwa1qvqDjhhOv5a/UR3+FLVI86rguKspVa3U0PHWQGVo&#10;NFINcjnD3AnArUR5UaHqCxI7KquhkqBGqgHmGgC5ohIQLmcgiTLkCsZO1zBsquJ7qirwmkCRc/kM&#10;A8wTmCEdpJPdSUebS9ecCN/MQPXIRigK1qmPoEc+wlDvSBDKjHW63Qf4+q8EgAHypmMx+wYKxiWA&#10;8FHA+TiLYCfho49rpxzMFiJqixLkr0EsX2ngaNsXf4yagg08qg2LIN1e+w1d8iuoKaAr/vh7OuMe&#10;EkyD5z8b7T17Bz7TJ8pqKIflo4YAzG1lItt5C9EWL6R5syFdwxqawo7hnnLCC6AvNLnZCZ55JZTF&#10;qhFDxXvCWGiJcSRBTzLKj5DQdTNROLC/EML270ZqGfFJ7lCgIcyf1jPjWUcFonByY2vYjkZwvi6T&#10;TITSAHDt6YAXgV3Oo+iAJzAYpFP2BGOWQVMEAcoboSE3stEbjpIqSE3QkjFbO3JUDh47o2AM0DbV&#10;qYvX5dTFClOxGn38AgB9AXqC2yf42vHzZXKE45HLAHPxMdkcHIQ720rc2dAQ4/WbiutYGo5mm4hL&#10;KnRdiDUdAzR+eAb8bhQSskjNbmPtV7PcUkhOTmQ1OZYttxASXGOQl8WzaRbO5lsEHyx2wmCJod2P&#10;GNZDwgZ0ltA+bSWsN0X8diRGINFcAiTg6h/L5UAsX4+gKw7p20KyZg1AL9yfRY2hsgcg3mo/Eh/g&#10;MZjKz5C9q2fhS2xFBh/bcEvYuONnpkwaIjGjGfwN/lrChnaVGH5pG4nwjmN5xFjUYC1ZE0BUypY/&#10;Z7QkjYUaGdld4kcRnjiksySO6SVpkwZK0vj+EsvrxCBBi9XgU1Kp1yF1CcV3OZttwi1ET+0FvEsA&#10;+RJA+1RqjFzMS0MpkiWX6Xivbdkk5VvpuHdspxveLfV79kgDA8/aXfuhMLLlQHgiYH6AbpznnNkM&#10;GO3hMj2PLDRNukBJcS8XMN4s6ae85U2nHng5zINvdZCfwhP/hMHdj8iE+yH174BxmxgbVqE30U3H&#10;SSWccQPqgZv3+Mf+wKSAeFJ98G2csYJxjWa4AcB1dG161Mtpvd2odIJSFeiMq9iyO3F+KXpcFwAa&#10;vwVc4epUbcHgsA7grm70layi0YDVHKNbjyt2l4/WTZOXQu3xpbCQZTtcsITM5mogDDDGIEeHdsLg&#10;kQ5Wgfn78sbfRVnU0XHr129CgdzEgvJyJd3c+QVQDaxuQ7M8DsY6yFOqQrliT57L0I7S21exCi3n&#10;81ZghKSlnPPxC86ybZ8VvLE9II9DHiCq6RgKxvUoJZR+KTy5St62a4U73ST5E5aXISVrDLWLniD0&#10;92+mWFSiZ1KB8P3NqkrleXDG1bryTRRSpQ72nlI68NOvVwC817QjrqIUmKvYiATMy1RLXcrnQj99&#10;ia3CS1e95fIlKJlT+Bmf5LFDXrI/nE3CtdjLBrM8As9czHr+4QBkdXTOB9AsH/RDx0zm4SHsZ0tw&#10;PCwGmA8pEHM1eswH+RxYsQ9b2iPrseUkKegkA/OFeDt0+81z0vNVhni/f1m+ZpD3NUDc8w/wxW+8&#10;Jv3/SDf8zlsyF5rBDeWDF8tgQVYzjRlKElflaQznvSaPopvtSCiynaQvs5d4lEfqqqYVac28haWy&#10;MK7SI0jzCIbG8GXo5z5yKHI0FjO46raCvpjDME9XrK1wgbOk5mIgZEXZwg27ErHkOnqo8fN9uNIP&#10;4nU8GBQ6DeffPCZgiWwTRrCDEAXYhgK8QXTLG+GMPbFvsGNBZAWJRMvJwFvM8+2Qudmy/JFAI3f8&#10;1Gk5fOLc42B88sJ1ul9TnaCOAr5Hz10zQPnY+Wt0N9cMMD5eWiUl+w5KupenpDmSX+dM7AhWj9F0&#10;vUlsp23GWGcLm3hqe5kLIBeiNEimG47HSzQPDjebBI00axIs8IhIZdkhbCLciaY2YwKvXg7xaIDj&#10;OZvEk22VTGxK/KheEjesiySOAHyHQUuM7EZ1laQxPSV7ykDJmIgGd0QXiRzcVnJJd968cBRKhjFy&#10;eMVUKXGfKYe9LOSwtyUbSdacpfF38EZZgS44j+24TMA/3fgZvSUKxUIE4B7NpUk03XjOpMGSMrqn&#10;pAK+2UjLMgDf9MGdJLl/W0kfxB99QHvjdmLftpI6qDOUSQeJ7dteItEQhuCzur7rlxLY+yN47Y7Q&#10;J50kegSvO5yTyFjAfsIAiYf0j4E3SsDdKYNLqmT+B4tFPx3PUDLTzhp5Hl4fNvMkbMokCZ0C/+1A&#10;eCFeHic2rUdvu43L6SzDQPzGN2BcJBmn18gflnaXn/BZfxpsL8/CE/8EvvgnATbyrL+N/McaS/k6&#10;wU5KH2xi6EdsvOCJDBjfYDBWa+h3//FgfB1FwtEzeBQbYEzw6LeA8aHjNgaPvZGFhncDp7HSbYcx&#10;Pmbdh31wacs1hnf3mjrjRvTGN+lgn6am+Fudsrkjfuyk81QwtnsMjNVjQ7tj5Y9NYGwCYDMYm7pi&#10;P4NnVs5YS+/r8HLHwXnwxgsMyVs12uYqpGyPwDhF8o67yp8XfCWveE6WP7mxyHQ8EPVIJn8Pk+Lj&#10;0cDRrJ82rXmbS4FZX7cGUK4BlBVwv6uu0yGXV3OS4XgdT+oKqBMF42sAswHGutDCluH5axyvcBVw&#10;mUEm2Xh1ZaFyOAuvmQD+nXOltYdtwYNolQ+v0c0+7GZZIjlACK36gO8nIf4Q1rOHcHU8yHr2McC4&#10;mLDa7djF5jtZkOqzgO9ZKbsw5lrBJf+Qd34PAENRvP5L6YRhUHe27nqy7NGTznjAm7+XEZr4oQM8&#10;hnYTv/iQ5A+Gd19+BIXwmUElTGnxgUzGQGgR9MIy1Q5TXgSG+k4g0Jd/VxF0s3Hz50g6mJXjsljy&#10;VzlLHhFJ2SiiEh3mQ1fMAcMsJRyQ3WgxRQIA3LVcrdsBxDqoW82W8Moxw8SRpZIlA3vLIugMWyiS&#10;uUjbltPEKVfsQXO3FjOvALZ9Q5GtJgHQkTSkbqRZx7F5HL98kYSxeazUxVqUUnlYjJ4lwu74uSvy&#10;zDfgS3d8HArCXMe4rUB85Cybdk1HExgDzFcr5fCeA5KCE37GMjpguuAsHMeikGMlsl22Cd/ffBfW&#10;ngHiVHSyWVQcHbCC7VZsJQvoNjMJ3ExDc5vCWnIkrvtRuO+nsRacRPcZR7xQLI/FkG4RP6GfJKPV&#10;TSWpOW18L0kn7DN5Et3o1L4kKA+Q3NlDZPM8wkBJd44f9bXkzR3GOrImOg/i9gCy5QayJTcCE5+J&#10;aIqny0HMxw/4sA0HGGdyEkgkUysH4+n0CXS25MwljughKQM7SVz/dpI7ua9kT+otWeO6SMH4bpIx&#10;rL1kj+okOaO/No55Y7tI/rhukjWyk+SP7crt7pI1upukjvhakjhpbOz9pazv/wlg3F429P0Yvvsj&#10;iej9mUT3/UJCen5Mt/859YVE9PtK4gZ3lJiBHaBmOkjwwI4SOqSrhMCjhaNfDMTAJJCgwyg0kf5D&#10;O8kB/CYe0gUrPaFp0AYY380xOuO0E17yxtJuBhj/GNMYpSZ+qsM76qcBtvIDTkq9kuzpiAvpphkO&#10;KRjTfam/Q82Dv09N8f06YywX0eoeOb0Yn+wVTwfjG3TGm0exEDEf/jRNvPeslD+sJR8NI/xX/aZK&#10;1GnSiumM794LMTjUGw9QGUBRNAdj7Y6fVk8D5u8Dxpcq4TrpjK83QCs0dcYKxmZALuUzmcHYDMim&#10;rlg7abpM7EG1FJgvXveg6ychBjBWR7salBtqXvQIjNMkq2SF/MnGBMZ/dh8raecIE2Uwa1rvNilT&#10;zKvqpqPeN5XJe8MExsaAr6lD1i7520o7YwXiShZPzEBcDdWhYHy5jBONbhpy+zwe1ArIF+GXyzBJ&#10;qqreiHMdUsQkGhoGwVsD53PFx5AP64MDpH/vx2t7P34Y+32QfRJrdNALSg8D9f3eeEkrX0yHfAQd&#10;8xYPPGicp0gRlrMbWcrqz/CuJx1xtz++LO1ff1G64EthDPHYvtMNvEF/fE2Gv/0mq88fsw1H9JL6&#10;OrCg4QjgrkDxsHxwLzyNvxQrFjA8GLytHtIHT4pu4kZIqDMLHcsA02X4VTiigliMO9uibnw/CokF&#10;UBv2SNjsu3UQh+6sQvM9zgz93JHE+SIM2AAorxiOLI5E5wRAPI2BobmSNbGDZA8Faz+EA9oJr2cP&#10;QcF4FVf7ruppTMO1iivlpYgNliM2WDpqoCzh/Tnjfbx0PEn06/3lysXLGLSVyzOnL1WKltENNwdk&#10;bh9r6owVkM2gXEKXXHypXA7s3Cvp3l5S6MbUH1oiGytI5YuTMV3PBYhz4IxzkZZlsnGWCU0RNmGQ&#10;sRqsXbGJpkD1MNeU0qxAHD0NPS7LEEpdJBDEmTJbC78KIlMyZgySTNKWMwDirGl9JH0yHfH0fpJv&#10;MVAyp/aRHG5nT+2HqqIHW3SD8YQgsXnJWDwk4IsXDGP5YqhsXzoee0rAeDVJHOSk5c/HgnN8H0ke&#10;20uyyNDKmESnSgccO5yOe2x3CRvSRtJn9WM9eoBkWfSR3Jm96MQ78Jx2kji6g6SM68z3fy1pE7oA&#10;5F9L5qQuvAfAeCqvN72v5MwaKJGjOssGThDpDBOTpuj74zV47ZQxXJ6MaQut0QpapLWED2kh4YO/&#10;krDBrSR84FcSPRgqZmBriRjQWqIGAdC9W9Gxd5bk8QN4vY5yJN0FnrHQAOEbCsYP4YzvmDjjBOKO&#10;zGD83wDwj/zn4WO8AHnbfHkBMP4xidCDUhexTAAYo9Wt5XK/XiViJArXqn63SWPc/B9/88WPJykL&#10;0yadiap4kqa4cY+FC7hO7YyPn3UkmGCViaa4A6dsrGED/kpjYDafC2d8guc08pkW5i+W1wIxCILr&#10;fpcBXl4pHDGP3wOM7+iyx33Sou+jpgCAtTP+rnoahfHXYKzgxiYiygylPRTkL/JeD5+xAVx9v7EB&#10;1a5YwfgaBvpmMDbTE3pUFYWCsbkr1qOCsXbMh08Synp4obE9Z2wKssKtznImmiJTUg84yx8sv5Tf&#10;QlG8DxgXXgkHjFMMMDbqr65YHoGxAvI3nTFArID8XWXunE00Btwy694KxMo9lyK7u0JXfFVBWZ3q&#10;GPRdhFu+pNppDJMqGRKeu+AjW/JsZG/2EtnOcso2rjb34gynXfE+uuL91EE64wMAcjEd825iyxSQ&#10;jxJOfILh3XkSVMpwHSzLU+XQXGwuv5bJ2GMOeedNDIKel46vP4+sDWkbuuOuDPJ6o67oo8WG3si3&#10;fy+j38FwHhmcHid88JZM+phsvC/+IpNxbJv60Z/EWR3aoCucAdwV6les3hMkgXjgFWGqnrIGYYA7&#10;IL5yEHwwR0+UF24A+Arka07ol536sJhBA+TQs7OhOZ6LvG0xwL8EztqRjngZnbHTIDUCYhAHGHtx&#10;Ja8URSTe53oMZ2Ermj2DhKXzSAaZJi6j+0sgC2RB8M5rZk8RN+WRAepYPx+5cPKsnLlwDQvNK8jU&#10;KDMgf0NVKG+MneaJb7hjEziXwCEfpTPewmJHyCLWk8lyyqQVz8CsXWmKDPVggEPeqoWL22amiZvQ&#10;0kazWqydsUFR0BGnkpKcZs0KMt6/0dPpgql0vIBTNTjQkiTnOSMwlx+KT8NASacyAFwF3k2z+krh&#10;jD5SMK2XFEzvze3esnUO3S8dcipgnWvDgoXjOAZto+mQScewHcL222Cy6IbQIZNrZ4//w7yheD/0&#10;M56fSvebOROwp1LptuPpbqNHdJZ1/Vvil9wf34jBpDbrz+8JiAK+dL5pgGkidEPs4HYSPbAtj3WW&#10;LL6WMRZQHt9TsibxmlTiGHhlaI48TjppU+GVJ/aSTH5uBu89cXwHOv5O8M1dOXY1aIw4gDtxTCeu&#10;AkxAnwDwJo+Bxx7WQUIHtZN0UqbjZvaWs5u8+Ae8BYlXFsChgPwIjBOPuMkbjqbO+EeA8I/hiV9A&#10;Y/wiHcwLvnTJ/M8/Lt8F0AOM8clVMG6gQ25EnVANGD+NpvhfgzFd5Mnzy4xNu+ZgbDL3UX+LNbJ5&#10;5yQ5f9lVyu7Gy4RYtu+QeD3P4sqXdF976jBDApjuw2vf0oHdgySGl3HG7X8KGCOvu3h9Ff7KVt8K&#10;xroMouCrQKtArF2xUhLaFZvBWDtjva/POXaOJaEjiwx/jwZOfo+Dcbak7F8hr1t8Jq9AUXzqReJ4&#10;RSzDTEz0m4yPvi8Yq9rib1UtfLWZW65i2Kf0hAKxLuEod3wF8DUUFuVsR2IXepX7pbjVXedkVK0y&#10;Px7ftQ3f8gKWSJDg7Y3BFjfQTnb5wgX78Dm1K/YBnKEpjkJRlMAha3TZPhq3EwHecpLElGsFPsxG&#10;/GXnWkvx5t/cYMBVqYj+f3qFbbtfoKB4WQa//Rod8W9lBKA78u3XZRThpLO+wCcCSsKWLtge28wl&#10;dLlLWCtWQ/h5X2E8T4q0E65rLlp0z2oYrz4UjvhMLIU6XIYr2xL8KPS2Q1cWOzox4KOWAtrLoDec&#10;ANYV/XpggckAbjA+EsP6iz3DwKWAtDtDQo/Rw0j1gDceOURWwx+7MAhcQEftTrPpDcZ5UauZeWlX&#10;rLSFF8IFL4QKziP7iQdBwh7I49xZHnEn8d0JLnktFg+7C7fJngNH5JnzpbWide5qjQHK35Tex8/4&#10;zJUqOC9TnaKDPsHx2FWGePsOyFYUBDtJ+tjGJUg2+XCR6kaGvCMLWUcmxxwqm8qF0E5kqqgbZZtJ&#10;xijUoRgOZwV4OhQtmwUIjyVdA5vJ5XyNFI38RVhQUvkLMWqfN1xyLYdKDl1wDp3qZou+UjSzr2wG&#10;hLW2AM7bGNjlzcR8HfogB6AtZGiXu2CI5NkONmiKzfOHypaFIwgFhapYgasanHLK7AFokvGfAOST&#10;qVRuJ0xhODe+ByDYXWIAxnzrkYYqI3/uEDpjTgLTBshmuvhN8NT50Ce5DPPS6aRzRneXzBGdJGNk&#10;Z8kGgHPG95Y0eO3YwXDIwzvTwXOimNjDANqksR0p7azpmCd0k0y6+YxxPSR5ZBdJ4XsSR5LjNq6D&#10;pE3sCiB3Bax7GvTLRvjwTE5OSZwYLmz1habYxhp0DpN/3cBDXXHX1BknFa+UNx27yrN+8+S/Gdyp&#10;iuJFFj1exDjoZ4DxC16zxXLrarpqpSnwoHjAAA8w1qrBk6H5pXBzHa55BfrJzlitN1VJYXTFRjHA&#10;A2B1gHcDvrOeAV15LZaQFxSMPQCXIKNbNjpjuFAd9ikY7ysG+JjsH0MD2239RPllMO+bhOm+qYvl&#10;zL1MhlmJbN/phhyd8QPCO/9pYIyaAjC+ABjvPTZHytHsmg3yTZ2xiTO+VgtA1ehatLcBxArOGkdV&#10;ifnRk2CsoH2aE03JaSfDA6NezeJva86duTPOloQ9zvLqzM/ld+4TpNWayXKwlhQWPrMJjJ92knx6&#10;Z6xqi79ZALYuj1Sj6jB1xE2ZhwxkyxnglaL4uF6NTroCU3k64zK44+tYiarDXi0yv4qqDbJvD+vV&#10;O1DIHEKPvRetbCpZg/7kS/qQvu4D8GqILwnsxVAXBwDmbUSL7STOaK83gcQM/y7kuaPdxyDKfw7D&#10;tMEy4q3XZOibr8vAP/xaer32M+nzxi8A51/LkLcAY0B5NHzyxA/+JLM/e1fmffkXscYu067tp7IY&#10;059l2Fwu11QO7lu1/IusYd/AEyWWB3MfT/wh3Bj0u7P55kESh9dI4pE4+gCO2i2vQBq7HP/iVUjU&#10;VmDss4yuenkv/CW6dhJ7tMcLWKO2QYmhNMbSvqw2o1lejBpjKd3xiqH9sc3sBW3SVjwBXW/A1RdR&#10;gJYP1Isfx0C28XxRkS1mmL+axRYfNvdWw0OvZEa2HG92z/nWkhweLRmZBY8nfVy4VmcAs7n0vrm+&#10;AW229c6zfbclJ13C8XLQ4V0qvsRxTC7D1Kh92TxJJ601G8P1PNKRczFcz8NmMkbNebCu1CWMHFIx&#10;svFyyFxAFt38cTixDce8nfVgjHXyFuP/4IhnsKZZ2E2gxsmWBbin0fFutYX7tR4mhYByHl1x7vRe&#10;kk+XrJU8uYdEAXBFC8eQ0jzOoCiK7IdDUwyRrVAVeXP78zWsJ5eNxTeCCCOHkcjsMKiHUkhVoLdC&#10;l2wJpWEF32wxlAFbD+iOsTixTZTCBSOl0JoOm5NCAc9RcFVapGD6QCmkW82ho86AnsgBsJU60dva&#10;7cbS7UbCLWdpd89zsqZBe9CNZ042US2Zk3sxfKSTVnqF7iB9VBdJHt5OUke1l1QFbr43ESCOBejD&#10;h3XkCmEQq9G95AyZY/eliFXZbMCJzvg+nSPArOvQSfud5c+LO8EVW8q/A8Y/RauroPaTdQzz1trI&#10;L+i6nHd7SR3AfZ9O+DbAqEBcq3pdpRWaubaZJ/hP64yftg6tW3i6fWcoE9Te0rgcxzO4Fv3p+SV0&#10;V56oK1SepcXzkLUpOFeipjh7wQmtc5RsIqXkL34T5CcRi+RNoo0W7fdFC50odx6S14e++OZD3Uoz&#10;lVIK/5PO+GmbeQ189hssfOhrKhhfrHAzdcacKFRrrPSDdr6Pikt51rgvV3o0dcUMuLiEVxmcmS/W&#10;o5mqUKOkk5jRqy644W4cJ6J4fjecBKGHdBMyZoejvDT1M3xFRkv3wMlyspHkFuWM4cjrec6T1Zwz&#10;bk5TPGkb+o19aJMKo06Hgag56jRwFjCuoVM3q2H0b3IdCqYMMyQ9VrA0cg33uXKkb6pdNill9HtC&#10;cJBzlWMMHc+fxZ/j7Bo5dnil7Eyxl82A6941UBiuhPLSoO33xZ5zoyd8MoHCq1jAQi2ybeNsubgd&#10;KSBNxQ7fOZJCIzaJrncI0UuD3vgVm3YvAcSA8R9+ATj/UobBI4/6829lwl9eF0uCSm0/+7PYNJUt&#10;IaYOX70vi1t/LHM/fUdsW38EqEJT9PhK3L7+Qty6tcAAqBWeFO2hK7DTRNXgwvqyG52ut9IVWFxq&#10;OpCXpoJobBLlh+JhLR4Va+iEdZ3aWVeuAejVaiwEd6zlxm1XVBHLyL+bi4mQO/OcYBZBAoiB86FL&#10;9kM5FoAp2VpmZWuIm3PAiH4VCi3PGeOhKMaQGj1cXFmh9kDpEc9eQ3pqjjxztfIm/JCprlTceGpd&#10;vt74KAOP2KUrVTVycOsmScV0J4+k5TQNG0U6EkDeXDwDvDQFY2iLbUQL7ST+ZSuRQvGaBUcK8i43&#10;O9npZovUiwBQZ6LnScWItQCo8WzIxXYyG5OdXAdkZJjs5BteDgrI4wHDUZJDjHeuBfFMdLCpgFga&#10;YJY5TUEOQKViJ3anMx6OcQ9c8cKRgPFIPIhHyCYbkpXnDSYUFKWFwygDiAvojjPoNBMm9TE4aQXg&#10;3FlDAdNhkoOfRPy4nnz/BNlsP042cRLYBnAXaacMaBfxXormIpmbM1y2UJt5nUK46s0MDzdZ8Rqz&#10;BxmVPrW3RENf5AHi+Vqz9fWHSP4sqA86+Ry68Wzed/bk3nTIPSUdSiKLbjh3MtwzJ5cUBodJY7vB&#10;K3eWcGgRBeOYmT3l3Bafx8GYDS5VVqhRUNZRN3nXsYs8Cxj/INjOAOPn11nh4raQhYJ58iuvyeJL&#10;8nIDz70HAN0BHOsB4zr4UtUb/zPAuKyGVdhLS9Gyehsd8SMw1n/cDLoA4ysshNwDYNNxIfuT1xj5&#10;CcZGn2W6ycbSBGPd+yaURCM88b8CjM3Str3HZgO+3sYm3ZNgfI1uX8H4Kr7F2iUbcjZdvNCrg9t6&#10;UjKVmao4X4bfA6oKXQ+vJwi27nZcExhHG2ve4VvIKJzwofxu+QgZsGGGnLuZhgcMnfE/AYwblKtX&#10;Lw66428DYwVgBWPzsYr1btWEG1c1KDbOXeBvesZdrlyCYyaF+vJZVqAP+si+VEc4ZIJ13a2NFPbD&#10;vqxLwxGfSGS1Oo0NRMJhSw94SuUp/Ct2eLKnwBUyV8Ru8LHjGdAN/dNvMJH/rQx/71UZ9vZvZehb&#10;v5Yx7/5OpgO+VtAQVl++JxZww3O/eFfmY21pSy3AEW1J68/EAXvNBRjPu7KPsBJ6wouueQ30hHu3&#10;luKBdM4bKsIDWsMdXwtP9Mbe6IM9NMGDfQVnvu7cqy2dMfFJ+Eg40jGrwY8D+wx2SmlwVMWHi/oe&#10;a2ST0g6U1+iB5O9BUwDG61FEBWHnG0w3vJEt4PVIdYMZ6K3DDdKZyCUPcjl98Z8xqAqCNlyp1fjm&#10;JIRslDQF42vVt/lHYqqymjuPVfOvmW+X1txiIlwvh7dtli2sNR5kBfIwO+i78XNIdpqPP8UKTK69&#10;SPlwkd0qdcFoZA/awkyI7SKSlQ8wad3LZcxuL3vZRbDmrtX2RrpFLt1zHhRGDNsp0YRvJjLYS8R3&#10;OJHbGQz7Mq1GA550rfDJ6YBn8tT+kjylPwAFyOpjDMkioRiyUVbkzR9NYZEJ35sBn5ypg7458MJW&#10;6JzprHPtRhHtNAoAJxV2RFekZoA69EM2qoq86cMMZUU8srmtdnTFNhjMzx2OdSbOawBxHmBbOBde&#10;mtoEEBdRBQBs7qxBUgDY5gG0etxEt6/dcNykHoA5rzFvhPE6BXN4DZ6/mdubOXEUIMUr4ASTR9ec&#10;O4Uuf1pvyafjz5oCR013ncxnShzPhiFdczbfm8oJ5cJ23yfAOAW6Qr0p8mQr/zA+destP/afLf+N&#10;QdBP8QF+juTeH6M5/pGfjfzOD23mRRYm0LDqNtsdtZa8BzhAUaid5j8HjFkcuOxEh7yGf8wY/TR1&#10;xg06yKMzrqD7LL3ubix8RJe4y5skQf+MENW2WaskszoDiiINtYeqJf7JYGwMA7UzjiG5w1V2lczC&#10;k9jnG71w887YDMalgLLJvwKKgnVkI1W7GRhXk4Kt3fGFcryOiZdSZcTTwDgMMH4BMH7NZbiMipwt&#10;V+9opiFezU/pivWx/01nrGBslNqIKkXRpBNv3hmbQVg7ZAXiahQl+vUGzUoEyM9fIp7p/GopK0VP&#10;jeSt7DL65LOYAiFD3BGzQPI9LGSrGwoSGrZd6x2wEFggVw95SMNV1CSlqDI4Hi9aRuI5qekrGKrj&#10;w+wMV/v1L38kvX//M+oF6ff6z2XQmyREQ1mMZF162idvMXDrga8E3hKTR9O9DqNzpVNFSeHG9zp2&#10;QA9MQvRqnNTcAMhVSM7cAOMVdMgru7QQN+gMV0DalYHcauV58SX2xGHNg455NeWlVAaUxkpd4gB0&#10;9agG9PPbfQYn3U5W0t06acoH/sTO6ITdcGhzh36wh3t2ZLDnCm3hwdKaF54Tvlj5eo0fSBr0IIMz&#10;Xo6xvBuOkv7IVv2tposfMjtfcgD9lzpIYmgYYJz1eGdcWnULXu+761rNbaQwDVJMZ7yN/fLi0DWy&#10;l130Qs6AGSR6HAzzl6PR63CG8pE9mFMfxOWpBHDORlmhiyC71iyTIvSFm1bSOQPEW7WzZvIYjywk&#10;E25ZV5STmD4mYX0ZTxhpLFxzPIO/CKRukVMYYAGaEeP6sLnHoggVMR7A08dYLwwY0kliJsP9AtYJ&#10;M5CiMCxTGiIJoEua0R9LTMDYZiSLJ6NxcmOoNmuYRI/rja9Fb4ZrfB/HZF4nkeWNyBHdJd9GLS+1&#10;I4e+AGBzLAYD7IMARbpbpTToiLXTVQDO4WfmcmLQo3GbSufnplrAMy9koAggb6a2QrkomBfOo8Om&#10;497C+9FuuojaAtgXWvSnc4buYHiYNxtu2uDLdQGmOyeGMZKHfvrqnkC5+3ATQzg4Y5I+bjDQUoN5&#10;4f529KCfrOohzwZaGAM87Yx/wjDsB2iOf8hQ7090yZmYleukXsH4lq7bwr82wMfeQK3QXEXxbUZB&#10;j5nLP+HaZjIJ4nWgKXRApzRFGR2kgvF1ttGa0xQNPLfhDtIqAO8aSxZ3AMF1u5bKWz4TMZRfJK0w&#10;zdlWTbYf7/WGMawzURWP6uk0hS5ufF/9sfkzGjQFYGxa+oiWU1ecZWfxDDwetDMOMFQRzcG4tIbB&#10;HQPJK2zq6ePKFauhfo2xKcelf1MpMCsgq7xNnevMYFx/pzlNkSmhRQ7y/PgP5PfOQ2RWmp1UQT/d&#10;RznybWDc/PHHgdlkG/pk2kkNJwHl+2s1UVoHp01gXK8ezgaHD20B2CpFoaVgbKYnFIgNbwxA23ge&#10;VMvlUqxDL3nI9XKuCMoYVJZivg8wX74YIAcKl0r+htmS6kYYxBLCeddOlf15cwkxXsHz8e1gBbsG&#10;Pvow8WA5LuMRAMwUe7T5w995Q0a8jxnQe3TE7/xGBgLEI999VcZ/8IaMfe81mfj+GxLB4saF1AQ8&#10;bDDwykxhuzVJTsZEyCmSRDLdl8t6HOB2BXhKERa52XDUiZhuxWFzG86eQzB0gS9A6TZUVRMkNNMp&#10;LwVIHTq1FBv4Zhuy7Ow1Pw/awaVze3Hr8bW490QWxzKIa9eO4gvwe40ZKKtVOkd5IVPzRq62pBd2&#10;mRjdB0ydYLjF+U4cKd7jh4gPi1/ekzEcYoFNpW2u+HB4GTTFaHEhZs5p4mhZgklRoLu7RIRHwRmX&#10;NaD/fLyefExTo5WqMFfptUopSk6QJNfFkrfKQdJZf45ztse4A46YgNLNJENv9SVuhsFeERPVHYSV&#10;pmItWcBz9waQ0bWGNGC3+ZjgLJI9CL6zl8Azk8ach+oinZy31IWWkoLlZRqvl2o3RzJYG8zEkjKP&#10;LZcCtaW0JNkDXV8syyHhiKzDmV6GsIro3bcda9cDJdmCznrmELpqljagH5KRx2XNG003DFWyaLJs&#10;dyE2abmmc2h4KFl25M3lku6RSVeejWdwNosn0XTHmvhcgJF77vyxcM5k9FmqHaaqO1TuNsjQOiei&#10;P05Fi5w6sQ+dbG/kdygwpg6AfqB75/GEmShAHKA6FqKxZiC5jdrCiaDAmq6YLj0feiOXzl075CLA&#10;eIsVA0IrvU9xu5COOo/HE1F9bLOHulk8Vq7sDngCjBloYaMpdLvbL/kCxt0B45ksfCxAXzzHMAv6&#10;T9Kkfwhn/E4Q+tCqGJ4bZ6gTbqrWGKlYA6vQuoX3rwRjHe413FXDHFzOaj3gbMNlVa61/BnrzOeQ&#10;4n3F+z5Ui4cxqgJde/5XgvHpq86y56hFE03x12Bs6oxXGzSFSc72dDBWUFYwNnXGTwNjpSkyJbiQ&#10;3MKJH8nvlg6QBflLoWaIxOJEWfctnfE/C4zNIKwd8XVoCu2KDSCGojB30Bp1dV0zAdnQq0J1UVUO&#10;1VSmAz/mAygtlLK4gBb5SKEjhlo2Upy1QM4eWApQY0nKwLOC1eua8kA5UbgEE6zxshvfi4v5iWh1&#10;x0uXV56ToW+jpHjrZQOMx37wukyFopjx2dti1epDliwwbB8xDO3uaDpOhmH42nhOhqvFOMgV/2FP&#10;VqO3eLvTDPrL8fgQTMeSpDw/Vao2ZUjV1jzDFOxKToZczEghEDYMBYgnclwVH5C4MWe6rJs91VBJ&#10;uA5CDTG4v7E2vbBLR1ar24g9wDyfJQ+bbh3FGqrDXiVwKC6WDUQz3BfueRzWDtPwxMAbIxH8SlpM&#10;CLPO1MBHd4B5rYYkg5Phi8n94/36WluJ5wIbWbd6tYSGhgLGcMCXm+pieT2aQlNdalYXy3SQV0v+&#10;XS0rknWk4Z6XvOhIyfdzkx3+rrKNiPFMLxeJd1ooWzkrbfNfLflEMBVSm/S4eqlEsY2SiuZuk8cS&#10;KSCaPpPhXhYyuILl9ph4TJU4PCxysdLLwkoyDYOhdEc7yaDSNSdPB4VYSmZhMZnLMRl7zDgM5JMw&#10;ZI8lVikcU/koJCUbEVJnYtpeqOAK55yFdC5bCymd3t60mMEgsUj5KDkyMYLPQGa3haTnzcvQRhM0&#10;mjMf4CXFIwNg3jC2j6TCV+csIRvPHrqCAeOmRfDXDgCqw0TZTm1dwGvOg0eGPilAE50N15yJhC1D&#10;ZWxQHyHI0SKgGnLhm7MB32y6X+2qlUPOAWhzoU3yAONCuOYtgO42W/TRqEE2z4XysBzIQgvFc7Ub&#10;j4Gu2LJwguSjn76yqwmMHzZ1xg/R3X4DxmvkEzfAOGAmXbGJpvgRoPZfCsZs4L1PMvSu2jgAINbQ&#10;7d7gUrjmfnwTGP+rOmOlKlRrbALj6huElKI1Loc/to2fLG+umW6sc3faMEdONWpnnPivBWN0xmdK&#10;XQw1hUFTQEE82RmbwNjTUFR8GxjX3dVhJuvegLFyxs1pCnNnrJJCAXi906GTxr0nf3AeKC7bVxhO&#10;fPcN0/y/Ht599zDvf9cZVygIk2iifLGWdsXN191rAWZNhanEpvMa2uNqbDprsOmsAYir6HbV/6K8&#10;DNXJFV+pp2OuOY/k7+gqqTrnzeNrjK67EqVGzbUAObeVfMzVbO0unSYbwQdbONper70o/d940TTA&#10;o0w0xUsy5p1XUVP8QXI9ea2DB6Rs9045l58nJRhvbSYRKN/XRzbOnSurhw0nmJi1Z4zHQjAICsEg&#10;KGgG9rpz5rAObSNR1vPxQreXJHtyOZ1cJHvFSraHCZsICcU5MhPDMIIsdmDju2cbPu075PqB3ZxQ&#10;oqUgmKBYOvDt6wNwiXOWAEsL8aSr9Zk5FXvM4aR/aIo06R4D8bwYORjPC1QVUClrwKZAvHkc0Te7&#10;s64dudjW2MJLdl8pqexpbI7FcvfQQTlz+rSCcS3bNvUIvOsAYewxy6r5H6cakXctHXONUZd4/Dwr&#10;0Oeoy9f5+ulTspMXKcKhv4C982z2z+MB0mjOBoXeGAcBzBmuSyQND+FUwDaNr4UBnKmAarbLQrTI&#10;tpJOF5xBZakGma9FziG9eeFs0o8tJI41wQTAWdM7EjBdT1GVBiCbzjGNY4JSF2y5aOqyhowmqfGQ&#10;Wthh3pyiWXakP2cTs5TLMXeuBo9CSczhcZZNcsmey8LQKAtv0XTCRzMIH80izy6b5ZR8/IN1SSUR&#10;mmQdguw0eO4sR9YnAfcscu7yGCzmofLYTt7dLlQi2xfNIKh0CqA8WXaS7LELsN/Bc7S2O5AqPXs4&#10;3XF/DIuIbMILI99OO2w4Y7rgnOn9DWVFum4Toj9WdYapWGiZ2g21BbI2HeTNhGKBdw4f05kOne5+&#10;yRi5tmcdJuz4U+Dadg/ZV8PDZOMf7wOm8rvL/OQLn77yXMAcljxs5AdcLv4Us6Afwds9w2Dlow2W&#10;UlKl3RhaXdQUugbdyPbdDRZANDnjrze9TOu432Yur9tpKv160s+4zpCucclOssfVqlXIJJ0MOqK+&#10;6fJdAUov4RWslAbQBJCTUAGDwybIK7zPl9dYybBIK7lgyNqSoA+epCj0/t9WUzSnK550d2uu3dXP&#10;bag1HiQYP+vkZZJgjloZYGyyw9RV6EdqCh3amQZ3XM43LXqYueInaQp9XLvi4+ddTR4TSNsa7sIH&#10;M8i7yVWJDvBc0y3khxPfl4+d+0n4nhX8LVHI8Pf4R9EUdQZPHG4oXLSUQjKWbuB/G9nca9SBnoaz&#10;qooCR7qqOk6QhLLW4kVdj/+IuRqgYhqhOqrUAQ4rUPVMrsZ4qJrV6qoqwJdjOf8PXr3iLZXI4q5e&#10;Yl38IkG0AHPldV6fqqtEUldGkOteB8KLUU8xP8rGeMseHrYvXPHgN1+mO35FRkFZjP7g9zLu4zdk&#10;2pdvk9L8rixHwRC1xE5SWWXO9/GULWvX0PytleLIaNnm54+VL3+voi1SQ9hF7f59UnXgAMEVB+Ty&#10;9l1yJr9IjqblyK6IWGjV9aTmOLP9Z4XP8Vg29IYwnBspK4aMxngITnfOPLyHbVGMOeG25kAtkgK/&#10;tbIvItxwYTwQFyPFyYmcFHbg234Qx8YsOQhbcDQ3EyvdGMn085bQJfYYBc1ijXq8WJPTt2BAP1kx&#10;YZw4jx8jyyZPEadZbCunJONGeNeoZ7Tj1S7Y6H5VtoZfsdZFzObPl3Ofxy5w+xygfBYj+sukRR87&#10;tF82k1G3DQF3IekA2ZiCxGNFmYSJez40RYGni+RjGp1H6TEHOiNCA0IVjAHndEAvGdP3ZOiHdCpK&#10;uWG63RTAOBWaIgVATiGpI50kjAzijtIA4WSmk8lwx0k4ramhkC6Q6FH9LpL4WhITzLCx8MTTRhhh&#10;oxkkO+eyap3PirWCcRbdrlFooTOJTEpXXhoQj+H7owHwVCw7M4hcyuR9pZAUEsQ+u9IjeUj18pZZ&#10;GaWmQUppbFk8S7YCztsWEUKKLd5mzI+22k+lY8YzWcEYVchOOvBC6/HwxkNkz7LZsptMvF0ugLjj&#10;VNkDMO+j096zcKLsmk+nbT0GemKkbIWf3gZ1kYeWOgd6I19Be/ZgVsIZ4FGZcMwZyPVKm8D4zn0C&#10;RXFta6QrNjyNAeOdpWvkc8/euJ1ZyvN4F//XxjkYzM/FLGiRPMNjHwfPluM12hknGokWyhPrptwN&#10;OrRGOMp/NhjXMbCrwZtCAUpBywzG9XhWbDnvLG28+ssrgdbyCh4akxMZ+hAr9a8DY12zRr0ByJ+8&#10;xDbZsbnfDPD+ujM2gbHZi0JVE+bP1ByMzbdLzqDLJe3DdELQ/L7HwXhlJlcwkz+UL5ajfT+sw0yC&#10;Zv/VYMwwzwzG1YBxDdl/ddh3KgA/DsZ4azwBxnrfDMZl1/jd8P9hBWB8GTC+dBkqB1pCwbgar+r6&#10;SrTnV+GcDy2SAxEkrvuiSQ5ZJyuQl3X7zbNI2n4JKL/IAO9Fg6oY/T6+FKgrxn34hkz54h2ZgtXm&#10;DJQVM1qS2qzJHHC6i+lMHXpoFFIfCaZrjbJndXnVcin095WdUAD7oqLkMJa2J1JS5VJ2rlzJwkcc&#10;u9yqTdukmioFqC+TRnQ6I4cN1wzZgc1tdlCQxEEheFvPE4fRo5GjTRHnseNk4dBhsmDoUFkyDpN4&#10;vGMS8GuPd1sleTz/dNFmqSZwouFIiTQeO0qq0TGpOFKMn0eGHN9SKOf37ZKjeKLvwyZ3C/Fz186f&#10;5d+iEZ0kz5zCIvPsJZY6sMfU0vtapy9Xy3EWPI5frpKTLIDosofeP0fXvIfhXaavt2zyWQVVgWkI&#10;GzbxyvuSjrGFxwoUiNm2yV2F9I1jBgYZofAlyeiRM510Y49fFOCt+mQF33BNcCZ5OZPXMACZ0uik&#10;TLjjbLjkHNYLs+lmNRdOY+4VfBWMHwEy/DFu+iF0xuHshMdPhSdG15zJanUegJzOenU2RwXpVL4v&#10;BQf+ZCoaHWAYRkEhCLRjOSFEkyKdwOAwkaSQ9RDwydzOoDtOmc+llC2duQ0ZdbrOjdJDk6MztQun&#10;Q8/HyH4rALzD0UJ2wkHvRK63DeAu5Hs09HQ3+/e7Xa1k7yrKxUIOOs+SQ86YF1HFyHr0eJjjoWUz&#10;Ze/iSbJn8UTZ6zhFditwL5uBvA+vAvTPRcsAftdpUnYgGBlYobHwcReN8c37KXS5mg6dLjv4n/9T&#10;OOMXAqzkJeRsP46wAYjVPnOhPONnIS1C5si5G3gDk8B8AynbvxqMaxnoaVdsBmIF40q6zjrAOOf4&#10;Imm5qqe8GjBXXvGxkDlZWFjCp97hvZp0xd9vgPek9ti8Ev23O2MTGCs/fQIw3n98HmBrcmF7XGOs&#10;UUyPg7F+JjMtYQZg8/16uPjdxfNl+37bJmc4Mu2eAONVWZby7NSPpYUrq/lYV95naHmb9/Ev7Yyf&#10;AGMzEDeiLf57wVi7YwXjKwDxFZzfyhn0VV5nPlCunTEhpPDHl0k+OZNtJ+HQeIPf/K30evV53Nl+&#10;Sb0iw94hfPQtZG7QE5PgjCegL56Mptiq3Ydi0/4jmdfuI2PgNr8jcfds4qnvhAPLF7MB6IUcHdi+&#10;s2MLzxE7zWUsaizBOH5pjy6yojeqh14se/TCPH7IMGwzp0nk/AVcwbsQhOEtO3Ci3BMTJSWA5ym1&#10;ucXudl98rOyFCSjftUuubCZggki5A1jdbg4Nl0RvHwlxWi7O4ybJwiEjxH4og7mxEyTQxk6inV0l&#10;xd9ftpHruSk6Wg5io3u5pFgqz56Sugtn5UF1BWZdN7nKvQMUA8ZXrkFRlEJRXIaiAIC1LlJnAOHj&#10;WGUewxjoKH4URuHYdvT8FdmclSYFgb6c0VbKFmJZCthJj8OZKG2pHcM5d9nm4yabSasoZLqZR9RQ&#10;CjxwPOCaTa6cgrAetUtOofNUWkIpiniAT4E4mfy4NABawTjFxtQdZ6KwyMX/sxC1RQGucArICsRm&#10;UNajgvEGtmtimV4mTke3DAjm4AqXB12RxWAugw44jUqF4kihi06cRSeNK9tGzIJC+J7ImWMlfMY4&#10;ieakETljrKxjSppoBfDTlceTKp1ApfBaqXTmaZR6IacDxJnQI/q6CZgbJSPDy6ITN8AaeiSNnxs/&#10;cRA8M930MqQ+LLVsc4TOWGKiMcy1ly3EfbhY6XE3X9tDyvQOBoc7HGfI7uWckFgTVx+PfR7zScu2&#10;luvFSNIk3/CmUNc2BeM7TWC8+4qPfO7WQ34eOFdeohv+YRgGQUEAMv4BzxBf1D7cSq7ezaCLBnie&#10;7IyhKp60zzRP5s2bd6qkaB5I2pymUBN2jV2qxW+iXs1tUFXU3OQfZOVKrrac4SBZgaUzfhKslAZQ&#10;MC44s0zaevbDl2KevMnJZMVeD5ZTMlmFjn9MX/yPWvr4a5rC3BmjpoCmOHjSBtAFSJqBsZH80aSs&#10;MFMUBs3SRLk0/2wKwubatHOWFO2ea6g1tPOuv6OlNEWi4VTnkg7HP/1T+XLFQMk7v87ojG8aeX6P&#10;qArtqM3Kie8zwHtsm9JYPTdVc5qiwaAoTNWgsU4sd1SxTaidsQJw867YBMjQFDxX6Ymy62zlaUfc&#10;VLUYD2kpEF8vR+5HKRiXlnJC0+fCLdfSFdeR/3cFyubyiUVkXi4jrWMSXe6H0hsw7vybH0v7Xz9H&#10;h/w8fhQv0R3DGQPOw3UD79O3SWp+R+Z+9Tbqhw+QnH0iCzuSzIxkzQlfc2cUGfadvpDVg7uJ55Du&#10;VA/xQcXgiRxuFWkdbpQHsjcvypOACvcegHLXrrK8W1d8LEiY7qxbdx0Ac1I6uhE2qtW9m9jpfZ7n&#10;Pna8+M3GlN51leyIiJTDGjxRWCjX9u6To4DzqcxsOYEveWHgeklx9yCVZ5kEWlozvJsqs7v3FOt+&#10;AwDtCeI8cZKsmE4ckyM67F1b+PuTNcp/nyHODnnTQzLQHhBMSTUdGznW3boHgX+HieotViZvs4Vz&#10;m7XIWnapiYRfvxbQdZUteJjmeC2SWMAy33UpiglWo5cvRrLCpJTKXeFohIfmuLCdg+Ywi644pwmM&#10;M5TaWIDuFTBOA5gzGM6lY0ivYJxsMwMA1MBRzOiJM1EAzoZeyEamkkqOlEFNKHUB1ZCKLC6BzKkI&#10;JCRJqCy0A84CrHMAxRzoiiyAWcE4m+fmkJuXSRecQl6VdsbRfC2CtcUowDnGcrJE87XI6WNlPWAc&#10;P5vXpYNOoKtO4GepvWciGzUJAH8SMplURNtpbNGk8Fg8+uToySqp40QAP53O98TTcYeO6MXPGi3J&#10;aoqEh3MGyyJpOMylslySzuDPKHTSaeiV9XYGPHM2lEUWz8/Ap0N57ojJAyUQd7lk7qc4jJVL+9YZ&#10;YNzIP9i7JEPfBow1uke4fwhzl3a+g+RFdv5/5m8PTWGLrzGr0GsBY7afukRw6X0fo/b/Y2BcqzTF&#10;RVf52m+o/DnMTj6LWixBpB3rZ7wNh9t82eOfDcbaGZ+5usIA49L/BRg3EJ5qVlMk5+CVss0CDXOs&#10;yRD/m85YwThJFsVONDrjL13xWbkYbFzl3Fbw/WeDMbzxDbhkrUb1p/4HgrF2xqU0B9cY3JUz7KsC&#10;hGsxr69DgXHxjJOcP4aL3SEnyVw9nU73UxY+fi2D38ej4sM/yMi/vAkt8RYA/C7UxPtQExTH2V+9&#10;J7NbvEMH/K7MhLKwaPG+zG39qcxpydc/+aPM/PzP4gwwu7EG7YkueDUmQaoZ9gCYPTh6sbDhy8ad&#10;H7FKvn3YwuvBYz0pbnv07i5upIWshN917d3rm1rSiby7Vl+JbceOYtG+vUxv00ZmtMPInscmtWkl&#10;s7tiZj+wv4Q5LJS9EWFyIjVZzmdnyvmsTDkbG0/QxnJx6NWb5Gi8LcYjbRs7VlyUN54yXrIiQ+XB&#10;nVvy4MFDeebBQ1D5IazFXxWP86A+zlOa1UPZlZ8hMRg6p9LxJqNGyHDHCxSToBwne1I/AGS64S2r&#10;Xcicc8XNyQtueB4gzb46jk1FAHL+ysXGIK+Qx7Ic2c2mO95C2sZWd0fJX26HcmIeiyDQFfDGiQzw&#10;kpCyKQArZ5wATxyHD7GWusDpMQHADUNcHaGWdHDGSZhwKGechR1ntsrVuJ8J4GYBptmAayZ0RBoT&#10;zlh9He2wSRlIgSaJBYwjVJ3B1DN4NAb3dMqxgLwxIFQwBuiT6IRTeU46ao5MKosVyHS67STtgunI&#10;kwD9dLporUTAfgPrlQkAftJcnsPiSqqlctoAr5U+D0AHgNMAYz2mzmF5xRLA5nmZKECSef+JdOBh&#10;+C2vxdM5HDOl0DkD5NxufwOMG+io7uiq8D3A+L4JjI9UrZdOa4fIC2sY3PktlP8AjH+GN8VzvvPl&#10;3wHjgcn2eBjncib+v9UZ10BfbL/qJj3Wj5a/REFXxC6RqEthhkHQvw6M6cChKdTI5+y1lYCxNWoJ&#10;la49oin+ns7YTFNo5x8axxygaLrRGWuH26gLHXTGt9iyuw8FsyBijDw34zP5YsUA2X4twgDjW7rc&#10;8U8G40ZA+CaacC0dzP2jwVj547LrCsZEUQHGqi+uY/B3hq749BFrqTrBFbTfHLFq/aH0+PWz0vm1&#10;56Qtioqer2IWRB7eQCKXRr33R8D4A7Fo/YXMbf+ZzG71vliweTe3vSY5YxrUEcMgDH6WsDk3j68v&#10;Z1FjBX4TLix2OGEgtLBba7HDLMiOyKRFbOc56pIGx2VKb3B0NoyG2rHyjC8F69JOWGguY4lEvSic&#10;8KBYzCq0LWkh9hjQ23fTLhl529cdxAbtsQUp02M+eV9G8f5mYcdpg9PbItzfnAk0XTF2OOA7SlZh&#10;LmTdjfBSteck5HQ5X1s5doR4W0wX/yUOkh0XJ8UHiuUZ4h4A2nsA7x3jqKVk8sMH9+XBfb72gAa6&#10;CZEf6pF/xldP75eklYskEc3vJizyzqbGyrGwCEJE0+Qi4ZrbCR1MXDJXEtAGZ2M6H05XGwW4JhNp&#10;r/K3WAVxvI6zAe9kCPD4uZYsgKwyNH+7Ceg7uN6PFADMZYL8SApYjdvTctkF/7zJeSF+FnC6AHIK&#10;q9dpUAvJHCNRPgSO6MlSCBtqgHYKQJiqgIgXRo76YQCkmXSvqYB3MmYeSRoBxYZMLJsxSawnZpDd&#10;l7aQ4R0cdg5aZu3EE6AyCnj/hUsY4sEbZ3KySadrzuD5mXO0JlKc2QDqTLrsbFYe85HnZNGlZ6D4&#10;0OenwSXH0C3nIZcrcFBJ3SxDQpfN/RwGdznonnPx5zCX3s9BTpfZREsk6QYiXf5GePD1JIsomEfY&#10;jpHzDPAeqi8FE3dd9rh9n6DOewrGGXK6KkT6BIyUX/la4Ng2T/59g5X8LGABxkH28m/ek2RSzhKG&#10;fZl8P37ABmescUP8Q2xSUjyNpjDUFMiZdKnBKG5XccmqPgxKTZjLrKrQxQ+TERCUBrK1yxWuSCOX&#10;c2W1BmWGqiiUM1YlhVIaujIcCDAFyt6rq6XLhnHym6DZ8kEQv7/SMP5PVN+Nb+uMzYoK06X/42Vy&#10;dPs2C83mm4Z6W593kxiqm8gE9fY5wPiAgnG1J3pbfCkw+9Fjha49q4KCS3mzd7GCbfOBZB30jAmI&#10;USLcCzJc3XzW4VGyaRZ/L2R6LNk03kNOiEfFbZQwtximTls/UJ6d9qF85dpP9l9XtQtxWqgunupL&#10;oXanWvzN9FiDHlmr1vA3fiRt+140hXbG/H01lLaBZY5qsvN0iKfDO5NyAtMnSm+b6wZ0RiUWm+V4&#10;HauKoppIp+pqhrFEPKmaQgFYu2KlKQzKgq64vAItOR1xJYBcB8Vx9hhp7QetpeGcm2wNsxCbnp9I&#10;55d/gm3mL6QdkUvtfvWCtPvFz6TTyy8YVpp936BrfosVaQyFhr/1O7rg97DN/EimU7Mxl1/ImvN8&#10;QHduxy+MNWUf1pT9Rg8iVZ1FC1aRPUf0Ea/hfbDOZI2ZJB8nXW/GSEg37Jx7tZflbNYtZbNuMa/h&#10;oIsfuLstZHtv/tdtZA4ucXPafsltfgYgbI15kBW643nk7VlwIhjb4iMZR3c+g5ineeiPF6JHttMC&#10;xB2w4lwEqM8iQWQueX2LAHqtZSgrVo5iMw+9tO9C8kJReADG2vVqF/zAOCp/YSr+Cw4bZe6MjdsP&#10;5W5dqZQkhcleNuyOxa2Tzb4eqCOYFpNuvD8mWLI8nQjkYzU60I0wzXQpJe6+dt9OqT9abGgEy3dt&#10;l/JtBXIlP4s16vV8v4/sxAGuCKPlLKKrswDgdPjmXHcXeGdXFktcpMCbPxrJyVuIbAmj+w0lDTqG&#10;XKpoftmRbLas55cdztAtA1VGoT1R91AdeXTcefNnwBHTlcLvxuOeZBT0QgwOSlEAeSyriUlEt8SR&#10;vJzEsDADTjqGDjoK8M7lZJMPOOdzYikgaHArPPd2AHsrlMpWnlcEwBaSPJ3PYC+HjjubE0EGySXJ&#10;AGgcw8MINgaDWbdOYQklg05XeeRMnptlq5QLAG4L+FK5AHP+QhY6UFfkqSSOykIHncmwMBvwjtLP&#10;i7l+OtrpGJzuzu/hMvYBgy2A+NZDNQvC4cvojAlNrY+WYRsmyG/WzCJmyVL+Da3uzwLs5Ee+CsYT&#10;ZN4WZwPgHjzEAQ1Z2w1jum/yMVaT+W8HY11eeFQqZWsOxHrbDMb6vG/AuBHfAsD4YpkL7myY/txW&#10;1QGXq3d04KX8sfLMgYDTOtl31V3aBY6EYpksfwmA7ydV4qHmwKmZfDODoEc0xdPkbo9L3v6Wn7HZ&#10;DMkA4wemzlhvXyhne1RpisrVhh9zGckelbi2VSoYA8pmMFYgbq6kqLvLhpqaIXGiqeMzaR0+tVic&#10;3b+QvC3z+Fsl81n5GVQDdqG6XVgHMI/16yvPY6HZYfUgOVSpYMzf9s7TB3jaLdcAxOaqBojN9feD&#10;Mf8PsMShpWBrAmPc2ZC0mcFYv2YGZT3egDeuxNmtvMzXAN8agLgGJ7e6Wjhn5ZIB40roMi0Td8xz&#10;9flEPFVw5VbH8WyJvZwHjG+wxbcveR6OZl2JV8JY/qUXpMMvX5I2v9IMvBekE+GkXemSe2E23x9b&#10;zUF0ylojCCUd/e4f2c77M/U2A763kcD9kTSQ1+icP8Ji02SzaYc/hUPHL+mG4ZXpfl0AXXO5q89x&#10;U62GwvBGC+wJjaF8sz6+akAXumxAlWHg3HYt6Yo7EQ9FeCq+FkZXDPhOa/OFjG1pAmNLwNYOt7el&#10;0B1qrbkUG87lLISos9vc9iRSs9W3lLVpdX5z7NMLTTL2nP37yHKWVjyQ0D3T0Hgf4v4+fBF88c2H&#10;39RN+OPbt+9/U3fuAMJwy9oo36rCSjMt0fCl2BbogonybLZWkGABVLs3KLD6yaZAZG/r1kgRgZ0p&#10;y51kB6T2rvAY2RwUJvtiEuQsIZxXigrlGCuN5Xu2y51zx+XehZNy+/RRqT15WMqK98qV/Tvx7s2T&#10;4pQE2cq2zG7CQXeE+Ug0A70QxNTRuB/FTmVbjvXCwGF9ZR0VjdA6lZXIjLmYDtlYSA7ArIqITED1&#10;ILHhl9JIgs5OlsvZiXIhO1bOZMUTBJoghdApKs1LpIMP0WEeNEYCpvgJUCVxDBdj0T4nKr0B6GZZ&#10;TwZAdTNPj4CoAjISt2ySX/MBzyy+lmBJx86aduw0ljvQIefg21ywkOcBqLm2gK5+L2qLbBuV3NFd&#10;A9bplqPhpomcUuN9np8EX5xIZ7+Ozngjq98p/Jw4FlQu7AekDDDWzjizGRiny8X6KBkVPlV+DRg/&#10;yxDsP4JZJqAz/iE0xX94jZXFO1yNBIn7RCzdJtnjluFJ8f8ejBvuBMieSyulY8AoeZl0jy+Dp8i2&#10;KjVeVzD+rs74u/XH3xeMTd0xr2UswGgGnoccOmWLcZY7a8G6Hgznqf4TfwcY199fj+xwgxFG6uD8&#10;gWzZbQfYs034BBhX3YqRkV695JfzWsnX3sOlpFY/N34jdLrf1hn/Xwdj7Yyr0R2bAPkRGFcqeENT&#10;nDpkh/2mtdy85ilnNi9je3e09MOD4stn/0tavwhVARi3/gVG83TG3aArFIwHvEniB6qLASRGj3j7&#10;DRlJWvSwt9Ahf0hS9MeAMoqLMe//AQrjQ7HExW0mhvMzsdy0IOh0FsO/OV+8Z9SMj9+SOcjjbHmO&#10;DcBthSXn/DafyCKUGfaAuHLOTnTJLiyhOKHGsGY9eh6ltIWjUT2Q0LHkwTaeNWkjFhjPz+jYUmyN&#10;tBASRfi6grHzEDbzoDmcBmCz2ZnhIs9fjiG980CtvnDI/Qgv7Yuv8QTxYNj3zNkLyNUussiBmuLi&#10;FVQVV011+WotxZIHVYrWuKyinhXIRgTet+TE3kOSvtpDEhi2RdOpRbHR5j8VM3gWJkrC1sqp5CgC&#10;N+OQraTJ5U35hHCGyZGQCDmTkCZ7gyLZyvOTtRMmsXI40FgpDJwxmSiTJUQ3wTWvWS3FAO+p9CS5&#10;lJ8jl4muv5SeJrWIq++dPyl3z+yX7eia15MpFQMQx+OAFIYm2A2y3gdpWyicbgILHZls+2Xhh5Go&#10;jvtwwuFU8rL5SPFWy5aQQNmTEC7H8pPk4u7NcnXfDrmIXO8S4aBnCArdSQd+MilSjidGSgnd/r6Q&#10;ANnqj8DczZFu2crYAEzEjSmBTjeWDjhK+WKoiWSoiUxc69JZIknFuzkGPjpy5gjJZ3GkyMmS7C/c&#10;rJbPMWq7szUp09aoLKzYCoTuWTwbv+fp+HSgqcZeNB6NcjRDwCgolkAGk+HwzlEAcxBAf2ZfCJco&#10;yNoeokXFw0An8qbOOF0uNUTLuKiZ8hqLE88hEfsvA4zny4/X4m3sO168DnrRberAT8FYg0jVK9dk&#10;nVln3P6WDLwnumLzkoe5Q9auWEs7ZMNGsxlNcem6C0tErt90xuau2NwZa6fceDdQDvMPs9v6sYRy&#10;TpSOIRZyoEG10xl8xr8PjHVAZo5g+luxS+bO2LT0ofI5wJjbuuZcfGY+evtVRmesZQZi7YyVsrje&#10;aMq6M3fGSk2oksTcGSsYNzwIkvSC8bLQ6X3Zvs8BMGZBpxkg3+VvUXkjRoa69wCMW0uXNcPlWEO8&#10;oQO/ZfxdnmKfyWPNu+Hv2xk3NtmaPqamgCfWzvcm3bx2wkpPaHfcXNZm7ozNnfJN6IwK7XTpgE0K&#10;Cj53DZ+bzriarlepCQVhY1WaqlA/ZMMjmeWgGuRtKCuO77ORE/stpaHCS64f9oLunCcWDOFa/vg/&#10;pS30RPtXfgEgvyitXoRH/g0c8mu/lN7k441+/09G9NJ0JGyTGepN+ORdgPhdGfPBH1kUeRXlxa9l&#10;Mgbz0wDgaXTL07k9nfSPmRwVlC0BXiuGfhYKzgDybI7TPnhTZvAcNaafCVDP/vwdQPtdseR5VnS8&#10;s75Cz4wBkVIWdtQCpHN2gLA9EU6L+sEnwznPaPMpj7XD6L6TOCKzc8Ja03lYH1mMXecSumulOuYT&#10;F7UMTwy9r8DsgDXnYvL0ljPI81wGGO8/cl72H7kg+49eQJR+0VRHL8ohjsV87XDJeSnh/pHjl+To&#10;icty4tQVKcrADNtlOZt1trInxE32hXsR4se2HEMwXeKIVZ0urvbrpiERwxjDdwTKhDl4FTs5YRCE&#10;NtnZSSLUIGM4rkaYbHghMwka0l/WckbxZZrp349J54Ce4k3kiQ974V4kwgbjiBQzlWEWGuJ1hP+F&#10;wANFjh4gkQR6qr54DYGhQSxYJOIAt9PHUY6HeTHJ9Id7XkUgIgJ+1rYv5ibi67BZinNSZGdStBRG&#10;BElRbKRsS0mU7UkJcjw3my48TraHkmawY5NU7N+BgHuP1FC1h3ZLIzKUKoaXpZmJdNjRcjYxVIoj&#10;1sreEMy1Q9cC4p6ygyHlJkxK8lY6knyCbI/fSRaUTQY0R6rdNPjpKVAeqEtI0s7HcLsQTn0zFqOb&#10;8X7dhlfHrjVL8PJgmOm5SLaTH7bNc6mEYj+aAVWyCfongzibyyUxXKFkGmB829AZPwLjK40xMj5m&#10;lry6FutMlj5+gEnQT1mD/hH/s7/gy5biUV+j67rLpP8W5kA3DQ/jfzwYq3G8mTO+ULacDnPlIzCG&#10;nlAgbg7GN7icP4a5fN+gSfI7t4nSdaOFlNzMMF2u/w/A+LtCSZvHLj0JxqYBXiQqCh8pOWvHItTK&#10;p4KxwR3fMKV6fBcY19DxRyYNFLulf5GdBxYbNMXjYJyKVC5GBrp2l19Zt5Ue/qPkxM0ETkKcgDDo&#10;/0eD8Q0oje8DxmZZm0FLNNEUTwPjOrL0FITrauHJOSr4msHYTFWYwbiC4FMF4wrojZLdVnL8oKXU&#10;wsnXnPSTXSTROHT6Uto99wNp84ufSMuXnjNoira/eA4w/rkJjJG6jQKMrTq1ogttb6Q3z6HU3H0h&#10;wzfrr1vKOEB1Li5rCxnY2TDgsyUTT7teG7pg26aj0SEDxFoKyrO1cwaI9ag1gw5bAVnBeA5APA3Q&#10;n84JwJbueD4/z5YueD6DP1vKim7aApOhSXgpW7cjfaQTw0I65flonK2742fB+1oCL20FZbJAdc9Y&#10;cy4i03Ihw0Ub6I/5gLXzlLHi5QQYHzp9RQ6eusyw4pJxNNfhk1ek+Bj3Sy7IwWLA+tA52XfwrBw4&#10;fEo2paXgyLRCMpYjU/N0QCy9DLf+KRIxExkWPGwYFEIoBj7RqAsiGGCtG/y1oSqImDRCgrGYCxja&#10;W9YN6kqh/evaAgBuh3l6LwlmkhmE9d3Gvp1kfd82EjGIaCOeE0Hqcki/drK+X1vx7/aVBEGyh0G6&#10;h1DBAzpKAAGe/v3aSyKa4XhSl6NGa2IHCR4YPKv5TxqX/zkMz86mRrC6uEsazh6VO9cuyf3yMpGa&#10;WmEnVO5X1UrDpQtyZscWKYrYKIfpzPclxdBBs2YZFSoFGwOR8wXK7jAAmHXHM9mpcm1boVQf2C51&#10;R/dL/cliaTxxWG6dOkodk5vHiuVIYpyczkyVsqI8HKYS5BCgvZ3f1S4AdQfWoltYmNlMXlgRnX4h&#10;CQj5RNPku9vBk+Nq58ECDblhO1g1D4UayceB6nA4HX0cfN3ZTEx+MgBjXQx4HIyvNsbK2KgZ8ns6&#10;41+tgyveaI1ZEGDsYykv+IyQmBN+hpTqtmESpJzxPweMGxgkqc64Cp74Qpnzt4KxGZQNMK5YIwOh&#10;J153nSA9gy3k2C0GjVAxfy9NYUjHmmX5PXn7b4Gxfv+1ujVy5JwdXPfTO+PvBcYP0ODeWivB0b1k&#10;6crPZM/hpU0UhQ7xTLyxGsiX1cdKf5fu8sr8TtI3eKKcvpPMmBwHOX5//78DY4Z8ZWzfHdw+W06V&#10;WEtFjbvcPL9eDmHx6jO0h/SiC273q5/BGXN8+edwxj+XLgz1evzuF3hWvCzjkLpNpVud3uYzmdH2&#10;c5mGj7EeZ0MvzEEeNxMzoQXYZDpBMTiCJWok78KgbgX33eGFPRneaeTSEo1hgkdeBKe8ENBeyPfb&#10;AeLaNc/EqlO76Kkf/klmkDY98WMAuuUnYkl3PLfVJ8jweF7bz8SS46w2H8tUPJYn8dy5cMfWX30i&#10;c+mS57CQMqvT5/DLbQDetmwMfiDWnVsAxB3oqNvBPXfghNIWPw5ojUkjxXPpYnmmhLDR4rNXCV8E&#10;fDmWkACtdeQMIaQnrxqAfPixuiCb4XuL1rMTTtZVnrsDPhQOEjYXDwlWinNwZ8vmUj0Lz4dk9LYx&#10;WF8Gj+gmQUQZKYcaAliqMiBiImA5E3MfbgcP60ZKRz+JGNWbeKEuBsCuI4QzsHtLCejyhazv0VIC&#10;qXV9WpGm3EpCuB2Ge38E4BxBqnIo8Ub+XT+XyAHkyvF6MQPbS8wAHNz6Adp9WgDuLXjNNhLEczeS&#10;SbdhXF86c/S9dK5F6KJ3scByPJnY+n3bpYIqO7BXWBcSqa4U3E/kIaB999JFuXX+nDQcPy4ViLwv&#10;s/9+Mb8QKqVAihPprEM2SJ6PN0NHNykkNbuIvfkkRN27UYUcjVwvZ+KC5XTkWjmGpWh1DpKlAyxt&#10;FBfJ3dN74Mmpk7sA8O3ScGCT1OzIgtOOkxPJ4Vx5rMX3w07y13rAv6+VTRsxND/OP+KHufDFqsFl&#10;6YMJ/V2DpsiQM9WhMoBL/VfojF/C+ew5lj+eJW7pB3TGv8W0Pf2MKjGw3GQNWqORGgHjBh3iGSbm&#10;jw/wvoldUutFqIcaqAqtaoZ35mpOU1xvUA8HLnMNAyATGFegoLhwzZnwglXfdMZ1rEHXM+Bq4LJe&#10;S/0qGu+tl9NQAROipsrvVo+TrtAr527lwW9rJ/n9aAr1OzbV3w/GjYD3LWiKW7oOzXDsOkGkxy8w&#10;ZOK9l6M1NtEUfD5VVGjWXQPHp3TGdXg0N9xlGMYgr+FesGGoHxjaRVZ5t5Q9xUt4DCoEPwozGCt/&#10;f6U2Qvq69JBXF3SXkRunSundJP5GqEGeoCl04UNlcfVUraonmur7qimUpvirzhhPClVT3NQlnW9o&#10;igCWO0xr0M0Hd98M9Hi8vBwDoGss8dQykDO6Y5OaQjtjHdpVkiRtKgyHVFmBbaYuitTpUghboge2&#10;WMjpEhtUGG5y82oQ1ru4PqJ2Ggo33O5XP5FWAHLrX/5Mur32MgnRv5ber/+a1ejfysj330SZgN0l&#10;QGpPh7mEQdvSgUQmQQk44S+sagpXQN2Lq+VVLH94DCMeCQP5ZboU0ptUaPLvbNoCmAqOAK/tVx/J&#10;IoDYEdnbEoBZaxlgrcO+xRwdafgsAXkbA+A7y2J+7gIGgtZI6KwAYpXSqcxuVgt4Z362Ne/Nkset&#10;WEaZh4eybdeWYte9tXGSsAT0F3FisOa1bOnc5wPSc1CBOGCluRq24Blz8rNxPHPVSIHWKoaOOEy3&#10;fPgEHfMxKIyj56EwLhj0RXx4nAQvYDED0x01/Umm1pPWEccQKh7/h0i60Qi6Yl2qUC1vCLaW4Qyy&#10;YlEVRE0fIqGTB1ADsbkcKTHj+ksE/sG6vhwOGK8lHmVd/44SPghQ7kPnS4X07yRBHDfwtVAAdqMB&#10;sC2NCu3XigTldhLY8wsJJRw0ZmhHiSXAM25IO4D4c0D7E0kY1EoSSF6O7vuFxPb7UiJ6fiwR3T6S&#10;uJ4tJbp3awnp01ZC+QOGE6kdCPXhj5VfCkZH6VSuu651Q694rMDUhIElTnXb2DI8FIzcKSNJKrPS&#10;5XpGopyLWie70UoXsLqdw4AvFsokYCRmPwzoNGQ1jQDWFBY7sq2Jg2LLLo8V6c2rFxLIiG9uwAqy&#10;wDDlxxv6ePwGOZUUKqdTIqS8CBepTRiPRMHLHTnAyeA4g86dcq9mMwCcywYe22mAsSZE6+KHqilO&#10;YMLSc+1w+eVaC/kpA7wX6Yif9baV//S2kb/4TJHNV0LZ7sKXQiVt/GNv1MEV/8gbmdw3GFKqxznj&#10;WsOT2LRNp05rzZOg9XZzRYUmJysgG2oKNVFH2qZgrICmYaRVKCvU39hwa1PQaqp6BfnbXN4CXkty&#10;beRXq4dJl41z5eqNAtQGgBc+x39LTaEgbHg+GGUyPPo2vvjJz6j3FaRu30dqBlDq7SrA9tQl5FdX&#10;HeRajZshZ6tCYaCuZhV0zZV8Fk0AUZrCvN5tbNtxcjGtmOvJjlj7Cy7iG9hOPP1akw7tYJwslJc2&#10;qSkSDGXLBZzOei3vLq8t7CuTQ2cAsokGTaGDxCc37cyf8ds28J722Yw1cN28o/4ajE1LHzd1O69p&#10;A68GCqaOz9Zc1ma+bVAWyBpLS3Gso2pr4ZfVUEiPGAaZwdfMF1fpAO86iSEcdaB3g229a2fJFyyc&#10;IacPz0d3vEpuV22UQ3EO2NXOJN/ufen8ys+kI5REZ7rhrr/7lfRiYNf79Vekz+9/Qxf6Ppf9JHAA&#10;kstY7FigGmLtPgHPhQDuNEDRrkcrPIahBHqRjcdV9WpVRwDMPtCbWqsxkdctPR8289aQ3uGpiR9Q&#10;CSuRuzk1hZfa0dkuAFxtOtD9omteyGs6D6CL5WcspRTU7aBV7KFGFnC0av8JOmd9T6gp+nVkyAc9&#10;wX2H3gA69+cCzkprLOnbFWkcJxLe83xqGhTLinmWEo00+JnDUBPFUBVaJYDxUbpiLb1/6PhFA4i1&#10;9LZWyamrkpGcJYFETgcDpv5IxLynjMQ2rrsE4FC2ARAKmgigjcFsGbpg/Zg+4gmFsH5EDwmj+90A&#10;4OrtdcO740QG9zvkawkZ2kXi6FZjsa2MoeJ4PB5JWDwddaKGgw6FqqDbDafbDeUYOhBag244YkhH&#10;iRnRxajgvq0kUu8Dxkmju0oq4aRJwztI/NA2EjesrcRyjBzYwqiw/l9IVP8WkjKgtSQNaiNJQ0lm&#10;HtKZ7+0mYfzC1w9uIyEj2ksgz/Ht8Yn4dv+Y+JYPJaDnpxLQ6zMJ4esap5SAm1oMoaLRk7qw4NFF&#10;EiZ2IEyU4NCpnSV2TAuJm9geH2MkbKSEpGMynza9DxpnAHoqmXcklaRPxpFtYl+c3QZKLL+b2PH9&#10;2f7jZDVjqETMZhGENepIpHLR1vhVhPjJgdhgOZ5G13KJwR1LH6oXvkN3fIPO2ATG6IxrwqTfujHy&#10;8trZdMWEevrOlZ/6LpD/8LCUdzzGya7ySC6B/4+BMcZBdbi2qbm87y6COd0HS8+NlnK1PtdI/zAM&#10;3/+GtO0fAca3msBYI56qGc6dvryEQF7AmO6tihVotZM0ZcN9PzBWQN5fskBWr2kpfus7yt7ixYSp&#10;soHHwofK2kxgnC7nK4Okh1NXed2hv0yLsCB1RWkKTi5PgPH3WYf+fwvGaM7pgCuM1Wcd4FHcv05n&#10;XM6xmuTpG3TS548vlZ15k+XcUTs28tzkLnxziQaausxB3fChtPn5jwBjgJhu2ADjN14h+QNAfu3X&#10;eFZgMv/pW8ZlvxWAaUlnqvTEfLpYjUma1uI9caGR8wB03Yd2JeW5k6wizWMFjnDuUKOag7ecDtkF&#10;MF/RvZ2s4PvcVG8MmC+n610Jx+tCmWRwHcW5b0c64I9YAuF1AHVN+1g1qBuSt06GJtkA485fGoDt&#10;0FOHey1kbgeCUQHnOW0/krmdPpV50BUWvIatdvM69GNOtoT3Y89r2AyCnkW6m5WWLs8cPAHgUgeO&#10;0/02q/3H6ITphvcfOfdY6YCvqGiXxOPOFs16cjRSsFAu9/1Y/fUGeNeOB4ihIgKIqfbnUsEXrngV&#10;+VJe/AL8SGwN4Izkxy/Ehw/nw1nDs9tn4t+3tQQDpOsA2w0AY+jQzhIG4MYM60xSM4BM+nIc6clR&#10;fC18cGcJGdhBokhljoNySCT1I4YTwYb+ACRJzHFU/IjOkjami+RpRh5gmTC6A68DhTG2sySP4zkj&#10;2uE33InU5Tb8nM/hoz+V0AFfchvqA3AOG/il8T2xQ1tLzKCWEtnvcwnv9YlE9/mCDrsNAaJdSPLo&#10;iZcx6SEzukrS+NaSM5HHR7aQHCp39FcSP+hDSR7TSjKm95SkCYSLjoPTHtWKrv1ziR/2BScAnjOY&#10;4mekAuxpRCuljOtm+B2n4dQWyf0wPIz9BrczKgblRgjr3VFk+107FgrXWMB2Wjb0BIGkzcD4fEOU&#10;DA2dJL/GoU254hdwP/uxN8sf7rPkU79JcrQujq4LgGN49z/pjJ/sjr+rM9bn6iX+uVInbDTdDJri&#10;qZ0xYNzA4sd9QDeCaJ7XVvaVXsGasqGJ19AU3xOMm9MUZjXFk9K2J/0ozN2zdowmMOZ3Q3ddDQWh&#10;YHz6sn0zMA56AowfDfB07flpnfGm7TPExf0TWRfSVfaWLDbMjhr5OY2AceM9lnUA44vVG5rAuJ/M&#10;iLKUevxG7j6gs38CjJ+MW3pa/NK3eYvU/y8648c0xk2d8dWr0GVU8864lgFdZQX0DeoJBV6tKpZD&#10;KhSQq1gkqQmQRjTMp9EY78qfJOcB42rUKrfrN8qZLa6y2W224S3R+oUfSbvfoDFGX6xg3AOqohdA&#10;rGA8s9XHdJrwwcyXltIZa1c8nyUNGzpa5XCnwvU60hW70KE6A46OXVqKI4Cp6dGu8LVufN9KQFBv&#10;e0JxeOuKdLOjBwM2dxQSXnDLGlSq8jYbAH8ePhiOdMQKwIv4eQrGGr+kYKwdsi2d7wp0ycvYAlwC&#10;3i2GmnBkFraEztyueysTl21k6bGJ17U9AP2lzOazTiEaar0b+xTQnc9oF6y0hHbF2iWbwfkgwGzu&#10;hvWooLyv5Kzs4Xig5JQUhK3DbWmaxDpYS9wiW/wnpstahnZhbKVFsYUWhlY3ahbyLFaGN44fjEEH&#10;gzaGdOtQQfhzDMDAI3AYlwtQBR7wwwF0v346iOMYSJca2K+NrAec/eGIAwBrPfr1ailr4ZH9e34l&#10;G+CHo+mwE+iko4hI2shzI4Z0MDrj8P6AKKCZMpIYJqUnhrSW+JHtJYFKBJS1kgDl6PHtJX4yXfGk&#10;jmzWEbk0DQAc2VqCBn7FCQF6BGAOGdBKNigt0qelBPdsIaG8dhQ0SOJ4AHRGD4mb3JHXbinZQ1tK&#10;3pBWkj+kjeQPby/JA1pIlqZVW5LVR7ecNOorSR75pcQN/oj05y8AYCiSwZ9I5ODPJHIonfrwr0iT&#10;bkeqNCegMR0ljPcdzGt4d/uQz/4lFEpPWTu8owTP6CLlR4MB4zzMgXIwIEfaBk1xl0GXdsYXmsD4&#10;t2qbiZ/x896AsddceWbFJGm9bqpcuG2a1N9C1va3wPhRdA+yJyRbzbPSTOnO6kVskrRpKUVhmAUB&#10;rrr0UQu3WMY6sYJxqXaXJHqYwBjwhaLQy3g91nG/EWP5h2zRxR7xkldXdJNu68bL5Vo1NIKGMbbr&#10;vm3Bw/T4IyA2ccb/UzC+BRgrMFff8KcrdpSTF+0MP+br8MRKU1RiuF4Jn1zRoDTF08FYP5eWfs7M&#10;/PGy3O1j2RDRE5qPBA/9HArG0BQ3dHPSoCmCpRcDvDcWDRCLuHlok8m/IyDWtITz9GToWvhf5ZDN&#10;x0cGQo9oJo14MpcJjB/njNXjWP2MTd4UJqOgWg0eRU9dz9/RvAxiUlOYbDRv6DYewauXL7v/FRhX&#10;VSP3uw6/fp0EkCp02VRFhQ98MUe+Vo2xfAN1bD/LU7nj5PyRBYCxm9xhieRqsSezG2s43u7y1XM/&#10;lK9QVLR/5UXpgsa4u3bHdMb9//CqjGVQpsCm3LBSFcvhiVdhEObJxp0TwzpLdMPr2LINIlnDF18Y&#10;bQZ9SIFeDRXhot0vPK0THapyxEpJLIUjXgSIG/QEXLAenb5uJS7I1FZBXXhAYyzkZ2nmnSeY5QKY&#10;a2e8emhPjl1JosaXgsGcLTy0bvUtAagdFbB5HQeoDPue2g23MYZ8qqJwJ6ppBfpjt1FokIczTGR4&#10;lx4ZItu2bpNnjl+4LsfUke1c2TelQ72S03DHTWXwx8jatA6dhsI4eVHywoNYcyZxY+E8SvW8FrIW&#10;h7IgfCBi0PRGsTQRiqFO2BRsKtEg+/BL9uTyIYSV5Q2AttZGXNPWDOEDMYzzYGint71QT3gP7Cxr&#10;4Id94HK94H286aCNIx/MT8GYGG4/El99ieFe36ed+Hb5UjzavCv+X38oazu8J4Gd35cQOOGwHh9J&#10;aNf3DY44tt8X8MOfSqRyyANbSuKgryQOGiKy72cSO6SlpE/sQv5dB17vAwaFPG84/PPwdhI9VCkO&#10;bgPu4f05CUBTxAC62ZO/JjyUTnvU57zeXyRr4IeS2fcDSe72nsR1fU9Cu7wjcXTdWRMB+6H8jMEf&#10;M1T8i8T0e0eyRn9B99xSkgd9JLF93pew7u/wft9l4PiJUaG9PpD1vIZ/l/fEp+M74tXhHfH9+gNZ&#10;1fZN+PfWLMWsB4zx+cXw5/5tBas4gDnJkKydrQ+TgSHjcW2bLf+xFp2xxwx5ZhW1ZKR8FThOStn2&#10;EuEf5X2NjFfQUG7TxB3r0K1eQ0nNxddUN1urwaG6xky3WEMHaxybqqKRTqipyg2A4hKVjboahny1&#10;8KllTMsvlDnCuyJta/QCeP15LdUV84+dVWE91sEXN0JTPCRhI/6Ul7zk2kFaYnZ0phYunC6+ARP8&#10;RjrF76qGb5ZXdIEF/hNO3FQasqqqhKZ64vOZH1dOXF3SlKLQFfHqG2vgjO0whJ/LBqEO8Ug0hjdW&#10;iqKiHrP0BvSxBKlWcIKpurkWmd46UV1xPYNI43NRSr3EpQyQpa7vSlD417KfFWAja09PFlAVuhat&#10;A8qzdI6dHDvIK/Z9xCplvrHmrjrwOjIK61V6+ETVMXhVLXM9x1rd9msOus0+n7GW3VQaBNvIcw3b&#10;VF63UZUaTWvON2/x2eH3Gxja1fA3rIHnr2eN/QZOdOZqwK+5nr9n400+I5zypUukPOMlUsMyTG0t&#10;3scsxlQTqXSdYFmtykp+RxWakcfSzPXVUs79qioPqacO7iBhJ3OoXDgyT6pw82vkZ1afXyO7g63E&#10;A2qh1bM/kA9++Ix8/ON/kxY//S9pQ6fc4ec/lW4sgAx767cy4aM3Zcx7v5fR5OKN03y8918nBeSP&#10;MvG9N2TyX97Afa2FOAOKzii1VqC+WsFtreV0sa4ApQsguQpQ9gFIvQFXT7pcLR/ljjVoFPrCFU3w&#10;UuRoDgD1HCKf5sFFL2j7sThASSyj611Mx61d/BIFXLpiGzTSq+mM19BN+xM+GsSGsP9ocvKYh7lj&#10;1WAJZaHp0m6Y4y9Gi6wArWqLWZxAUsKCZfvOHaRDs8ihVUraR2lVg6kqG+Tq9XqqzqgrmMxfvlYt&#10;VzCYv8zjl8qrpWT7ZtkU4i9bwzewRIHR/AZ/4kQcJBNj+bw1bpLrRZwJnhLpGAdl4W+cROpHHBab&#10;aSuXYpnnIEk8N9llscQvXSghtnMkjMhqvR2tXbYD68kAfKzdPLbtrIzbWlE2s414phisLaPxh4hk&#10;Iy4GI6ENU0iLxSQoEjOgiKnDcFvDIU2d1jDtiZ8xTOIYHibAw8YQhxSJikOPKZo6zcpzGjl6mTx3&#10;8yJWm1leSWM9OZXQ0CwH/CXs8Ymwg/Ml7iiTiKVUG1zTyNIrWEw23iK8JWyHsjXXDz8K8vJsSXm2&#10;JdMOc/gCO5KsMYLPXTJJ9nrOp2xln6e17Fs9Vwod8bSwHY695zA8LYbgscF7Ibw0cRqyPLLzouGS&#10;Q8ZzBTG6GzaePWUd8U1h8MiRDEiDSI9OdZ0qjaXZcKl78TTeh3/ILrjWbdzfQRe5S8pu5Mui1GXS&#10;PXK5tI5cJa03LpeW65fLRz4LxCrdXWof7uJ5hcjF8rgs18rn0hzK4/4mbuOR/KDgm7r5AMUHX7/J&#10;8zRV5Oa9HKNu3M3+phruZgHij6qRr928p8/NQyebwz94lhrqYwAm5Fx31BYyi9fTFe4c3gOKEAzy&#10;9TE9sYgUSdGleOkZNFmmx82XKw1bAavtqEY2Magk2eQ76tYD3v8Dff+Pfwb9PDeNz2Cqxz5f88e5&#10;fefBZqqI91XAe03nRBKOCoQV4cY4TiDpPJbF50nndiodfRqfG2P/u5mAahYnRNNnMn8u/Ww3+Fre&#10;ZnvZGIGNawEyuWtRfE7zz9jCz9kKN7wTM6I0mUYIa1/v2RK4Yx0n2l1sSPJ34O/y6DOZP1shn0M/&#10;k+lr5tuPHmv293vi8+nf+Q6vq59P/+76N7p1lyuse/l04vx/cJe/B5/x5h0Gw/xNb/O31rpjVK7p&#10;tv5/gP67sioOVSizB27fQoJ4U+tmujQ0Jht140Yqg74UqW9Ilnru13NfH7t9M0VOHvGUw3ucSYhG&#10;XlkXz/ezSUoK+NEcP/FFgTXwo/dkcMtPZXCLT2Vk6y9lVOsWMqZNS5nQrrVM79JOrHQrrn93sRvc&#10;W5aMHCjLxw8XVwx5HNlVcCSTbs2UcRIwc5L4s+OwRqOPUCtoDJL7qCFGacbdKnYfVg7vz5GA0dH6&#10;+GDx47lBsybLBotpJBNZgD1z8YKxFL9pE6AHyeRkKS0La+BkdaJ0JL2Ix4LY8vXg+5azM+HDz/We&#10;PFY8+Xlaq/mZq8Amd/Yt9H36kK8XvIAEEes54onHjQ/BGSFg40Fink5q7JJ6Uvy9dR8DIa1797Sw&#10;Rda6S924TWGUfJPSo7mM+7fxUb5rfO0udpx3jec2PV/vU489X+83lfE14+u3ON7g2MiRunmD12mU&#10;Ow31j1cj9xsbeM1Gvl5PVXMpVG0c7zZW8VytSp7DsVnd5XF9zr2bNRRH43at3LtF3a6V+xy19Ov6&#10;eo++t1JuN5rr0Wsar6XPN6pO7t+pp5Ot43X19ZtV02sa7426zfu4XV8ht+quG0fjsVvVdC/V/GOp&#10;xleiEUC98dS6/6BB7tyt5bk1Un3nhlRhz1erdesG4MDfwXDpu/2t3/9tr/vY4w/52U8rfU9PPs6Y&#10;Ub/3AY/r+9bjt/0M/frde3X84+Rz8lkfPNDPafr+f001+1m8z/v8/PvGeza9b9PRfLvpPX2Pz6N/&#10;j3v3+Nvzt9HfT/PfgfD59PGbt6qMz63PNT2Hz/4df+d/ze/j6b/3R78H8+/j+x/193nvPv82+X3o&#10;64h+Rv076++ax27eqJT62nK50cDvpKGR46NqrG+Qxjqqtl4aqBvcvlnP1zneqgMH2Be4S91p4Ghg&#10;yi2j9HGjePxO/Y2m+zfkdl0dVdtU/H/H7Vt1NXKrhvdRw2tTett4Xb733q270IL3jHp432Sgpsf7&#10;t+/ydX4Wpc+9XaevbapbDTc44fBaTWW8Z/0MfL566tYtMA38VDz9/wBn+5f+P9RixwAAAABJRU5E&#10;rkJggg=="/>
  <p:tag name="ISPRING_PRESENTER_PHOTO_1" val="jpg|/9j/4AAQSkZJRgABAQAAAQABAAD/2wCEAAkGBxISEhUUEhMWFhUXGBYWGBgWFxcWGhodGBgaGh0g&#10;GBoYHSogGh0lHRsYITEhJSkrLy4vGB8zODMtNygtLisBCgoKDg0OGxAQGy8lICUtLS0tLS8vLS0t&#10;LS0vLi0tLy0tLy0wLS0tLy8tLS0tLS0tLS0tLS0tLS0tLS0tLS0tLf/AABEIAOEA4QMBEQACEQED&#10;EQH/xAAcAAACAwEBAQEAAAAAAAAAAAAABwQFBgEDAgj/xABMEAABAgMFAgcLDAECBAcAAAABAgMA&#10;BBEFBhIhMUFREyJhcYGRoQcUIzI0QnKCorGyFjNSU2JzkrPB0dLw4RWTQ1TC8SQlNWNkdKP/xAAc&#10;AQABBQEBAQAAAAAAAAAAAAAAAgMEBQYBBwj/xABCEQABAwIDBAcGBgEDAwMFAAABAAIDBBEFITES&#10;QVFhEyJxgZGhsQYUMsHR8BUzNEJS4SNicvEHJLIWkqIXJTVDgv/aAAwDAQACEQMRAD8A290bryj8&#10;o2461iWrHU4ljRagMgaaCG2tBCpKGgglga97c+/irn5EyH1PtufyhWwFM/DKb+PmUfImR+p9tz+U&#10;GwEfhlN/HzKPkTI/U+25/KObAR+GUv8AHzKPkTI/U+25/KDYCPwyl/j5lHyJkfqfbc/lBsBH4ZTf&#10;x8yj5EyP1Ptufyg2Aj8Mpv4+ZR8iZD6n23P5R3YCPwym/j5lHyJkPqfbc/lHNgI/DKb+PmVz5EyH&#10;1PtufyjuwEfhlN/HzKhWjYFky4q8EN7sTqwTzDFU9EId0bfiKfgwNk5tFEXdl1mZ21rCR4jTjnoc&#10;IB1rUIjuqYRpmreH2Ikf8TA3td9LqomLy2b5lnqPpPrT7qw0atm5qns9gIj8bh3XPzCiqvLKbLPT&#10;0vumE++D+Pmnx/0/o97/AC/tcTeWU22enofdEHvn+nzXf/p/R7n+X9qVL3ls7z7PUPRfWr30hQrG&#10;72+aYf7AQj4HA9oI+ZVtJ2zYS/HZdb9LhCPYWYcbVQnXJQJfYeRnwsDuxx+dlpLNsax5j5ng1ncH&#10;l4ulOKo6okNMbtCqmfAGwfmwkdt7eOisfkTIfU+25/KHNgKN+GUv8fMrvyJkPqfbc/lHNgI/DKb+&#10;PmUfImQ+p9tz+Ud2Aj8Mpv4+ZR8iZH6n23P5RzYCPwym/j5lHyJkPqfbc/lBsBH4ZTfx8yj5EyP1&#10;Ptufyg2Aj8Mpf4+ZR8iZH6n23P5QbAR+GU38fMo+RMj9T7bn8o7sBH4ZTfx8yj5EyH1PtufyjmwE&#10;fhlN/HzKhW1dCSbl3loaopLa1A41mhCSRqqAsFkzUYdTtic4NzAO8pV1hmyyycNwPIWfX/MVDzNF&#10;r8M/TN7/AFWhhanogQiBCIEIgQiBC4pQAqTQCBCxlvd0eUYqlo8Ov7B4nSvQ+rWIslWxuQzKvqL2&#10;eqqiznjYbz18PrZYWfvjaU2SGyW0HY0MPW4c69I5orpq8j4jZaSDBcPpM5Os7nn5aeN1Wt3eWo4n&#10;XMzmdVE85P8AmKt9c3cLqYa9jBaJuXh5K3k7qpNKNLXymtOygiJJiDhvAUGXFHDV4HYreXuqoaMt&#10;p58P6ViG7ERveVAfirDq4nxUxF2XN7Y6/wBoZNe3mmDiUfArqrtOb0Hr/aOe/s5oGJR8D5KK/dVZ&#10;1bbV+H9QIebiIGjiE8zFWDRxHiqmcuoB4zK08qa07KiJUeIk6OBU6LFSdHg9v9qlfu2Rm25+LLtH&#10;7RNZXD9wVg3Ebiz2+CmyV5rSk6VWpaBsc8In8WqesRZwV5/a6/IqLNheHVmg2Xcsj4aHwW1sHunS&#10;7tEzCSyrf4yOsZp6RTlixjrGOydks9W+zVTD1oTtjwPhv7ityw+laQpCgpJFQpJBBHIRkYlgg5hZ&#10;1zS07LhYr0jq4iBCIEIgQiBCIEKuvH5K/wDdOfCY47RMVX5D+w+iRsMLEJxXA8hZ9f8AMVDrNFr8&#10;M/TN7/VaGFqeiBCIEIgQiBCoL0Xtl5FPhDicIqltNMR5T9FPKeWlYZlnbGM9eCscPwuetd/jFm73&#10;HT+zySqta3520lEE4Gq+ImoQPSOqz/aCKaqrf5Gw4La0uH0eHC/xP4nXu4L3sq7aagBJdVzZDo0H&#10;TFLNXOtwCRU4k62Z2R9/eS18ldvLwiqfZT+8U8tdc9UX5lUE2JfwHeVKMxKMaBJUPojEevZ1w3s1&#10;MuuQ8Fmq32ipo8pJLng3P0y81GevKfMb6VH9B+8ONoB+4rPTe1Z0hj8T8h9VUzd7ynJTzSDuqkH2&#10;jWLan9namf8AKge7/wDl1vSyhnGsVm+Btuxv1uq5y/TY1mx0Z/CItGexeKOFxSnvsPUpPvOMu/cf&#10;/iF8ov42dJodI/dMLd7EYqBnTHxb9V33jGR+4/8AxU+VvoDkmYaUdxKK9QoYraj2XrYRd9M8c9k2&#10;8cwlNxbFos3C/a36WVuxeZXnIBG9Jp74ppMPDTbMHgVIi9qpBlNGO7LyN1K7/lXvHAB+0Ke0P3hn&#10;oqiL4Tf74K+o/aamfo8sPA5eei8pq7ySKtL6DmOgj/MLZWkGzwtRDidxd2Y4hZO17tprx0FtX0k6&#10;HqyPvi2grjuNwr2lxE26jr8j93VZIT87ZqsTS6t1zGZbV6SfNPKKc8XVLW/wPcpc9NSYiLSCzuO/&#10;x39hTQulfhidog+De+go+N6B87m198XUNS2TLQrHYlgs9F1viZxHz4ei1USFTogQiBCIEIgQq68f&#10;kr/3TnwmOO0TFV+Q/sPokbDCxCcVwPIWfX/MVDrNFr8M/TN7/VaGFqeiBCIEIgQsDfq/yZfExLEK&#10;e0UrVLf8lcmg27oh1FUGdVuvotHg+BOqbSz5M4b3fQeu7il/JWS48ouzBUSo1oSSpRP0js5oz1RW&#10;WJDczxWqlqmQt6KAAAeA7FurJu9kC4MCRogZGnLu9/NGeqK3Pq5nis1U4kASGZnipsza7TIwMpBI&#10;3ZJHOdp/tYaZTSSnakKw2J+0sUTi2Pru8h37+7xWNvBfJtBIddxH6tvPrAyHrGNfg3shX1wDoY9l&#10;n8nZDu3nuHes492I4jm82b4Dw3rHTt9Hl5MNhA3njq/YdRj0Wg/6fUMNnVby88PhHlmfFTKbAo79&#10;a7jyyCppl+Ze+ddUQdhUafhGUa2kw6goxanha3mAL+OqvoMI2PhaG+v1XimRG0noyid0pU8YcP3O&#10;X2JBP2v70RzpinBh0fNBkE7lf3ojnTO4rpw6PmvhUiNhPTHelKadhw3OX2yHmjVpxSdvFUU9mhhi&#10;op6WpGzPGHDmAVEmwtztQHffNW0nfCZaydSHByjCfxJy7Iytf7B4ZU5wExnlmPA/IhUVTgUJOhaf&#10;Ja+wb6tKICHC0o+YvIHmPin3x55jHsTiFGC4s6Rg/c3MjtGo8xzVc2CvoDtwuuOWneFuJS3UODA8&#10;kCu2lUnn3RhZKNzDtRlXmH+08byGz9R3EafUei8rRsAEYmaEHzTmDzH9DCoawg2kyPFbulxK4G2b&#10;jiFg7VsEg4mQUqSalOhBH0dx5I0FPW6B/itPTVwc3ZkzB3/Va24/dANRLzpofFS6cuhzl+11740N&#10;NV36r+4qixfAA0GelFxqWj1b9PDgmYDFgskuwIRAhECFXXj8lf8AunPhMcdomKr8h/YfRI2GFiE4&#10;rgeQs+v+YqHWaLX4Z+mb3+q0MLU9ECEQIS67ot9i1WVlleEOTix5lfNT9o79nPpBqqnZ6jdVqMDw&#10;UTf9xOOpuHHmeXr2LH2FYZBCljE4fFTrT/PujM1VXe4act5V/WVoIIabNG9MCRs9uXTwjpGLfsHI&#10;neeWM9JM+c7EeixuJYqxjC952WDz++CoLx3mASStXBt6U2q5MtTyCLnCMDnq5hDTs2nbzuA4ngF5&#10;1WYpVYk/ooAQzhx5uPy9UsrXvS9MEoZq2jkPGPpHZzDtj2nBPYyjw8CWptJJz+Edg+Z8lPoMGYwj&#10;Lad5BVLEiNuZ3bI1rpeGS1EOHjV+Z4Kahjo5BDJerSOnsMslaWXd+YmPmWHHOUJOH8R4oiJPXQQ/&#10;mPA5b/DVLd0MfxFaeS7mE+sAqDTXItdT/wDmFDtisk9oKRvw3Pd9bJk10LdArVvuRu+dNIHM2pXv&#10;UIiH2kZujPj/AEkHER/FdX3I3Nk0g87ZH/UYB7SN3x+f9IGJD+KrZzuWzyalJZc3ALIJ6FpA7Yks&#10;9oaZ3xAju+l/RLFfEfiCzNqXZmpf56XcQPpYap/Emqe2LODEKeb8t4PLQ+BzTrXQyfCVTqZ3dsTQ&#10;5D4Ljiob8kD9k9kOtlPaqybD2n4cip1lXhmJWiVeEb+iTp6KtnN2RncZ9lKHFQXtGxJ/ID/yG/1W&#10;axDB2P8AiGy7iPvNMm7F6UrTVpWJPnNqyKa8mznGRjxfHfZypw+To6luvwuGh7D8jmqeCrrMJfsu&#10;zZw3HsO4rVvS7U2jEk0WNu0cihtEZpr5KZ2y7ML0DCcYZMzbiNxvG8ffgVhrwWCVE1GF0dSuf94v&#10;aSrAHFvotrRV4AuM2nyVr3PL5KaUJSaUcNcLa1aoP0VH6O47ObTTUlT+1xy3FQMdwdsjfeqcc3Ab&#10;+Y58U1gYs1jF2BCIEKuvH5K/9058JjjtExVfkP7D6JGwwsQnFcDyFn1/zFQ6zRa/DP0ze/1Whhan&#10;ogQsd3RL195tcG0fDuDi7cCdCo8uwcueykRamfo22GpV5gmFe+S7T/gbrzPD68kt7vWUokOrBUtR&#10;4oOZz2nlMZesqdWg9pWtrapoHRtyaNfomJKSyJRvG5ms/wBwpjOSPdUP2Gafeaw2LYtHEwySGzRo&#10;N5P19Fjb23oDYxuZqNeDbB/uW8xr/Zv2ZmxOXYjyYPif8hxPAeK85e+oxafadk0eA+pSym5l2aXj&#10;dVlsAyAG5I2R7ph+G0uGQ9BTNtxO8niTvWqoMNa1uywWbx4qSywANwh9z1pYKYNFmiwWtutciZnK&#10;KSng2vrFg0PoDVfu5Yp67F4KY7PxO4D58PVLkqI4RYZlM6yriyEmkuOJ4UoBUpbvGApmSEaCnMTy&#10;xlqrGaqb92yOA+uqrnVM0ztlu/KwUy15ttD0m4VHg1qKUBIASCtPFKjrQjIAZZ5xTPcNppO9OU8L&#10;3xytAzAudb2BzA3cz5c6y174KaLzRKUutvtpFBq0qiiaHzgmoPODCHzbNxvv5KZTYUJWskFy1zSe&#10;xwuLeKtbx2oph+V4xDbi1trHpABJ0yoojthcj9khQ6OnE0UuWbQCO7UeCo2LXm3ZZpLbxS6JZyZW&#10;shKiopXRKaEUANFdQhrbcWixztdWD6WnjneXNu3bDALkWuLk92SnvXrILRywqk1zKx9oJCkgGumS&#10;x1Qsy6dl1Hbhtw8C9xIGDxsfkrSZt5LEu07MJUMYRiCEleEqFc+QHLnIhZeGtDnKJHRummdHCb2v&#10;a5teyrZ+7FnWgkLSlKVLSFhbfg10OiikjOtPOEWdJitRDbYdccDmPqEdJPTuLXbjbPMX4Jc3o7nk&#10;zKgrR4dobUjjJH2kfqK9EaiixuGchr+q7yPYfqp0VXHLk7IrEOM5bxui9Dl2WnBFtQobfCMrDjKi&#10;CN367xBU08FZEYKhoLT99x4FZ+tw8FpFrtPkmHc+9fC6EIeSOMnYobxvHJs7Y8U9qfZOTDXbbetC&#10;dDvbyPyO9Y6WKfDJhNAer95FMAhuca3LHWk/qDGA61M/iCt7g2MNnZ0kev7m8Pvcf7CwV5LEJJyo&#10;4nUfSH90MX9HVAWBOR0W9oK0ADPqnyWt7mF7S6nvV9VXEjwajqpI2HepPaOY11NJPtDYdqqL2gwk&#10;QO94iHVOo4H6H17kw4nLMIgQq68fkr/3TnwmOO0TFV+Q/sPokbDCxCcVwPIWfX/MVDrNFr8M/TN7&#10;/VaGFqeoVs2kiWZW84aJQK8pOwDlJoBzwl7wxu0U9TU76iVsTNSUjm1uT0yt97MVqRs+ykcgHu5Y&#10;zVbVEZ7zovRyxlDTtgi1+7nv+9ExLBkQ2nhnMsqiuxO/nP8AdYydVKXu6Jveshida1oIJs1uZKzN&#10;77yJQkuL0FQ2jaT/AHMmNL7OYBLiNQKePIaudwH14BeW1E8uL1WWTBpyH1KVLrq5hwuumterkAGw&#10;CPf6Ojgw+BtPTiwH3c8ytZh9A0NAAs0eany7BJAAqTQADM56ADaeSOveACTotLFEALnIJtXL7nSW&#10;wH54AmlQ0fFTtq4dCeTQba7MhiWOF946c2G93Hs4Dnr2KHUVhd1I1tJi1VCYaZZQlQU3wqlFWHiA&#10;hI4MAUUc66gUjMl52rDtTLKdphdK8kWNrW3658NFTX6l3UFL7JAxgy7oJ4pC6hBVuookV+0NlYam&#10;uMx2Kdhb43gxSDTrtO8Ea+W7kd6oZpLhlG5RygdadaQnHVIwTDaggmmYwlWHLQoENG+wGHUfNT4y&#10;z3l1Qz4XNJNuLSCR32vzBUlizVTheU6yrhDL0xFJSOGQlxlQqciFDAodG6FBm3ckbvPRNOqG0mwI&#10;3Cwfe179Q7Lh4Zgq+tWx3ZpuUC04SEr4aqhVJWyU5U1IWQct0OvYXAX71X09VHTul2Te5Gzzs4Hz&#10;CqmruzrTbWBKCsy7ss7VdAkKWpSVg041MWkNiJ4Atwspjq+mkc/auBth7ctbAAjleyiWzd10rSAh&#10;WDhJeVSdfABvCpRpWgKia1jj4jfwHcnaWvjDCS4Xs55/37WQ8FpLxKDkxLS9QEpJmXdwQz4teQrI&#10;6oekzcG9/gq2jBjhkm322G9rtfK/is1Zrq5qa8VTYcUl7hK4aSzVQ2lNM04l5nSGGkvf259ys52M&#10;pqa1wS0Fttf8jviJ7BpzWuse3xMuvBCfAthI4UmmJRqTQfRpQ15RsMSGybRNtAqeoozBGwuPWdfL&#10;gPrfcs5fG4TU2C9KFCHcyQKYHOrJKuUdO8X+G4y+nsyXrM8x2cuXhwXYKt0R2H6eYSdn5Jba1IcS&#10;UOJNFJORBjawzNkaHMNwVYuY142mqpdSptQcbJSpJrlqDvh98cdRGYZRtNcLEHes/XUQsSBdp1CZ&#10;NzLzFwBYoHE5OJ2EbxyHsPb4V7V+zTsMm2RnE74Tw5HmPMZrFPEuFVIlizafMcD8itzaUsmZaDjf&#10;jAZbzvSeX+7YxELzA/o36L0rCcSZIwSNPVd5H71S2tmXWy4mYaJSQoGo81QNQen+6xqKKoJyJzGi&#10;3NK9k8ZglzBHiE5bp26mdl0ujJXirT9FQ1HNoRyERqIZBI3aC8/xGidRzmJ2m48R96q5h1QlXXj8&#10;lf8AunPhMcdomKr8h/YfRI2GFiE4rgeQs+v+YqHWaLX4Z+mb3+q0MLU9KXusW2XXkSjZqEEFdNq1&#10;aDoB9rkisrpv27hqtr7NUQjjdVv35Ds3nv8AkvS61jglKPNTxlnef8nsEY6uqtX7zouYjWEAu3nT&#10;krS9VpgAoqAlIxLOzLPs1hjDaN8rwGi7nGwHavKPaKvdLIKOLv5ncPn4JJWvaCpt8qNQhOSRuT+5&#10;1/7R9H4Fg8eEUYhbm85uPE/QaD+1YYXh4Y0RjtcV7MN8nMIsHOWvhiAHIJxXFuiZRsTTzYU8RUJU&#10;cPBI2nMHj06tKjOMPjOKmcmKL4Brz/r114KJUVAld0YNh43KsJq8KplKu91DhEYj3u4igmGiBoFD&#10;FWldDsOWYjNmTaHV8OKkx0IgI6cdU2G2D8Du7LxHYs/ZtoKUplLVULRVcrwhyKVZOS5X5ycuKciK&#10;AGhhlrr2t3fRWU8ADXufmDk+2t90luP8hmDmRcLVXfs1x1iYYfbW2ysq4NK1BS0481ZitQFmqSc4&#10;fYwlpa4ZKoq52RzRyxOBcALkCwNtMssyNRotA1ZjYKVFIW4lCUcIoArITpU03knLfD2yFXumeQWg&#10;2BN7DRTaR1NIgQiBCIEKFP2Y08lYWnx0FtShxVFJ1GIZ05ISWg6p2KZ8TgWnQ3G8X42WRt6wVILq&#10;UOEpdbKi2hPhVIZQEoaRsCMRBO01pnWGHxnOx+uW5W9LWtOyXNzaRYn4QXG5cd97DLcF42NZheV3&#10;u8rwTAS5MCtOFecTjov7CE0FOQRxjL9V2g15lOVNQIh00Y6z7hn+lgNrjmTf7K+pK322nCJRKSxw&#10;ikhtABW+4unzaagNoQBXEcjnvqOtkAPV09Sky0Mj2Azk7dr3OjWj+RzuSdwzHkrG/Vz0TzeNACZh&#10;I4p0xD6C6dh2HkrF7hmJOpH2dmw6jhzH3mqumqTEbHRImcllIUpKklKkkpUk6gjIg8sb2KRr2hzT&#10;cFWkrA5u0N6r5aZXLOpdb6thG1J5D/dITiFBDiVK6mm0I14HcRzCy2JUDSCw/CdOScl07aScKkmr&#10;btOg6Z9OR/xHzjjOGS0sz4JR12HxH0IzCzmD1b6CqNPL8Ljbv3HvXvemyxUmnEcqDyH/ADr1xDoa&#10;g949F61htSbbO9unYs93PrWVJTpZcPg3SEHcFeYrprT1uSNlQ1AuOBVnjlKKykE7B1m5928fNOqL&#10;lYBV14/JX/unPhMcdomKr8h/YfRI2GFiE4rgeQs+v+YqHWaLX4Z+mb3+qtLatFMuw48rRCSqm87B&#10;zk0HTHXuDWlxVrTQOnmbE3VxskbYaVPPOPuGqqkk71KzPUPeIytdKbW3lej1ezDE2BmgHkEy5QCW&#10;lsR8Y59J0HR+8ZZ/+ebZGgXn2OYiIY3zcMhzO7z8kqO6BaxADIPGXxlnbSuQ6Tn0csevf9PsGD3u&#10;r5Bk3qs7d57hl3ngsFg9OZHuqX5m+XadSs1JsUAHSY9Oe6+a9CoqfYaBvOqZ/cqusHl99OjwbZo2&#10;CPGWNvMn380ZbHcR2G+7sOZ15Dh3+nana2fYHRtWwvNabomW0pThw1wpcolEyFJopCXK0SobEqGZ&#10;odgjFSOIdYf8rtFTxuhc4m994zLLG4JG8HiNFSh4raKA06822fBKQAJqVUNELScyAcgrQgbdjd7i&#10;1r28Qp2wGSbRcGud8QP5cg4g8941B0stXYlhpoHXUUU4G3VtEJKEPAcZaARxVE0rQ7IfYzefsqoq&#10;aok7DDk24Dt5buB4haCHFBRAhfDryU0xKArkKkDPpgXQ0nQKkvdeDvRgLSApazhQDppUk02AfpC4&#10;2bRU7DqL3qXZOQGZ+iXTd854KxcNX7JQjD1AA9RiT0TOC0xwikLdnZ77m/08kz7t2wmbYS6BQ6KT&#10;WuFQ1HNtHIREV7dk2WUrKV1NKYz3HiFaQlRVykCFRW9dxt4KUkYVqpjw0SXUjzFLoSkHIEjOm+G3&#10;xhynUta+IgE3A0vnsk/uA4hVMrLokE98PICpp6iENNAZZUDbY2AACquTrbAEY2jqfuylve+sPQxm&#10;0bcyXebndu4K0kXLQ4RsvBkIVXG2gKJbFMjwhNFKrQUA37ocHSXzsokoow0iPauNCbZ924b737li&#10;e6nY7LijMMKTwqMn0DUpoKLptoKAndTdGmwHEg1/uzzkdOR4d/r2p+jdIxoDh1Tod3YlRMsg1Gw9&#10;kbRjkqqpw5pad+itriWkULVLr0VUp5FDUdIz6OWML7fYOJqdtfEOszJ3Nu49x8jyXnuN0ZLeltm3&#10;I9n9JxyahMyxSrxhl0jQ/wB5Y8OkBgmDhofsrUezuJGaBryes3I/XvHmlxemTIo4Mik4Vfp1GvXG&#10;joZb3Z3henYdKCSw6HMJv3MtjvuUadPj0wL9JOR68letGtgk6RgcsHidJ7rVPi3ajsOn0Uu8fkr/&#10;AN058Jhx2iqar8h/YfRI2GFiE4rgeQs+v+YqHWaLX4Z+mb3+qzvditLAw2wDm6rEr0UU/wCopPqx&#10;Frn2aG8VtvZem26h0x/aMu0/1dUd0bO+aQRrx1e/9hGNr583O4ZBWeJ1HxvHYPRXt7JsVCK5JGJX&#10;V+g98QsNgc8gNFy42Hf/AGvH/aepMkrKZu7M9p08vVI2YmTMPrdVtNQNw0SOge6PprD6FmH0UdMz&#10;9oseZ3nvKvMLpAzZZuaPNXFj2et91tpHjOKCRyV2nkAqY5UzthjdI7QBalpEcZeU9LWfZkpdmUSs&#10;t8IOBQpOGqMs1nEQNSKmuqo8yqqgyPL3nNxUCkhkne6a1w3Mg3z5ZLLTLT8p4KYbD0u5kcbp4InL&#10;CpC1AlleuRNK5g7oR2mZHMeX9K5Y+Kq/yRO2XjgOtzBAttDmM7ahaS6thUX3ytTpOHA2l0oKkpG0&#10;rbUQ6CNCc6Dmh6OPPaKq66s2mdA0Nte5IvYnsI6vMDJa2H1VIgQiBCxHdEsaYewqa4RxNAFNJw4Q&#10;U4jizUDizpkNkPxOA1V5g1VBC4iSwO52d92WnJV95LBn3WEqWWlhocRtpCknCQBWh2gAcUQpj2gq&#10;RQVtHFMWtBBdqXEHP6c1h0NqJwhJKtKAEmu6gzrDy0Rc0DaJy47lrEiasxkCorMpIwUVibWQQkpU&#10;AUlVKZbSBurDXVeexUhNPiMpuPg35WLd99D3rbXUtVTsuhTyvCElOaeDqQaUAJ4x5RTbkIYe2xyV&#10;FX07Yp3NjGWut1ewhQUQIVFeOzVqU3MM/Os4sKSpKUqC6BVSpKqUGdabxyht7SSHDUKbSTta10Mn&#10;wutc5ki17WsQsg7aD0ziVMzKW5UKpjaJQlymqWU0xuGuRUSRuBiOXOd8RsFctgip7CGPakto7Mjm&#10;7cONrA8StPYMyw5VkS/BJ4PC2HMIW43QJVVJOMJ8QcbXLdEmJ9iNnK2nH6qoq4pW/wCRz9o3ztew&#10;Ouul9dElb22KZSZdYzoDVBO1JzT2ZHlBj0nD6v3mBsm/f271PY/pog7estMKLa0uIyUCD0jMf3ki&#10;ydEyeJ0Mgu1wIPYVQYlTtJuRk7Ip0XNtMLKFDxXUjoOo6jUR80Y5h7qWaSndqxxHaOPeLFZPA5TS&#10;V7oHaOy7xp98129sgCtY2OJr07e2h6Yj0E2TTwXrmGVB2Ad7SvHuOWiUuPSyto4RI5U8VXYU/hja&#10;0D9W96c9qacObHUN7D2HMfNMS8Xkr/3TnwmLF2iwtV+Q/sPokbDCxCcVwfIGvX/MVDrPhWvwz9K3&#10;v9UuO6RMcPaQa1DYbb6+Mr4uyKnEJLOJ4Bem4BH0GHmXe65+QWquozmte4BI95/SMPXPyA4qmxJ/&#10;ws71i+6FaVGXVA5uK4Mcx19kGNz7C4eJ8UjvpGC892Q8yPBeTQu97xN0p0BJ8Mh8kvbPb4o5c49x&#10;ldmt/h8VmX4pqdxuycb7kwoZNJwJ9JepHMkEevGU9oqnZjbCN+Z7B/fopdfJZoYE1ZyzWXSC42lZ&#10;AKRiAOStRnsO7kEY8tB1Cro55IxZjiOw8NFTC7JbUBLulLKj4RhwcK2UnXBizQemkI6Ox6py4KYa&#10;/pBeVt3jRw6pvztr681om2wkAJFAAAANABuh3RV5JJuVS3ivOxJ0C6qWRUITStN5rkB+0LZGXKbR&#10;4fNVXLMgN50VTZ3dDYcWEuIU0DkFEhSR6VMxzwswkDJTZsCnjbtNIdy3rYg5VhlUizVp34lGSUhS&#10;nFCoIQKio2YjQdUOticVZwYRUygOtYc/pql9bdvTU0S6StLQNEhGIISTsKh4ystvZD7WNbktJS0N&#10;PTf48i7ffXw3BVCJhYOILUDvCiD1g1hdlOMbCLEC3CytbMt6Yl9arQsEhD1VINDQKTXcobP+ySwO&#10;UKehp6jTIje3I9h7ealXdmBMzqXZt/NBLoKtCW+NQbEAUr0GOPGy2zQma6P3akMcDNeqe/K/O+nJ&#10;W9sd0RzGRLISEDznASVcyQRhHPU80IbCN6iU2At2bzk34Dd353XbP7pDgoH2Uq3qbJSfwqrX8Qjh&#10;gG4rk2ANOcT+4/UfRMCSm0PIS42cSVCoMMEWNlnJI3RvLHCxCyszdZ5U2taHENtkJwrwhTjYFaoZ&#10;B4rY24qVz54jmI7VwfvkrVmIxNpwxzSTncXs08C7eezRX1k2CxL1KE1WfGcWcbiudZz6BlDjWNbo&#10;oE9XLPk45DQDIDsAyWH7s1kVbamUjNJ4JfoqzTXkBqPXjTeztRsvdCd+Y7R/XopGHyWcWHek1Ot1&#10;Ch0iNpG6xBXa6LaY4d61fc6nzwRTXNpYUOZWY9oK648o/wComHiOtZUAZSNse1uXoR4LznF2mGoZ&#10;O3X5hM28iAtpDg2EHoUP3pHldGdl7mH7svUMJnDyCNHC/wA1g7EmO9rVaVolTgB5nRhPaeyNnh0v&#10;wHu+S1NbH7xhbxvAv/7c/ROO8Xkj/wB058JjQO0K8zqvyH9h9EjYYWITiuB5C16/5iodZotfhn6Z&#10;vf6pTcLw1ovuHPwjqhzYikdhEZzEH9Vx4lestb0WHxsHBvpdMSyPByilbSFq/Qe6MjP1qgN7Fh8c&#10;n6Nsr/4tPp9Uou6K/wDMtj7SiOoD9Y9o/wCm9MNieoPENHdcn1C8+wKPqvf2BU8sinQKR6C4r0ml&#10;Zaw4BP7uXSIas9s0zcKnD0mg9lKY8/xqbpKx3LL771X1j9qU8lrYqlFRAhECEm78oUJ57HXMpKa/&#10;RwgCnJkRzgxMj+ALbYQWmkZs879tz8lQwtWScV17TaDDDC3UcOG0BSCoYgcIyIrqBsiI9puSNFhq&#10;6BxlfK1p2C42NstVQ2zLWPLvkugldSpTaca0gnPjJGQ9HshxpkcMlY00mKTxWjOWgOQPcde/zVbf&#10;i8Tbg71ZQAhCgcQyFUg5JSBkBUjojsbCOsVKwmgew+8SHMg5du8n0WNh5Xyalzu9puSQ2tpK+B4i&#10;krSFUOuIV369YiLJdrrhY7EhPTVbntcRtZgg2y4dyxc+0yLScS8eDaxuJJAphBbUEkADeU0yp0Q+&#10;2+xlqr2F0poGuizdYEc+tcqJbdkoZwqaeS+2qvHTQYTuUKmhpnnyx1ridQn6SrdLdsjCxw3HeOSq&#10;oUpqZPcrmFFp5BPFSsFPJiBqB1V6YjzjMFZbH42iVjhqRn3ffktzDCoEQIVLfOR4eSmG6VPBqUPS&#10;Rxk9oES6CXoqlj+frknYH7EgPNfnF8aR6S1XM4Um4buCaWjYpKh0pII7Kxk/b+n6XCmy72OB8cvm&#10;F57jsP8AhP8Apd/SdLPhJI7wk+wcvcI8Dd1aoc1pPZqfapoXHdl4Ej0S0vOClxtacjTI8qTUe+NN&#10;QO6pHAr0/DxtRvjOn1yTrth4LkXVjRTC1daCY1l7tvyXlda3ZjkbwBSShlYZN+468Nntq3Bw9S1Q&#10;634VsMKF6dg+9UobqJqtZOuEdp/xGTrz1B2r17EcmNCZb/FkRypT7Sh+8ZpvWqivLvaeQtpZj3eJ&#10;ASXvwus2kbkIHWon9Y9+9go9jBy7+TnH0HyWdwBv+FvN30UZjbGqcvQoN5X6Wu0zglJdO5loewI8&#10;zq3bU73cXH1VHKbvJ5qyiOkIgQiBCxHdEnpQBKHG+EepVOFWAoB+koVyP0aGvbD8QdqFeYNDUkl8&#10;btlu++d+5LSsSFrFZ2BYyptwtoWhKgMQx1zoc6UGoyhL37IuolbWClYHuBIOWX3vW1sbueJSrHMr&#10;4TOuBNQk+kTmrmy5awy6Y7lQVWOPc3Zhbs89/dw81iLfk1tzDwWhSQXXSklJAUCskEE65EHLfD7S&#10;CAtBRTMkgZskHqi/LLeq8CuQjqlE2zKZHcvkVoQ8taVJxKSkBQIPFBJND6VOiI8xF7BZXHpmPexr&#10;SDYHTPX/AIUzuhWQyuXU+riuNjiqHnVNAlW8EnLdXnhMTiDZMYPVSsnETc2uOY+aVUSlsVMsqfSy&#10;vEppt0EEFLgJFDrTceWhjjhcKPUwGZmyHFvMfP8A5Ca1zHpVbBMqjgwVcdNSVBVBqSTXKlOSIsm0&#10;DmsfiTKhs1pzc2yPLktBDar0QIXytNQQduUCF+X7QZwKUn6KinqJEeoQO2mtdxCv5DdgKj3eVhnm&#10;+U060ERW+08YkwWcHc2/gQVi8cb/AI5R3+hT0u5xmFp+0odaRHzbV5TNKX7KyE0pHBx+RS7vUniI&#10;P2iOsf4jQ0JzcF67hp67uxNOUXWx0n/4YHU1SNbGbxDsXnOOC0tQOb/mlHCV54m3c/8A9MT6L3xL&#10;hxvwLZYR+RH2/NKe6ernMn9YyVf8LV63iX7e/wCSZVp+Rp9Fv9IzcP6o968n9qT/ANpJ/uHqkjfD&#10;y48yPhj6G9iR/wDZGdrv/IqrwAf4o+35rzZ0MaNy3sGhX6gs9NGmxuQkeyI8ukN3k8yqB2pUiELi&#10;IELP3xvEJNsYRV1dQgHQUpVSuQVGW2sORs2irHDqA1UmfwjX6LC3RsFc68p14lTYVVajq4rXD++4&#10;UHM/I/ZFgr/Eq1tHEIosnWyHAcfp4leF+bIEtNHCAEODGkDIDYoAchz5lCCN201O4TVGen62rcj8&#10;j98FTSE6tlxLjZotJqD2UI2giFkAixU6aFkzDG8ZFOuwpwvS7bilIUpSQVFFcNdoFc8jl0RDcLGy&#10;wdTEIpnMAIAO/WyiXju21OBPCKUkorhKSNtK1BBB0EdY8tT1FXyUhJYAb63SwtexEtTglULKqqbR&#10;iIFQXKagbgQYktfdt1q6atdJSmoeLWufBNYOok5dPDO1CEhJWvxlEDrJO7MxFzccgsfsPqZj0bcy&#10;b2Gg+gS1vZexc34NAwMg1APjKI0Kt3MIksj2c1qsOwttL13G7/Idn1WahxWyZtgXfl3rNSMKVqUl&#10;a8VOMlw1GR1GEgDlpEZz3B6yVZWzxVxNyLEC27Z/vVUfctm1JmFt0NFt4jyFBFK7vGI6ocmHVurH&#10;H42mFr94Nu0H/hNGIqyaIEIgQvzPeNNJiYG55z4zHpdF+RH/ALR6K+//AEt7lU2T5az6aYZx/wD/&#10;ABFT/sd6LJY38Mn+35J73U+bX6X6CPmau+Nqi+yv6eT/AHfILAXr+bT6f6GNBQ/EexexYb+Yez6J&#10;l2af/Jk//VPwGNbF+UOxefY/+dUdrvmlPHF5ym5c1NbNQBtS78S4cb8K2OEG0DCfvNLG7VmvIK8T&#10;ZFQmmhrSugGcZqtpZi0WaV6bXYpRy7IZK067wt/aI/8ABiuxLfvAjKRgiqIPNece1AvRy24j/wAg&#10;knfIUnecI91I+hPYc7WCNHAu9bqnwB3+Fnb814saGNI7Vb+Dev07ZC8TDR3toPWkR5fMLSOHMqhe&#10;LOKlw2kogQqO8F2GpxbanFKGAKFE4RWtNTSuyFskLdFOo8QkpWuEYGdteV/qrSRk0MtpbbSEoSKA&#10;D+5nbWEkkm5USSR0jy95uSsl3SrG4RoTCalTQoobMBOZ5waHmrDsLrGyucEq+jk6E6O9d3illEla&#10;xMjuXWjVtxgjNBxg7wrXqPviPOM7rLY9T7MjZuOXeP6W6hhUCimzmS6HS2jhQKBeEYqc+sd2jayc&#10;6aTY6PaOzw3KNbNhMTQAeRiw1wkFQIruoY615bonaarmpzeI2SmvRIMsTCmmVKUlNKlRBorUgEAV&#10;oKdNYlsJIuVssPnlngEkoAJ0tw4qvlJVbqwhtJUs1okamgJOvIDCiQNVJllZE0vebALbdzm0VMur&#10;lHgpBVVaErBScQHGAB3gV9UwxM242gs/jUDZYxUxkEDIkZ9n07wt3KWay0ta220pU5msgUKueGS4&#10;nIqgfPJI0Nc4kDTkpcJTSIEIgQvzJbq8Tzyt7qz1rMemUgtEwf6R6K/OUQHYq2xhWda9JPYKxH9o&#10;Ts4PUH/Q5Y/G3dWXs+Se11vmln7R7EiPmetzkamPZUf9s8/6vkFibxWe6tCQlBrirmQnKh+kRvjT&#10;0NLNtElp0XqdLiVJTyHpZGjLimLJtFNkBKhQiVIP+2Y08YIiAPBYnGpGySTvYbg7RBSkhK88TiuB&#10;5C16/wCYqHWaLX4Z+mb3+qyV7bJ4B44R4NdVJ5N46D2ERwixTVRFsOy0Khy1qLCC2olTZoKHMjOv&#10;FJ05tIgVWHw1B2nDrDfv/tMSEyQuhceqfLfksB3RGMEw0utUqQKHYcKj++kbz2DD46GWnfq158CB&#10;9CmsKidA0xu3OvfiMlXsHWNW7ct9Ac1+jrkzPCSEsqtfBJSedAwntEeb4gzYqpG8z55qnnbsyuHN&#10;XcQ0yiBCIEIgQvN8HCqgBNDkdDloeSBdGqRdoSbjS/DNKaqScNKClc8FdQNBnTTOJwIIyK9Ahmjk&#10;Z/jdtW3+l/mm5daxJeXbC2Kq4RKVY1GpUKVGmQGegiI95dkVjK6rnnfaXLZuLcFeQhQUQIQYEJU3&#10;3uwqXWp9FVNLUVK2lClGuf2STkejnlRyXyK12E4i2Zohfk4Cw5gZeKrLvWHMzGJcsoJKCAVY1Nnj&#10;DYUiukLc9o1UutraeCzZhe+drA6dqadgWa42whEwsPOJJOI8am4BSszTec4ivcCclkKuZkkrnRN2&#10;Wnd95dytoQoqIEIgQo9ozIaaccOiEKUfVBMLjYXva0byAlNFyAvzBMKJ11JrHqDBbJXs2QAXpdBg&#10;uTyaebjUd1AkipOwRS+1rnDB5GN1dstHeR8gVicZ2pGPawZuNvNMtdqKSgtNKompJUMlK2Zbhlz+&#10;6PLaTC4YSJCLv48OxMUbXU0HQtO+55n7C5YdmmYeSjZ4yzuSNek6dMWgF0/FHtusmNbyAmTeAFAG&#10;XAANgCDDjtFPqRaB4HA+iR8MLEpxXA8hZ9f8xUOs0Wvwz9M3v9VJvVZ3Dy6gBxk8dPONnSKjphRF&#10;wpM8e2wpXQ0qpQrYsxMy0W1UCsy2o+arlP0VUAPQfNi1wjEnUM4d+05OHLj2j+k5G62RWJYCknCo&#10;UUKpUDqCMiD0iPRS5rhtN01HYtXRSXa09ydfcbtLHLOME5tLqPRcz+IK6xGK9oYNioEg0cPMf1ZN&#10;YhHZ4dxTBigUBECEQIRAhECFUXiu81OICXKgpJKVJpUV11yIOWXJC2PLdFMo62SlcXM36g6FTrMk&#10;ksNNtJqUoSEgnU0FKnlhLjc3TE0plkdI7UknxXlbc+GGHHT5qTTlJySOukIcbC6iVEoijc87gqe5&#10;VvmYbKHDV1AFT9IbFc+w9G+G4pNoZ6qJh9UZmbL/AIh581poeVivlxsKBBAIORBzBHKIEAkG4Uez&#10;7OaYSUstpQCcRCRSpMdLidU7LNJMdqRxJ5qVHE0iBCIEIgQsl3UbS4GQcAPGdIaHrZq9kK64tcGg&#10;6Wrbwbn4aedlKo2bUo5ZpAzK6dArG/arCpfs3PALW3bsjvZrjDwzgBcO1I1COjIq5cvNjC4/invc&#10;3RMPUb5nj9P7WQmfnbxVrGfTKYlxrO4NjhCOM7n6o8XrzPSIcaMlZUrNll+KtLx+Sv8A3TnwmOu0&#10;Sqr8h/YfRI2GFiE4rgeQs+v+YqHWaLX4Z+mb3+q0ELU9Ku8shwEwtIFEk4k8ys+w1HRDRFiqmZmw&#10;8hVccTSzd7ZOikvJ8/ir9JIyPrJ7UKMbj2crOlhMDtW6dh+h9Qr3C5rtLDqrjuZTq2ZoO08CoFtx&#10;RIAFaKFKnMghOQqaEx32gdD7vsPcA4G4G/7srOuli6IbRsdyb7V5ZRRoHk9NUjrUAIxdwqUTxner&#10;FmYQsVQpKhvSQfdHU4CDovWBdRAheM3NIaTicUEJyFVGgz5Y4SBqkPkawXcbBecraTLnzbra/RWl&#10;XuMAcDouMmjf8LgewqVHU4sV3SpwhDTQ85RWeZNAO1XZEec5AKoxaSzWs45+Cyl15stTTKhtWEHl&#10;Czh/UHohmM2cFV0cmxO087eKcETlq0QIXw06lVcJBoSDQ1zGogXAQdF9wLqIEL4ccCRVRAG8mg7Y&#10;FwkDVVz14pROr6D6NVfDWOXCbM0Y3pYd1W0VTC2y1xpdtPjA+cs5lSdQMkgEjUnfGp9nXwAOG11z&#10;u5D73K1w2aIg2dnw5LGXbkuFexqFUN0Wa6FVeIOsVptCDFrjdZ7rTWb8Tsh8z4eqYxGbZj5la0mP&#10;PFm1Js2ULzqGx5ygOYbT0CpjtrpTG7TgE3W2wkBIFAAAByCHVcAWyUG8fkr/AN058JjjtEzVfkP7&#10;D6JGwwsQnFcDyFn1/wAxUOs0Wvwz9M3v9VoIWp6yXdBkatodAzQcKuZWnUfihLlDq2XAcsJDagLx&#10;npUOtLbNBiFUk6BSc0nk2pJ3KVE/Daz3SpbLu0PYdfr3KRTTdFIHKPYjngwyoYXWQoKQcjTEVYhv&#10;1z5q6RY47TOdL70zrMdbMbuX36qZiMLnO6VuYKnRn1Vr0l31tnEhRSd6SQeyBdDiDcLQ2ZfJ9vJ0&#10;BxP4VdYyPSIUHFSWVTh8Wa2Nk26xMDiK421CslDo284rCwQVMjmY/QqZOyqXW1NrFUqBB6f1gIuL&#10;JUjA9pa7QpN2lIqYdU2vxkGld41BHOKGIDmlpsslNEYpCx2o+wVoLt3vcZIQ+StrSpzUjp1UOTXd&#10;uh2OYjIqfSYi6M7MmbeO8fVTe6QkK73cSQUkLAIzBrhUKHmrCqjcU7iwvsPGmazV3mcc0wn/ANxB&#10;/CcR7BDMYu4KupW7U7BzHlmmVb94mpUDFxlnxUDU8pPmjl6qxMfIGLRVNWyAZ68Ev7WvTMv1BXgQ&#10;fNRl1nUxFdK4qimr5pcr2HALeXJl8Em1XzsS/wASiR2UiTELMCu8PZs07fHxU21bYZlxVxWexIzU&#10;eYfqcoWTZSZJWsGaxtpX0eXUNANp3+MrtyHVCC4qE+rcfhyWdmZlbhq4tSz9ok9VdI4oznF2pXlH&#10;FxRrUmA20oHNTiVNtoGalFYKagDYK67SAByXGDUkktQ2UZNYbk7svvwzVhh8DnSB+gG9fFjyJYZC&#10;FeOSVr0NDoE1G5I6CpUGNVzaqo6hu1uQ+Z8fRIr5+lky0CmRTqEtd3PpGq1vEZJGBPOcz1Cn4oW0&#10;KZSMzLluoWp6r7x+Sv8A3TnwmOO0TFV+Q/sPokbDCxCcVwPIWfX/ADFQ6zRa/DP0ze/1WhMLU9Rr&#10;RlA60ts6KSRzbj0Gh6ICkvbtAhKJ1spUUqFCkkEcoNDDKpiLGxXxAheE7JpdwkqKHEfNup8ZNNAa&#10;ZlPaNRtBtMOxN9KSx3WYdW/Mfeam0lYYeq7Nq+JedOLgnwEO7FZBtzlB0BO/Q5jikUMurwtkkfvF&#10;Gdpu9u8f8cFMqKBsrOmp8xvH0UtQpkciIoFTLkCEAwIWpsK+C26IfqtGmLzxz/SHbzwsO4qXFVEZ&#10;O0Vreax0TzaXpdSVLAyIOSx9E7iDpXTMQiWPbzCTW0oqG7bNR58kuXmlIUUrSUqGoIoR0GIhFsis&#10;85pabOFitPYbZm5NyW1caIcaruNcvePWEPM67C3grOmBqKd0O9uYX3c6XDLTk64MkJIbG86HrNE9&#10;JjsQ2QXldoGCNjql24ZffkszOza3VqccNVKNT+w3AaQwSSblVskjpHF7tSrC7tjd8LqvisozcWch&#10;QbAd57B0QuNm0eSkUlKZnZ/CNT8lo7ZvfQcHKjCkCmMjYPoJOg5T1RLLuCupKm3VYsk44VElRJJ1&#10;JNSecmEKGTfMr5gQiBCjzs7wag2hPCPqyDY0T6f8ek0Aobqgwoyt6ac7MY8/6+wrakw7ab0s2TfV&#10;fMlJcGouOK4R9XjL1CdlG+jKu7IUGpiOKdK3oKcbMY8+3ly8U3V1u2OjiFmqVFKq1ECE1btyHAS6&#10;EEcamJXOrM9WQ6IdAsFbQs2WAKzjqdVfePyV/wC6c+Exx2iYqvyH9h9EjYYWITiuB5Cz6/5iodZo&#10;tfhn6Zvf6rQwtT1yBCX9+7MwOh1I4rmR5FAfqPcYQ4Kuqo7O2uKy8IUVECF8vtJcTgcTiT1FJ3pO&#10;w9h2gxLo6yWlftxntG4qTS1clO7aZ3heco24ijayXEZBDoGadgS6NQNgVoN5GlnUspq5hmg6sgzc&#10;07+Y5+vBWdQyCtZ0sWT944r2IihVGiBCIEKfZFruyysTZy85J8VXPuPLHQbJyOV0ZuFvWkyloNhS&#10;kBRGRByWg7qjP9DCi1rtVNdHDUt6wv6hQjYjcge+GispSCHEk4uIdoyrVJAPMDCOjDOsFH92ZS/5&#10;WXsNd+XHu9FRWYlybkm5VkZoJU6tVQgcZRSmoBJJrXLdDbbvYGhQoQ+ophCzdqTpr5qU3dBiXTws&#10;47iA81PFBO6vjKPNSFNgAzcno8MZGNqZ1+zJU1rWup6iEJDbKfFbTkOdVNTC0p8l+qMgNyrI4m0Q&#10;IRAhec2Hq4GhgOWJ5VQlFRWiMqqVTUipFcqUrF3RQUsEYqKk3/i3eeZVxSQQQME857GrkpKoaTRG&#10;p8ZZ8ZXP9EfZHSTEWvxKWrdnk0aD73qLWV76k20bwXrFcoKIEK6ulZnDvio4iKLV0aDpPYDCmi5T&#10;9PHtv7EzocVouiBCrrx+Sv8A3TnwmOO0TFV+Q/sPokbDCxCcVwPIWfX/ADFQ6zRa/DP0ze/1Whha&#10;nrkCFFtOQS+0pteihrtB2EcxgKQ9ge3ZKVVoyK2HC24KEdRGwjkMNWVS9hYbFRo4kogQupURmDQ8&#10;kdQMlyOIRAhECEQIUyyrScl3Ats8hB0UNx/eOg2S45DGbhMGetBD8i64jQtOVG0HCag8ohbjdpU6&#10;d4fTucOB9FWXHmkNSKnFmiQtZJ6us7Iag+BRsNcG09zxKy1uWuuZcxKySPFTsSP33mFE3TcspkNy&#10;q6OJtECEQIRAhdUonU1gQuQIRAhekuwpxQQgVUo0AEdXWgk2CaVgWSmWaCBmo5rVvP7DQQ4BYK1i&#10;jEbbKyjqdXYEKuvH5K/9058JjjtExVfkP7D6JGwwsQnFcDyFn1/zFQ6zRa/DP0ze/wBVoYWp64YE&#10;IgQq227GbmUUXkoeKsaj9xyRwi6alibILFLy1rCflycaap+mnNPTu6YbIsq6SFzNVWRxNIgQiBCI&#10;EIgQiBCIEKwsqfUgONV4ryFIIOgJBCVdZz5INxCUHHZcziCF4uvrS0hg5BJ4RQ+0sA58woOcmEsF&#10;m2TcQLIgw9viosKSkQIRAhECEQIRAhECFNsyynpg0aQSNqjkkc5/TWOgEpbI3P0TCu9d9EsK+M4d&#10;VU05EjYPfDgFlZRQCPtVzHU8iBC7AhV14/JX/unPhMcdomKr8h/YfRI2GFiE4rgeQs+v+YqHWaLX&#10;4Z+mb3+q0MLU9ECFyBCIEIIgQqaeuvKu1Jbwk7UHD2adkcICZdTsduVO/cRPmPqHpJCu0EQnZTJo&#10;xuKjKuI5seT0pI/WDYSPczxXi5ceYGi2z0qH/TBsFJNG/iFWT13ZloVU2SN6OMOzMdUJsU26B7dQ&#10;qqOJlECER1C+nFlRKlGpJJJO0nWBGq+Y4hECFZSNhTDwqho0+kqiR0FWvRHQCU6yF7tArNu5MydV&#10;ND1lH3JjuyU6KR/EL2RcV7a62OYKP6CO7K77m7ipbFxB575PooA7ST7oNhLFGN5VrJXSlW8ykuHe&#10;4a+yKDsjoaE62mjHNXaEBIoAABoAKCFJ8Cy+oF1ECF0QIRAhV14/JX/unPhMcdomKr8h/YfRI2GF&#10;iE4rgeQs+v8AmKh1mi1+Gfpm9/qtDC1PRAhcgQiBCIEIgQiBCIEIgQiBCwV/5dpLjZQkBagoqplU&#10;ZUJG+tc+SEOVfVhoItqspCFERAhECEQIWiuPKNuPnhAFYU4kg6VqBWm2lYU3VSaVrXPzTGhxWSIE&#10;IgQiBCIEIgQiBCIELsCEQIVdePyV/wC6c+Exx2iYqvyH9h9EjYYWITiuB5Cz6/5iodZotfhn6Zvf&#10;6rQwtT0QIXIEIgQvnGK0rnugQvqBCIEIgQiBCIELJXjuw9MOl1LiNAAlVRQAbxXbU9MJLblQ5qdz&#10;3bQKoHrpzaf+GFeipP6kQnZKjmmkG5RVWDND/gOdAr7o5YpPQycFxNgzR/4Dn4ae+CxR0MnBSG7r&#10;zR1QE8qlpHuNY7slKFNIdy0V3LrusPJdWtGQUClNTWopqQNtD0QoNspENO5jtola2FKYiBCIEIgQ&#10;uJWDoawIXYEIgQvnGK0rnugQvuBCIEKuvH5K/wDdOfCY47RMVX5D+w+iRsMLEJxXA8hZ9f8AMVDr&#10;NFr8M/TN7/VaGFqesnfe1n2lyzTK+D4ZeFSwlKiBiQnIKBHnHZshiZ5BAG9W2GUsUrZJJBfZF7aD&#10;Q8M9yoXrxzaGp1HDYlMLbShwoRioXsBqMOE5cm+GjK8BwvpvVizD6Z8kD9iweDdtza+zcb7+any1&#10;uTJm5FsunA6whbicKOMooWSa4ajMDSmkKEjttovqFHfRQCmneG5tcQMzkLjn6qoZthffqZklPBGa&#10;Uz4iK0whIOPDipQg67IQJDt7W69lLdSM91MH7gwO1PG+l7KwfvPMNWg6la6y6FYCMKKIxgBKqhOL&#10;JRGp280KMrhIRuUdmHQyUTHNH+Q56nOxNxrbT0V13PbTemJZS3141hwpqQlOQSg0okAakw7A4ubc&#10;8VCxinignDYhYWB38TxuvK51qvvTE4h1wqS2sBAwoGEY3R5oBOSU610jkTy5zgUrEqaKGGF0bbFw&#10;z1zyHE89yoJq8U4oTbyXygS7iEJbCGykhTikcYqSVaDf1Q0ZXnaIOisY6ClBhjLLl7SSbm+QBysb&#10;eS9J29k0mYYUFeCLDLzjYSmlFJqsgkYsq112R10zg4cLXKRFhlO6B4PxbTmtNzu05Zr4+Vk0GZxx&#10;LoVheQholKKJSpTmlAK5JGtY507tlxvvySxhdOZYWFtrtJdmcyAPDPgra79pv99JaXNpeCkAqQtA&#10;StKsOI4SlAFOcw4xx27bV1Bq6eL3cyNiLTfIg3BF7Z3JN+5dvva77L8shp1TaXK48CEOKPGSOKFJ&#10;JJoTkNYJnua4AFGF0sMsMr5GgltrXJA0OpuFVovJN94vucN4Rt1CEqwNhYSVUONGGgrzb90N9K/o&#10;yb5gqZ+H03vkbNjqlpJFza9txvc+KiWzaDjz7KHXFYDLtLOFht84ltgqIRgJzOpGnJHHPJcATu4X&#10;TtNTsjhe+NovtkZuLRYHLO+5TrdtybYVKpZdWsFrhFBTaEqcoSohSSmqThFKCh6YXI97S0AqPR0d&#10;NMyV0jQLGwsSQL5ZG+efFWl1becmZyYHCFTISlTaaJFK02gVOp1JhUUpe88FFr6JlPSxnZs+5DtV&#10;fzVvSzboZW8hLpKQEE5kqyTTnh0yNBsSq9lHO+MyNaS0b+xU3dCtV6XYbUw4UKLoSSAlVRgWacYH&#10;aBDc73NbkpuD00VRM5souLX3jeOFlBsm8rjk+6lS1hhLKl4FoSggpCKk8XFtUczthLZSZDwsn6jD&#10;2R0THADbLgLg31v3cFW3Stl4TTanFDBN8ISAhtPGSohJJSkEkUw1JzrthEUh2hffdScQpIvd3NYO&#10;tHs53JyOup4m60XdCtN6Xl0LYXgUXQkmiVZYFmnGBGoHVD073Nbdqr8HpoqiYtlFxs338RwVLJXo&#10;mHJqVbK8PFUh9vCjNxHCVJNKiuFJyI1hsSkuaPFTJcOhZTyyAXzBabn4Tb62zVGbXf4I2hjTwgmO&#10;Dw8G3SnA4vGpj04tK6Q1tutt77qw9zh6QUVjs7F73Ou1bTTnotjZFrvrtN9lThLSUBSUUTkaNnUD&#10;EfGOp2w+x7jKW7lSVFLEygjlA6xOZz/1d27gtdEhVCrrx+Sv/dOfCY47RMVX5D+w+iRsMLEJq3Jt&#10;aXbkmkrebSoY6hS0giq1HMEw6wgBanDqiJtO0OcAc9/NXv8Ar0r/AMwz/uI/eFbQ4qb71B/MeIVR&#10;b6ZGawFU0hC21YkLQ6ioOR21BzAPRDb2tfvUykxdlNtBrmkOFiCdVV2fZUkG5hExNtOqfUCpYcSl&#10;VEqxJyrQEKzyyPNCGxNsQ46qXNj8ZfG6JzWhgyFwRwPdbivWSsuRbWlwzwWtCC22VOteDGEpFMIF&#10;SATSu+OtiaDe6RLjzHsLBsAE3Njqedzy3Kt+T8hTgeGbCRxhMB9rhCaeKU4aBOev2RCOgb8PmpP/&#10;AKlF+k6RpJy2P29t73VsbPkCt9aptCi+jAsFxugpTNPLVIPPDnRsuSTqof460Mja1zRsG4z8jnzU&#10;27qpKTbLaJptQKiuqnG61IA2U3CFRtawWBTNZi0dVJ0j3NBtbI/2q6Xs6UbcW41aJQXF41hLrNDx&#10;iqhyrTM9cJEYBuCpD8dikjax4YdkWBJOWVuPJec1YtnrU5SdwIdUFuNpdawqIJUMyCRmSddscMTC&#10;Tnqlx+0IaG3LCWiwJOY3bjY+CmJkrODyXRMt0S1wAb4RspwYSnPbod8K2GbV77rJg40DEYttubtq&#10;98768VBl7Bs1LLrPfiSlwoNS61VJRWlOs6wgQsAIvqpD/aPalbLtMu2+/W/HNSrOkpJp9D5ng4tC&#10;MAxuNUpQgeKBoDCmsaDtXTM2NxyRGIbABN8j9SV7W4zJTLjThnUtqarhKHGtSQa8auhAjr2NcQb6&#10;JFJjEdOxzAWkO1ufoQon+j2dwLrXfgJdWla1l1oqJScQ2UGZOzbCeiZYi+qe/wDUA6Vsm0zqiwF8&#10;racbrrlmSXCIcRP8GtDaGgUOtaITh2g5kawGNt7gobj0fRmN2w4El2Z3nPipBlpMusPLngtbIIBU&#10;41xqknjZctMqaCO7DSQSdE0MZjET4mlgD+eluGaLAlLPlHXHG5pHHFMJcbokYq0TTPLSBkbGEkFd&#10;q8bbUsax7m5b75ntzV6bblP+YZ/3EfvDlwoHvcP8x4hVN4xJTjaULm0JCVYwUuN1rQjbXLOESNa8&#10;WJUuixdlK8vY5puLZn+1DnLPkXHXXe/UhTrZaUA41QJISDSu2ie0xwxtJJvqno8cYyNkYLLNdtDP&#10;fnz5rwFhWYngSiaQhbRCsaXG8SyCCMdctmymphPQsytuTh9oidsOe0h2Vich2Zq0vJ3lOtpbXNoS&#10;Eqx1S43WuFSdtfpGFyNa8WJUWixeOkkL2OacrZnsO48lFXI2eZoTXfSAsUJSHG8JOEpqdunLHOjZ&#10;t7d04McApjT7Tbcb5634qp/0SS4Tgu+U964uFw98NePhw6YcVKZVxaQjoW3tfJTP/UTNnb229JbZ&#10;vyvfjbyV9JokW5pyaE2jE4nCUlxvCBRIy2+aNsOBjQ4uuq+TF2Pp205c2zTe989/Pmrj/XpX/mGf&#10;9xH7w5tDionvUH8x4hQLetqWVLPpS+0SW3AAFpJJKTkBWOEiyYqamEwvAeNDvHBJyGVkLLphO9cX&#10;zHULsC6iOLiIUhcjgQiBCIEIgQiBCIEIgXV2BcQYELkC6iBcRAhdgQuQLqIFxECEQLqIFxdgXUQI&#10;XIFxdgQgQLoX1CkL/9k="/>
  <p:tag name="ISPRING_PRESENTERDATA_0" val="TmjDs20gdMOhYyBnaeG6ow==|Tmjhuq1uIGJp4bq/dCBwaMOibiBiaeG7h3Qga2jhu5FpIGPhuqd1IGto4buRaSB0cuG7pQ==|||e0EwOTFGNDZCLTk3NUItNDdBNi05RUIxLTQ5QjBCQjlGNUU1QX0=|R2nDoW8gdmnDqm4gdHLGsOG7nW5nIG3huqdtIG5vbiBUaOG6oWNoIEPhuqd1|SVNQUklOR19QUkVTRU5URVJfUEhPVE9fMA==|MQ==|aHR0cDovL2h0dHA6Ly9tbnRoYWNoY2F1LmxvbmdiaWVuLmVkdS52bi8=|SVNQUklOR19QUkVTRU5URVJfUEhPVE9fMQ==|"/>
  <p:tag name="ISPRING_PRESENTER_PHOTO_2" val="png|iVBORw0KGgoAAAANSUhEUgAAALQAAAFACAYAAAAVuVaJAAAAAXNSR0IArs4c6QAAAARnQU1BAACx&#10;jwv8YQUAAAAJcEhZcwAADsMAAA7DAcdvqGQAAP+lSURBVHheXL0FdJZ5lu3N+q7MnZ7umZ727urq&#10;coPCCncIIQlxV5IQd0EiuHtwd3d3l+AOCQkS3N0dqmp/v/OE6pl7WetZ75sQfXOe899nn332qXJ7&#10;1QENCovXwI4d1D08VsdXHdL9s490/8xjXTh+RWP7D1C/3HSN6NFNvTunqSCnvTpkcGVFq1tBtrr0&#10;6Kj8wgx1ys9S5w7pys9NU0psiAry+L/OnbRozgS9+/G9Ht96piMLNqlk0Rbd3nNGxdOnq2zcEm2d&#10;PlPzB/ZT2fo92jJhqd6eeKRNg6ZpdmZ3la0+pLsld/Ts3GPdP35Tx9ccVOfcLHXqmKS8jqnqxvc8&#10;t/Kwnuy+qQsLduvqhgt6XPZCz0of6tmB27qypVzTewxVl7b+KhmzTHumLFSH3GRl8vMvGjZMFxbv&#10;1oPii7q18bweHHugF6f5nTeW6PTOC+rfs4tSk8OUnhav3Ix4ZWfEKj0jRkk5MepbkKtJnUbp7MbL&#10;urL3pp6f43tWPNf7a290fOMBxYaHa/CI4dq0t1hpGalq27K56nzxpRb2Had1w5bo1vE7urDvgh5U&#10;PNXz7Rd0esIGndpYqhslV1WU3UFj+hfp1KEz2re+WIN7dNbFXeV6svmCrs3fqysH7uoSn390w0Hl&#10;d0hUYE8PjR7dXTrxTj+df6u35Y91fXuJTq7cqhOrtun6lqOantZda4bM0LktJ7Rv1jqVLd+t89vL&#10;9Oj0Ux3fcVzeLV0UFuijHh2y5NfMTTs3HdfD8w80cfBwNW5cXy4tmqo1VxuXJnJrzdWmhdp6ucrP&#10;u438fNrI06uFPD1bybutK1drLhfebi0vb3e14bm7WwsuPt+rmdy9G8kvyE1BIa7y9WihUF9PJUYE&#10;KsTdVeGe7gpr3Uq5SbGKbOulLskd1DE8SouGj9XjO+/0+OF7vXkorZ65SnHtghQbG6z4uBC1bx/M&#10;81CuMFV5fvCqSmat18KuQzUyIV+7567XU17oe6X3dPnYFR3fdlRn9p3VnbMPdLnkikr3lmrr6h2a&#10;MnasuhNQHS248tO4MtWZIMvvnKKunVLVIb29clIS1K1jhgb16aJJAwdpz/RV2jl2vnYOn6Oj45br&#10;zoJDerChTDuKZmvHuLlaP2i6nu+/oWsby3RwxkZd4kW/vPu0bh++olsHrvD2KU0cVqRMu6k6pCon&#10;PVmrR83VvR3ndXTMUl3dXK7Xl17r2aGberrrmk6v3q8VY6eqT3q6No2cqnVjJqtTbqKyOiYoPydB&#10;m/tP1v3Fx3RjVanen3uje0evafe8tTq8Zb/69+2i5LRIZWTEEcztuQlilZnZXr0KszW6Uy9d239Z&#10;7+78qBeXX+rpxed6efW1Xl16qZvceMXb9mnOkkVKzkqTu0tLNa9TWyHeXprWdbCOTd2sZ6ee6n7p&#10;I704+UQvDt7Tjd2XdWpLqbbMWKKukbFaO3uxju85rhO7T2nBpNnaPXq0Ls8eoGPjc3Rp13rdOMDv&#10;tu2UVs5arl7ju6t3UZbuHbwoXZXelz/V1R2ntH/hOh1Ztkknlm/VnhnLdXrNfl3bdVrnN5eogtf1&#10;+v6LOrxmn1LDYlX/m+8U4NVGkf5tNbn/SB3ddFQrpsxVVJCvWrRoJNdWzdS2TSu5E8gebVqqrbuL&#10;2hKwvlz+vm7y8WnN2y3l7cVj21Zq49ZMrV2bEfgt5dqmuVxdm8rFpbFycrKUlZqs7LhYFfI3CeR7&#10;Bvl5qF2gl+KDfZQRFa5AlxaKDwrS1MFjdf30XZ0tPq2dExfr3rUnen7/J715JJXvP6vUxHaVAW3B&#10;3D5EsTFcBHWVC9ytj3eSobad0/kl2zW/80Adm71Z13ee1ZV9F3X75F29uP5GL+/+qJe3f9RPDyS9&#10;ka5duqPe3ToqMy1G+flkZoK60AKbDDhxyEjNHz9dvfM6q2NmgtLjIpQdEqwB8Zmantdfa/pM1vO1&#10;56RtZN9lx3Vm9jadWrZXq/tP092Np/W25Kl+uvBGl8k0y3qP1IVtJXpUQmYioCcPHa6s3DhupGR1&#10;yknT3nkbtGfmGi0fOEX3D9zSSzL8/Q1ndWtdqfbOXKsdC9ZyUqSrIDdVXTumK5dATsuMVnZ6rNb1&#10;n6hVPcbp2JLdBPN1TR8yQp0I3s5kvszMGGVlcVNyZWZEK4tgLshJVlHnbrq8/xKB/Er3Tt3Ug5Lb&#10;enbxhV5df62n5x/r4ulLWrBmpaIS2qlJnR/k07yN+uX11NFDZTq25ZhKlh3Q6fVHdO/0Az2/8oIs&#10;+USXDl3Xqe0n1LVdtCb2H6wDW/Zo4eTpOn34vO6euK5zS3rq+uYU7Z/qo/WTY3VuV4ne3eZvUP5Q&#10;ZccuqktRjor65uoOQf7+4B3d2XteF/ed1qX9FQREmc6Tha/tKHMC/erBC3p04bkenrqvcT0H64fP&#10;v9X3f/5cNT76QtX//pny+Rttmcvrxs0QHhSgVhbQLgS0O4FKgLq5uag1AW5Z2t/HTaHB3goN9ZNH&#10;25by9XGpDGqPVnxcc3m4tZKPtxvB7qpmLepp4ax5Or3jtI5P36hj0zaoU3S8Iv28FBPgo4jWrhqY&#10;V6BkvwBN7jtaPz2VXhG8L2+9d5LFw1uv9OzmW/1Eht62cpPioi0rk51jKh9/uaq8OnFHL0se6c2J&#10;ezo4cJymBCcT0Nv05MxDPTz3RA/OcizeeKNX3B3P+YLPyEJ6QTK4dFHdupKV8zNUQHbOKyCoO6Vo&#10;7MAind1boZun7uro9kMa2C1PXbMzNK9oinbOWKXdE1fp4LR12j9lpU7O2KBZud00tUMf52fYMXaJ&#10;zs3dowsrDmvn1EWa3WeQeobHadWImXp4/JYubivVjGGjlJmdAHRIVXcgz8KRkzWhS1+tGDZHT/ff&#10;0oPt3ISbyHZk/Kv8YU8VH1UGN11OTiJXvDoSlGMHDtbG2at1k0y3d9kulW0+ybF+WjNGT3SgUn5e&#10;JsEcq+ysOIKZKz1aPTtlqmdKtooX7pSeSc+vvgIG3VDZsmJVLN2msyt3quxAqSbMmq3gqBC5NGig&#10;/NQ8HdtbrnePpbe8bE8e/KSHV19yZC5T6ZGTuvL4nu5fAk6dvq+p/YYpiizYp1e+ZoyfpILI9hrX&#10;sZ/ul5xV6eaeOrskXjtca2unS22dnT9e2+Yv0dAO+RrWuaviYv0Vk+2p5SNH682aM3q477Ke3nqt&#10;55cJhPIHurn/gu7tOq+bBNP5rSd1lbctSXRJzyLjtlbzqnVU96/fqPZHX6t1rQYa03uosmOTFOju&#10;Lk9+ppYtGqtV80ZAj8bADrJvyyYEd3P5+QEdAtoqgAzrC/Tw820jL59WCvDjfVweQIo27s0UEuin&#10;XvldNHXoCF3beUZnp21XyfgN2jVhpfbO3QY8OqB1o+Zr44QlmttnjE7vO0Mw81pdfq4XBPOL+wT3&#10;w5/1/NILHd+8T1kki5h2fgSzBXSIYmIMboTyGKIq78gQr8Gc9ziet3YYyPG2SM/Ov9BjvtDzO+/1&#10;7PZbvQC/vLjzVk8uPtVTcObrG8+0cM6USriRZwGdRYbOcAJmzpgpunCIzMB17cwNrRk/VxvnrNHb&#10;2z/r5aG7erDpjG5xxD68/U7HtxzXtnFLtXPQIr08dl97CfKj49Zo/bBpSg0PUFq7YOUBW4bkdlb5&#10;2r26teustsxbpg4EZe+eBRrSp6uGFRZo7YQFZJ/zukwg39txQRUbj2rpqGm6c/ia9i/fprwO/GxZ&#10;CQRmlCYXjdbLc9z15S+1YNocde6UozXAjPK953TywGltWrxFBzbuByb1VFJqO6WkRSu/Y5rG9R2k&#10;uxdugXNv6QLH9UNu+Kdk5vtHzmteeqFWzVmgGUsXKzklycnKs0bM0c3zT3T/6jO9ePijntx6qUdk&#10;mZcP3mvvvr3auG2ZNh9aofl75mta8TTNmzlVvfM7KS05ilMiQYUJiRrWIUHzDyxX8dEJur+tQE/q&#10;/SB9VkN3Crw0PN1LvcIStbxoGrVEmhIGRWjLzBl6Ou84N/YNPS99oFeH7+jRplO6tXA39cIOHZi/&#10;Udf3gsV3lOvE4q1KjQyTi2sTudRvpHqfVlW9T6qpAY/1P6um7//yqWp+/Lma1vxBrs3A0ASyl+Fj&#10;Dy7PNvIFavj6usqfoA4IbOs8Wnb2Bn4YjvZo00y+YOiIsEjNGTtHd8490ppZS7Vh3CydW7VLB2et&#10;0MWtJbp37IaelT+Rbko/3yFwb7zT83vv9PDGC90ru6v7J+8Qi6+IPWqD4lPqnZOjduHe3MRBirOA&#10;JlNHRwf986ryfN8VPdtZob2FI7Q5b5juHLhKIQbMuPtWbx78qLf3f9TDCw91s+Sabhy/Bra+q+1L&#10;1gAtwKFAja4FmWS0DHUGO/cvzNPe2Rt1haOuHPx3Dux9fvdZvX/6sy5uOKzrQ5bq5uw9unHmga5d&#10;fqSyxcW6MWmb7o/fqfurSsB727Wi12jtBvPNHjxG26cu0TDu7NyEWE3s1ouTY42mDxiogqwkdemQ&#10;yVGeo25AgaE9umvZtFlkrEJd3HhSp9YdVPHcDbqz77quFJ/XsMEDlEaWzUhqp1kjp+gFcOZRyQMt&#10;nDJPgwYM0QqKjM1Lt2r2hNmaNnSyDlFwrVu6SlnAkx7dctQlO1U7Vm0Ca8l5gfct3KEfOQqfnH+q&#10;h3deauOWXeo+fIj8/L3UOTZRZ3ef09P7P+vkvhPaO22R7lx8pEecbgfX7NK2ucs1fcJoDaIAS8/i&#10;qFyepAG7R2jTyrXq26GT0sOD1LFdqFKC2mr0WE6+Mzs08ugs3d7aUde//UbP/vCp7iU0UfHgcE3M&#10;7aR1cxerR7+Oiu4ZqPkTRur9lgvSwUf6ad99vdt/V1dW7tWWEZPUi3qjb5c8LZ48R+umLVSP1Bx5&#10;uIKJwcFt27jIrXEz1fkHwfy3b/XDR1+pLtm63t95/vdvVPfLqmrZqIF8CGTD0a6tm6tVy8bAjqbg&#10;ZxcFBZOR/d34v6YEtas8gSdNGtdSn779dYcb+NKx6zq965RKth/WQgq8TlnhnK6pugUWvrfvPEnh&#10;sh6V3eY0ua0n14EWT37WC060ZySC549+1u2z93Vk/hadXrZTXTLTFB3ho/btAhTbLlCxTjAHqh3P&#10;21EoVnmxi+NpC1942UFdWb5fD8vukdqf6c2N16rYdEhbR3FHURie23lC105eAoLc0+5V6x2moYBg&#10;LizI4ZjOVE7nRM3oOUQqvq8Hu6+oBJz45MJT7rqf9Ygb5kjvmbrWZ55uzNujO1ee6tTW4zo+c53O&#10;D16qOxO2qmTqWs3sN0j9s3O0b+wqPV11hj/ME91ae1IbeozU2Jg0dW/fXoVkr+6d0tUtO1k57SM0&#10;d/J8zZg4ReGxPpo6bKTKV+zR5tlLVbKlRNcOXtaSSTPAzXFk6FStXLJVpw+e1y0y9y0Kx+uHroE1&#10;L2rrymJNGz5VQ7sN1lB+h3Xz12opgdK3ZyegRrrSo8N17jiY/znQ4dxL/UQ98fjuS106d03zV6xQ&#10;Vn5HuYI1Uz2CdWr5IU6Apzq847C2zF+hRbnddb0cXFtxn4JzqZZxQkzo0U9pLmBP90bKm9RBqxbM&#10;0fS+gzWZ3z8F3Bri2loZ4ZGaO62Xuh+cq8Gb+uvUgigd+/wLnf73v6kkrpHWBtdX3/h2ykiPUXpy&#10;hNrnhSmlX6wmTxiow2vX6PTm3dq2apm69MlUQnKo4hOCnCLXh6zqRjD6+LjLlxvQz89TvlwBvm3V&#10;vDrQ4y/fqMHHVdXg71wffecEdT2CvB4B3qh6DbVq3EAuzRurRdOGFIuN5QW74ePt4lz23NsbdoOg&#10;9vJoqbAQP27K0dQE+1S6cY82Tp+rU3tPqHMO9UxGku7tLNVdWLa7O0uAQyd1nBO6dNZG3YAFswz9&#10;jMR969ojzRs0VjPzBujs5v3Ky0hTVIQ3mTlA0ZF+io7iMdrfCeioKAL65a4KPYIyuryoWHeLz+kN&#10;xc7byy/0gCJp+9BpGuodrcsE39ntJ3V661Fd23dOpVv2qmf3HCcr53VO5dhOUS533NgevfVkQYme&#10;rQWzHbut9xSQlsmeri/TpUFLdb1otS6vOKQzG46qeMxinZy1VmUjlujSmNU6NWm1jk8iAHqM0q1V&#10;ZdwYj/Rq7Xm9XHtG9+bs08VhKzQ3r7cKs5L5pZLVhRelS8csndp9Xmf2ntG4ccNUXrxHpSs3a3rR&#10;cI64x9qzcRd/8GilpEeqS14nXah4rEdX3oDjzusRx/LNrRTCm8t0ZG+Zpo2ZoXH9x2jq6JlaAtOz&#10;fsVWDczvoOzwCM0bO1Ovwb5vqSlEUfLo7lNt3LNbwyaOU1RMhFrXr6/+KZ31aNdFvTpyl6Lsss5R&#10;gK0umqxZGV2AYMChY+d1Emry7Pb9WtB/qJKaQn21/UHdR+ZrLYzCgJRMrZ4zWwM6d9EqTpfykoeq&#10;OLZLW3v5a0Pzr1Uy1l/b3b7Xhs8+0RYCek7tGprI652REA00C4KNiVa77mHy6eWpdn38lDg4QnED&#10;COTcUCWltFNCSqiSU8PVPj6coo5ApFjz9fFwMLJl3JYtGsqlcUM1/Ox71SWA6xLIdf/2jepw/RLc&#10;tf/+lVrUqi0PaEh3Cr62UHJG0flwGeTwJIjbtGni0HRuLaHpuMnr1KuqtPh4rZ0xT0M78bvy2CWT&#10;JBjVXucXbdQeEualZTt0bj6U7uSlujBtjS5OWaNLxONtcP7EvF5K9fLWgKws9eqcQwCTicnIsTGB&#10;TkC3i7RgrryiCO4qWwZP0u5R88BYe3Rp+R54y5O6AP97ce1RVSzapSL/BC3tP05XDlZw1x8luEt0&#10;qZjibNQ4FXbKUrfCDhrYu4dyO6QoC6puQ5fRer7klJ5S5L0DE70pe6gLU9areMAUHRq/VBVLinUE&#10;9uHABAqjCatUPnSRzg6dr9MjV+jH1Re0e8g8XVu6X2+3wdMuOaDbCw7q4YoSvVh1WgeHzaaQSVTR&#10;oH4aRxF1FFxdvvWEDm/aqT0rl+nYsrXaMHacJnfroxXzF2nokD7KhQ3pnE8BmZur/QTUTYrgx6ce&#10;6dnBu3q485LWTVoMj95FRTAzK+et1wKC+Sh05epFG1TUobs2T12lR9QUNzcf1MnRs3Xz7CVt3bNH&#10;fYYN5qj1l0ezZopr7KqSGev0cvdFKMCDYH2SBFzxpjFztYsT5ASY/OpRgrr4uBbCpHSJjVMKGdOv&#10;u7cixrbTktVLtHjKAg0hQAfkddEOaNFLF57oYulZ7eoapN1RdXX/aJ6Or4zXwo7N1LfJF8qvU0fj&#10;u/ZW/4ICJUJfZRC0cbGBGjByoLpN6Kp2g0KU0CucGiASPj2SDB2mhLhQpaZGK9DP3WEvfLzcHRrO&#10;Dejh7kqQGsXWqKkDM+r89evK689fqz4FowV1Pd5u+E01taHg9fm+htxq11RLeOpWLk0JaHeycgu1&#10;bFJPbq2acIM0gPJrCDRpqFD46Zggf3lB94VxEvh5eygYdiM5MlRhbq1VPHmu7qzapxsrirVr5Cyt&#10;GzBeR6ct1aKu/ZUTEiT3ZvXVDggWGe6lyAiycoRlZ4KY5+0i/BXhXL7OVWX7kOnaOgJGADK9dNYG&#10;Xdl4DD4XrnIVkIEjee/Amcqq56HSJeDcE7cA5ud15+A1PT79UNuXbtamRZvhp69r5waCigy5ZdJ8&#10;XRxD8bH+uG5wnD9ZdVQrqZq7Q7H1hcY7uXq3rizdpzME+cVZW3Rx4lpVjFqhc6NW6v2aCzpC5t45&#10;YJxKx87TiYHT+f91ujENnD2tWEt6FikXhmNI767aRaC9OP+cYHsA1l6g40s26Pza/VrIcb5rzDTw&#10;fAd46hh1SGmvvOxE9U1L1bTcXnpEIfcOGPT6IszN+ddaO32lBvE5OzkSD+4/py3bS7Vz2351TcnV&#10;UTsOobfePvhZBxes0VpuooULwJ/DBimEP5BbixbKSUxWgauvlmb30APqjwfHbuo+19W9V3X76C1t&#10;mDBfB/nZTm3eo1Ed8hTU8AcFwcl27kwNMHeAAseHauyaqSo7cQ1+f5+KN+zVEn6fgztPqpSb4Pim&#10;5SrfnKmb5bk6dzBZG+aEaVL3Qo3JLtC6CTM1o2ikkqIJDDKkK1938ujJGjd3tCL7ByouP0xJwJGk&#10;pHAlENBxNCHi40PVPi5MrVrR4PD14PKUJwHn6eFKUJNZXZqrcdVaqkcgN/gLkOOPZOo/fKN6f/lW&#10;9YEj9T6vqlaN6ivmy2+V+cdPlfTpdwqpWx98DS/t7wq911xtCfD09vGwRlOVE5ekaKBNGwK7lXHT&#10;3Die0HrGW7d2a8LVWL1pli0bMlrj87tTQ4QrrK07J3G6kiOCFQdsiQn0ViBZPw5IEQ9FZwHdjkwd&#10;41B3lZf9XvHxNFb2TlyqYwu36AqQ4iQBfYk0/+7RO728Dzf3Fh7w5H0tShukyYl9+L8zun3kum4B&#10;R65TnV4lwK9SJD2A1/wRaupH+Gn7V7H5iBZ2KdLxuRu1jz/oKIq2zoVZ6t6lk+YUjVXFst26MbOY&#10;YN2kSzO3gZ9X6cDwBXq35DRZcLEWdRmgA/0mqGzwDJ0ZPEfnBi0Eay/W2PxCaDfwV3qGlvYbr0vz&#10;dukIP//+SQt0nsy6Y/h0zSzsoc28kPmJ7ZVEByoruR1FSJI6xMVofOEgPbkDOQ/D8hLocfvkPbpn&#10;UHzT1+oahclhTp5Vqzdp/OAiLZs8D9x7T7dO39b5YxXatmmXNmzfpZ6D+8uTozomKFKDe/ZRVlqc&#10;eoS20/qeY6nKH9BhowFAs+UR8OR2yQ0to7jtERWrZA9P+dSpCe/qppT4CE64Sdq7+7h6L+yrPn0y&#10;4Of7AZ/O6tq5hzqw+ZB2rN2pY3tKVXbyspaO6cbX+FLDM2qre1QDrRgxUXuX7NJyitq+3LipCeHy&#10;BNMWZGVq+NCBSu+foHa9yNCZEUpOJJiTQpWYWBnQsWTxFLK5vz9dPJgILzjiyiKviZo2qqvG3HBN&#10;GzZwIEf9P3ylegSzBXTdP36nun/i8dNv5ErR59eqpVL+9qW6/P5zdfzzV0r4upoCGtRVemSc1s2h&#10;ObWemoxmTwm9hOXTF9K48ZAv2DoEOi/Q30NBgR4KD/VRWJgPOJ6uoVdLcHhrTj1uMDqPvr4uSrCg&#10;DfFWelKEYsP8FEoTJiMZCJkQoQQngEMVR2MlOiYIGELWtqJw7fhpWj1upvYv2KgDs9fq5Nx1UCS3&#10;9TOB+eP7n/WKCvPxrgvaMHyx1tPdK4cLfnnzje5Do9zhegzf+fDac702RuQNme89HPXFuzo2dwut&#10;7dXqk5yu9vxgyfZDkElS2kfC52ZofY8x8JEbtHnsLPXlDl3ba4x+nHpIJ4vma0E3/rhDZ+tcESdH&#10;0UJdH7xQJbRuB0Nr7YAJKYV2OjB/m64uKNbhsQt0dOx0HcgdoGmZwB/a750plpI5hlL4fqnctWlx&#10;UU6rdNb4mXpx7ycaRAQ0fPpT2vvXiitUAX14cc8p7V29WROLhmrKwAH8UeZq1bx52rB4JVlzm+Yu&#10;XqScgjxFhoWobQs37dpqTMhKpUdFaiM48Dpf59n5Z3Q0L1AMrtSEwl6aWthb03oM0vSBo8mkE2hp&#10;D9fIIcOU2C4MfN5NJdQsZ49ecG7AFQPG6AT86+nDlzRi4FCHCx/St5v69cjXhP6D4KmzNTi7tQbT&#10;qFo6ZJy2L1qvAb26km1DCNAo2u1+KkhLUU52vEI7kNUoEpOAGokEdHxiiBItQxMAsUZ3AT2MtzV+&#10;2QMazoLamIm2NE2sgdKWbN38m1pq8J9k5D/CfPwRxuMPZOs/AD8++lauTaHxaK6E1qytjL98oSwK&#10;xtw/f6bYX/9RCzoXUae81wW6rofpOJZx6l04dlW5xIGfp4tCg7wVTDMmgkA2DBwDHm5Phk0gMBMS&#10;wPt2Azo3XoDiDFKEeis5LpiLGqAdN2lUsBNPBjeiuCL5GuHhNGZ4HsFrUGVgr06a1HuAtlOg7Zu3&#10;TnNSCsnAZ6WfKjuCh+ALR3P87l20TnOHTdaeZVt4MTdBflfo1WOCg8r/xROy3rMf9SN3wTs+7T2f&#10;+4Lj99bcvZoAnk3NiXV46oJOGepAAdmRTtyAwnzNJlv3hqpaNXOpHi0v0fvZx1Q8aApZtqeujF2h&#10;IwMmaSXBvb3HcE3muB7Ruz9duTd6DKa9fuCSTk1eqUOTFoHH5+vKvG1wv2NoiYY7jZSslBju5hhl&#10;kqEzuZkSOapmjJuuF3SfHt58pQdQbnetWUNNcIUO24lNe9SPG60gJEKrx0zVzoVrtXr2fE0cO179&#10;B/bXjNnT5e/lqR6duqmi/LJePXmj81TsiweP167pq3UXOvMVLfAjtJpzIiOU1y5Rm2FLrl9+oNe8&#10;js+5ntKQuXP1uTby+g3q2ENHtxzhBHiAPuOSSrcd17mjl3Rsd4n6dCuElvInCwUrsX0Q/HmMenXP&#10;VQZ/2NyMdspHW9IVbt3YjRSC1mBFMld0lD8FYJjaZwQqPoOsTGZLTLJABmr8Ajcso5HNEnhNvCkM&#10;Pdu2Af96wTG3UWsytathaYK6dQMKxD+QpYEc9f/0ter+/pvK5+BpFzK4dQMD0V/EQ+mlUSym/+1r&#10;Jf7hYy0nUd06+5gm0yWV7bukitI7nIo/axZsUxQ/XyKnUyKdY4MHpsFozw0Wa9k1ygo8gjzcF56Z&#10;5zwatIix4CX4Y3g+ok8PtaOREwmejoGuM9hhRWEsFF47CkIL8CopafCZVN2XtpWpYv0hzUzvoZNr&#10;ioETFfCx2zSlX3+FU/hkR0UoFF1CvKeX+md10f6NhxGMvNGTe2/09O4bpwP2kibM+8fv9Pbuc12e&#10;u1VXp27RETpy/cC8eV3hc3t0UJfuHVTYFYERgqZhA4fpxI4TekUL9/aKo1TySzWhVw+gQYHOjFio&#10;iWSxdFrQ2XTtjOrZT5F6FYaifMNxPaBxULq8WJtHztUGisUb8JlbFq9R70KaE1nxcMhQdenxtOYT&#10;gB2xFKyxGtizJzqAM7p05IIuHqA9fhjoBKV4ufikxvTspQx3P7LtdG7u5Vq/cIXWrF2novFjCIr2&#10;YML2mjIcbF98ghviucoPlGlsl14aCe7bzcn2iIbLmXXUEFMXavHIaRo/cKJzyr0Ctj1++pOevvlJ&#10;T57/qLu33+gFSWAvlOip4jN6fPmpTheXaMcsumazVmn8gEFOECanhCstMUopFpQEazaiqP7dYtWr&#10;S4piCOw4iso0/i8ZuJGQGMpFRk4huPm86Di6aIlkPG7uZP7PgicOvYNBDguiGBgCe2xHILRs2Yg2&#10;dSta122cbO1Nx88XOGIFY+OPq6vu774joL9TA7J0fQK83l++lmfrFgoO8qKO8FKSSyul/vlTdfyq&#10;llZSzJ3mb3N89QFdp1N8hcB+cOM9HeYfNWH4SIWEeFDYkU3DoCwJ0tAwLye7htMosSvMnlPYRRLQ&#10;ETyPjPRVWLC7An1bq0NyimYC34YREz2zs52gjyI7W5HYjs8J4GvnZiarSmZegob37ql9C9Zr75xV&#10;mj9ouEbzx+0cH6MEq0RDQ5UTQ8cskheQdJ/kF6g9FC4/84d6Bmluf9zHt6H64GbfHH6oR2vKCM59&#10;WpfVR7u7jdf1Jfu1fc4Sp0We3Qn9BaxDbodkpUIzTQYLPuPYv7v5tM7BQ8/rPZBgbE+ln6Nl/Yaq&#10;f9fOiJ7QX6AP6QaFVkqhWQHmLV1xELXYad06ecsRLa2nkDy+fr9WTpytLbNXqgfFZwYBnJUex9dL&#10;IGO3cyr9gV26a8nY2SrfdETbJi7XTxff6ubuCm2ct0jdMjLhiVfp1IY9Kl6zWWtWr9agIYMUHBYk&#10;/7ZuSvCENluwSjtWbtFRmkale09B581Q8Yod6CMqdIa6YV6vYeroH6V1U1fo8il0JZQhzzjFnj1G&#10;xPTgHV1X9B6PeM0ec9EG37Vhv+aMm0yHsIN6ZaZreMfOTls3niLOgjONLGoZ2KiqkYNidOnUEG1e&#10;UaBueTAacXxMIsFuRzRB7TzyeYaVY+MonoAX9v74BCsELRtSDBLEv+Bow5xx/L+1p02XERBgnHRb&#10;AppgBtMalvWo30x1gR0N/1xNjf9cVQ1//60a/eN7gokMz/eP4Wum0s1N+PRz9W3krluQBQ+OP9Qh&#10;TstL9ACe3HyvreMXaHpqZ6V5eiqcG6UdwRxlQc1lcMKuSII5kgCP4rIgNjgRQbAHUmR2TMvQzHFT&#10;yfp39Z4T7keSwUOUm0tmL1RG+ygl0vaOj4tUXHigJtOEq9KzW4H6FXZWN+6ALAqdgjiUcu1jlUFb&#10;tDcvcqdUNBBJ0eqQCmzgDojz8VHX5I60I1/q2a23eoRw6Qmt8WsnLuru0uO6OmGzjg6YqU05A7W3&#10;xyRdnLRJJ2euJsiylE0rt2OHJB6TlM4xunHZRr2ilf5w01mt7T9KnS34aJjkdULkBA2YBzzpglSz&#10;kK5gD3D2+pkr0D08ppA7qaU5vSlkye5AkJtoF+bA+W6YtkRHFm3TKGtQADmy0WGkIzYa2K2HxnKj&#10;Dus+CFnsfR2FnqxYdEivdtBUoWBJDQzWgqJx2r9ii9YvWqUlS1G90fX0p5Bpy9FbkJipmXzuzvHz&#10;dPHMNW1bt9sRDl09cVO34bbLD5VqzgCYnKg0rZ+1Wfcvk4XB6a/JzM+evNdrXp+311DjXX2B0Osl&#10;TYNXusuptn7dJifLtI8jQAjAmASqdQIyGZhkwZoAG5EM9l00PVe3zw3RT89GwnbkI/P056iGiuNj&#10;E8jmFrh2xYFBEwhew8vGasTztkENw8y/ZOdKqSXdNbKzFVSRkQEEs3uluIcAjTV8TTa3z40OC1DT&#10;j6qpCfi5yV+qqRGPzT6hsA0iGEMo6EJ8FR7ipULa2zuK5iDwuqeXF97pzMqD2s7bZ2DGRrpyE/3q&#10;t4qtV0cRaD7CuVkiybpRBHY7isJoir7oUC+uygCPILgtmAPQhUybMh1YS+YkiH+E/3/OafaEBtXP&#10;r6Szx8/AfvgpLTxYk4YWaUa3QVqe011VYpAIxgDUs9tHaxg86BQELoMoRHogOOpVCAFuoqO8VPQa&#10;PBZkQIElKDUgSJMpdPat26X9a3fTtl2jfjAY+8C099eU6Gi/2TrUf5bKx6zQGa5SWst9+FrZ2Ugx&#10;kW9mIxRKo1rdtGSjXu68rLOjV2pkh85KJGvn8jEdcpMobpJQuCEM4krjZurTOV/L4XS30PAoXrZV&#10;UyOTdZBq+jly0dcIqBZT8C0fPV+rJqLPyE5xoEoGnOuovkN14wgt1YoXugUF95Tu5YHF2/Wa95UB&#10;FToDJdK8AjWl6yCtnL1A4ydOJMslQMk1kQddsTgg1sxBo7SdwN86FqlqxSOV7ynXBlR8pw6f1pXy&#10;i/DVeRqaXAh0OK/bCGgunLihVxTOb8nML1+iYQFmPCq/Txf2vtOFfUIh/ZS6Y+eOvQQOsIBmR3JC&#10;pBOEdiUZfLAAJTgNK66Zn4TiLE9Pr3RU8dp4xSPMiQOLJlkAW9CSyeP5GnFclo2tqHIYAGMCCNBK&#10;SqvyY51A5+McGs/wK6yHBbwJe6xhEUXXzYLciqxIcLxn/aZqDH5u8pfv1YgCsfUXPygquBLnGnQI&#10;IYuO7zOUvgMiqAPX6VFcQiV5Tlfp1F5cfVBHgY6d/15N8VB9kVG+igp045RvqczgFmRrtB7cGJGh&#10;wIxQMniYp8J4DPJvo3FFo/QG2cXzy2hh4OTvbivXffTgdyEC7qNHKdl4SAsojucU9FcJ9c6CrG7U&#10;W8NUJa8Tuoj8bDIS2JYg7ohGoxNFm3X/rL3dgecmuTT5ZGZmrDp0TFTH9AQFUkDkJEYrnrZpEi9A&#10;bk66TiG2f7z2rC6Qpc9NWqfyiWt0aOQ8LSB7deyYgkqOAIUTzspKJENHI5Qv1N5xCzWne38Kn/ZK&#10;BW5kmO4YlVtKCtoLip8sMnZ7stWcKTN1Awpt85ptOrDzmBai2904ebGuU01fgt6a3G2A5gwZ7zRQ&#10;0qClMrgREhIjNWHYeD279k5PaVm/AcudQkpZtuawKnYcVSFcaaeIaA1MyNZsPnfWjFlK5ERq2bC+&#10;Qlt5aS/Mz0D0EjlBIZqY0wWOfZHOoc+9APY9se2I5k+fo2EU1EvJ3E8vo0S8/l4HNh1GZXhCr8nQ&#10;78nQb5/9RBH7UHdQ5l2lSLpX8VAP7iPHJcssg0GJgX2pzKqVQVYZeLztQAmgAqL1rrkB2rUkQodX&#10;hqsIzUZ0ewtCMi+Fk2Vwp9CywtfwNp+XaJCF50lJYOoP73MC3D7HtMMOd8vXIYDDrQj70GVzgthw&#10;qcMckH05/iNIeK0+qa0mf6yuRn+qJrfv6iqGYDbsGkZABxHQqyfO1WM6pGc2laiE7Hxy+QFktfd0&#10;FRZnTech6vyXLxXfpAEY2VMRwV5KDWqtPv611MW3rpJ9Gis6wI2vxfcChkSFtVW7YA+H4RnXq68O&#10;Ll5Pd7lYRwfP1umiBToLvVs2fysd67N6AC1YhnziIEzZgdHTtXnEFAIapVYnjnjDtR0N49LO7kAg&#10;55JJO9hFMFtA25VDkGRnt3f+LzWGFx8dbEpkIDRUEPi0i27R0bu3+LiuT9+himmbdI5rA1DAboTU&#10;XDIhkCLdCja+TgbMhynZsml8WNs2jQmYbN6fTmBbUGdDP5m4PiMjERwZodGDhuo+2fX04QqVcB3Z&#10;W4Iq7rC2z1it+UPHaDyi+/mjJyiFQspgRnpaLOLvMC1ftBr8Kj0481QvEb2cP3yWTHJOQ2jDtmvh&#10;DpZeqvVIVUcXDZM3cslqX3yu+NbeOkXrtXzNbvVIT1PP9Bz1bp8GLJmBSOsWPPsJJLKlmkj2Hwdn&#10;fv4UAwgX7xHMaLpnr2DS5yLF8c/IRmF/br6jwYJu5PBVXTt6lf+7hqAJpgbosXTaPFq4QbSjf8mc&#10;H7Lq/5NRrXgbPrC9Fs/MoY2MJiOJ3xGMHWesgRWGqAKT/xm8luktU1tWrtQJx/A9YtAN22Vww4pC&#10;YzrssnaxXRbcxkJEwhrYFQ6etSItEo2EXxP0zH/8nqCuKvcfGjnduUgCMAqYEAyfvBJpwF2kuDb0&#10;cLX4gm7yu94EQ5+m3zC8pb+yf/+R4ls1JRsT0MCOKMRMnQIbaoB/dfXzq6pC7xqcknWV6NtC7YEj&#10;7YAgft4t1DEmXAeoWw7TEj84bj4a6uVaOXCUxhb00iLYpZJl27RnyBRNCI7W9Pg06q4hqmJSzI65&#10;UGlONkaTkUMw87wjAW7wIIvpkHQE8bnAhFxgQC4ZNtcCDjwcF8GLwyRGOjxvFu+bAc48u3C71gwc&#10;r0OTl9HwWKrhXbsq2cTy3BAZfH6GZWECPI0snEbgpRHU6VymuUijkLNiLt0KOqBNugU0gWnB2SEz&#10;hUmO5Tq6GvERFONR2JGrNHeu041cM2meJuT3V/+OHZmUiVcBXTgbPEgkG40eOU4lZOVyJKUvOMJW&#10;UwCO69qd9nMWrfxjOkxLewiqsFAfT9X8+gu5ff+DDoxbpkdbmAgZNF7d0gu0a91ezRgyQduW73Tk&#10;owfnbdJuIMeWeSuQbC7TxiVrtYjgLN60W8tmr4K33u3Qnq/uviOgycYIvZ4gyLp2HFal/B7M0Dvd&#10;OX1Pq6bP56azIIZfBWYY9k0muxqzYZeNgKWkkjjIuj16pKOVzib4A6EmIxyGw/QM7dqRYYEJ9tzJ&#10;wBRrcWBv5zm0X3teA4MTdlWOKdnz/wpo+1zLzHbTWGZ2+FyucLJwZZYmawb6yvXLemr25+/lhwYl&#10;ioC2YI4FQwcFuKpTQgJTMKUwT/d0E9h1hYL9zh6CGrnv8GZ+yvr9x2qP4D+SQI4ErxvbkRzYUgMC&#10;amhQSFUNDflegwOqqafPd+rsVUM5jGlFeDdW3065WkfzaFh2J82Dm5/Vj6ZRZLC6pSVpfMdumpxb&#10;qMF+3MCIqvJ9fJXjB21nGgwnkIEWHQjiXPBrLkWbZeFsqK9OBHgPCrMMgxxAgBwgQCqYywIvM7W9&#10;2sFFptPIsPGkDGBCr87ZTKnEqyfCoa60u9MseMm8WZngZrJuGhScFYR2pdlFMKcZC4FW2XlOtnEe&#10;neAmoMHPyQR0An/AXh3zdGj1Xl3mqLl6EmkoAfIKXHpwzgZdW3OcgmwxGbodJ0ki0ympDg89kgJx&#10;Yfeh3Om00M/d4IUMVNf2qaqgibGKBkh+fr4CCOYW9evK5bvqmpKcr3LEMedo3JxddwRlIezJ9GWa&#10;3W8cR/4+XWYWcC/ioT3TlhHUa3R8X4nKaVOvmr5AC6eB8Zcjjho0mmLxhn5k6uIlBeCzmy/0kudP&#10;berixks95n2P4cLnT5mhBILMOneVV6TDJ1tQ22VY2oEjBGhWaoCG9k5UIs2ieGBIEsVgGBg0Iz5O&#10;48GSucgqDfMmOgVgJaNhTZf/muaobBFblrZs/EuGNrhhzEIU+NaC2gK5MqjJ0gR0KFcULEuQi7ua&#10;fFRLga6uDvcbRjFohWFGfLQS+Zx13Jy3TzxAlHZH9w7f0D2melbCdHX4zSfq+PHXivVyYQLGQ1Ew&#10;HWHwyBFk9pyAhuobVFX9g6tpANdgAntgUDX18/1OBb41lRHUQilIRSP9WyvUu6UCPJsqyKOpcoOC&#10;Nb9PkUbnFGp2r5FIiscpwd9H8T7eqpLNfF2O4WQLZII4h2DuYAWZFWc8XzZ5gW5wfKyZsQBIkEiW&#10;jaHrE6Vk6JIcWsopvEAJtJhz+b9UAjQlJcIZJk1J42MI0lQCPZVMa8GbSqZOMXjhZGNamHzMf79S&#10;U/l/rjQuy8odwdqWodNoLxs8ycvJYNpjkXaTKe8xbPCCSZobO0q1uOswmjj7dG75Lsak0hzaKzs1&#10;DmH5NB1kaHU+DMoyOnXDe/VSkk+4bqLPnQynHIhUMyjIT54I2JPcfbSsYIgOjlygQxOgAaetdIZJ&#10;rxy6olfXXmnPws3ay5zj69InenXmiTOpsgHsvB6qbyWv0e6lGzS6D6KpQYM0LqujZqE7eXad0SwC&#10;+D7Y/8HVJw7NaYH8BLjxALpzKA0bayo4QctldFtUTCXjkWRBaRgafBxF23fUgCgUe33RcOcoJyPM&#10;YSms63iQm+7ZuXc6vfeixgwZRUMGjtnJ1DZrZ0WfXZWww4L4/8rOH7CzQY7KoP5F6PMhOxPM1poO&#10;g+eNhb50+6GxfN1b0/CAmSFTLpxqwqsDGpiVq04U10aLzuzRV5N9otTr23rq9IcvVPinL5X72bdq&#10;5+NKIDO3CF4OD/BQaCC1V0BL9QmqoYFk6X4hBHXQd7z9rQYQ2INCqxPs3yvdD3YEHrobDbhZEydr&#10;1YyFKt11gpHAV3r14K0zpvWE4eTZQycpyZ8Mnc2USY7hY7usYANaZJOVrTGRTuacP2qG7hxB3E/L&#10;eyqkfwrBnE3mNL40k8o8h6wdBy+ZwdsZVthx1FtApgFBnCAm06ZwpToyzkp4YRk5hWB3gj6Vxw+X&#10;YcEU/i8ddiKVjJVrUyZ8/XQoOIMhxgQM7NITCSJ63z1naUrQMTx0TuPTCnRh4gZdX7afbuZYxnKC&#10;1IXj6jHU2B0T1m85CGQYQcXeWPPGz9DyeUuYvHBTMNyrK8L1rgkddBEq78zkdTpH86Z07iYdmL5U&#10;Z7Ye0eOKB5refYDGpHbV69Mv9DPcta6913smei7yMxzZfkyDOxYgoE/XmD591DMtXZMQO22iw3rt&#10;yEU9OoNw/dR1TpVymk/IV++Rne+91ckjp2B6OHmMhQAWGANgNF1nJuyNqbD3xRKYScCGBVNzGRhF&#10;a/58ODVArrJiPDWu92iEU0/0sOKlbpXc16vLP6t0d7lTQ8QQyJXZuRIvV2ZlC2j/D4901j5ILiuh&#10;RiXsMLVaJcNRmZ3tCvvQ9IgmaYX6ezIU66lp46dq67LtunroovbOR2o7YZ7GdO2hFMRDUTRqcv/8&#10;iQp++5k6fvSZCv70mXK+rk4QE8iBrRUBgxHG82CmXIzxKAhpoCGhBHBYNY1u11QTktw1OKyGBofX&#10;1FCCuqfPN9C1s/WakSynDW3daMT/1qF+iSb9EXqb19Qqt8sfafXUZaqSk8uIvhPM8MMW0GDXbOey&#10;gI7VhkVrHUuDcxRCY5lySEPyl8r7TSqaCi7L5IjP4miPJ6gzCWSDItn2fwSvcxmcIGAt0FOcYLe3&#10;KWJ4X+UV6WgR7Eq2Tpe9j+dJ3DjpwA0bnUojwI2XzUlL1nrayeU7T+s0UyHPmG7YMX+1pmRjeTB1&#10;nTPRspD2tzEG2elJ6AhO0/j5SRfgjnvn5SkvIUV98wuYNIYPDQ2WD8fo2C5DtWrUMl3nhj0LM3N1&#10;zk4dprs5uFNnBn2nOq37At9wXVp/QrpIex+25O2J+/qRgBaCrHuItYpnUZgOGav9K7frGJM5p6nA&#10;9yD4WkVDYAEdsr3LgTBMa1w7etGZnn9C5p4/dYZiCKT2ZNJMOpHDu/fRzinLUT2eVAHwIYGsGmlY&#10;lSDbsCRTL6/3YjA3X5vnks3hhw8j731e9kx3bFBhzyVd2HlOx7ceQifegaAlg/437PxfwWy6YVrG&#10;1ip2srMxGr8EcyVurnz7vwLagtopAHkMJhBTEmK0bvk6XT5+VevHz9LIzI6aUdhHyyjWZsAHRyA8&#10;SmvcRAV//EJ5f/tKhYiXUqrXZpjWnaAmmJlsCXeCuo1CwNNJgc3Ixt9rWEhNHZ06R7e3VGhObjv1&#10;CfxCA4O/1rhEVwrxi3pLAL+mUfXi0VvdA7rducDE03QsGWasZdTtLkX2K22dtooMTfDmkJEtmDPB&#10;uHY5w6GwGWmp8dq5arsewZ2eJ9uMiElXl2hayL27EGwUeow0GfSwjJ3EYKjhwUyeJzJGZJV4Clna&#10;gthm85IsK3NZsDoB+0tAE8QpTlAbxYSYhkBONEE6jyl8/U5AITsV8jp30DomTnYhET266ZjKdpU5&#10;SrgZA4Zr6aAxWoCHREcyXg5XIl8/DpxpDZVj+49q4qiRivByU2FOJtPC0fCnQfJp1QYZ5kg9Pnpb&#10;s7oxAsXc254ZFHgTZqioWz6SzCCFMdkR0ai51k5ehCz0ht4euae3u6/r9Y5LegLX+pRA0nFe6Qoy&#10;xxUyyF0Kwev4R5wFXmw4rTJovzF53bRuBprvPSd0bjcXQ7PGggzs16vy+Cdglw2brvc7runtitN6&#10;sQL56hQ6lsXHEEctRpMC85ThBaSJwpcknC6qBzAlTMd2HNNzw6zw+DeZODq74Zg2zl3JzRHjaCJM&#10;8GPDo3ZZQFcGshWRBDXQw57/92CuDOLKLO0UhQSxBXOEYWiDHVBpWakJyBWGaAYDCeV7SpTvF6Ic&#10;d2g49zbqkQgbFR7iZN9oOo4d0E13Ra1X+PsvFdewIYIkAtmvDYo5N4e7jqCYDAkksGm0dA+pr40D&#10;ujJgwvTUyac6v2q31vbJ16johpqY4sLE1F7o2Qu6DTt1cXWxzjKTWLF4Gz2OhShEl+sUct/1yJZX&#10;DJ2gKhlONgZmGJVGENtlzYx0Hq3bNrRXH10uva6rpTc1OilHWSEh6tWtM5LFCAdyZESH0KKN5IWM&#10;AkuTpTEJSQ6lEo8nQIEXyQR+IsGbSNBaoFpWTuJ5EnDD0R4Y7QTuNs1uIryxXUl8rXjD6RyfRhsm&#10;gylH4NNwEXnm+dIbUHcXdIYh3C3L16swOdFRmaXbzeBwt3TYODViqPYN+vTq0lkhvl7ybN4CepGv&#10;S4ZxxzSls3+0zsHIXISTXtB3jDJo6XeiwMnm+3eKa6dR8MsT+g1HsknTZFgv7d+1HzOX5/pp1xW9&#10;2HBKFeNWanvhGKZxSqXDZOxd1/V251V8NnitVh3Wc6Zsnqw5AXW1i4CdolkDhmk7AfeQYD+JDUEO&#10;lXoEx3tRjz56uP6M3i3CU2TbVb3GNuIJY3CiiDRxWDkS01x+rkkjYjVveJy2LV6lxVPnOTfZi31Y&#10;KOy7oxenHuv9lbc6tGI3tc5SjQNbRxOw0aYX/mcgfwjmD5m5EmJUNlCcwP3waJjZgtoejboz7UU7&#10;gjskEI1yfq6KmeS/Sht68xyoTuJhee9RygsI0exu/TWn9xDF0b0LRkCUxFRL/l8+V4e/fqEY15YK&#10;/BC8oQSzBXQYhV6YPSdTR3s3ZBopg2l/Bkw2nNQNXtMHGyt0dNI0DWO4YVVRERTqTh2BtiubsVKn&#10;0b0cZwDg6JSlOswJvZu5zTGpHTUROq9KqmVjuGFjKdJhJKzDlgVuTeVKpoDLTktUMaKb6/CnUzv3&#10;IiObcCaSzAHUSICZCEMaSuWdDMMRywsUBy+dC1TIoF1usMFuikQy9D8D2oKaq1LaaI0AC+bKhkBl&#10;I4BA57LgTzVxDu+3x2VMjp8Bs5XuLlXx4rWaz9DArOGjUOvlKJ95QbtJjBkxvJ3Cz5WFKKlo2ADF&#10;R6NCC6Z654WOjQqVL848hW1DVdxtDJLVEZrCi9A5MloBTFkUwPb0ovCcMmAUjMSPTKcwB7hig5Zt&#10;WqGb95/pPQY8N5ft0yPGyK5MWq+DvaaqHLhyacYWPVxzTE9XnuCCi2fK5v6SgyqftUk3oAuvbTyo&#10;XmiiM2nQrJ1JwbntpCZyPIfRRJg8ENns0nN6sfCk3iMlsED+mcdntOif4RolMv5lTqPVC+fpAONb&#10;P3MKmDPUtY3lelV8RU+Zcn9++JYeIbS6vIPZUDqgJ7ccposYCS63QdJfMrNlZQQ9vO+XLPxLEP8T&#10;L5tgiPZzqAmFmNtr5zQ6vBRhegtoupAgTw1EsjqXE29gCp4o4xfpLv4npcC9x2tL9XhTuYZkdWK8&#10;qwXMBBn9y++ViRIvFIYjiGnwQDTOwRbEfrAWlqW5SUx8FBzkri6RbTUpLlHDQ+NVxlzhFV6/7cMm&#10;qUeYi5KYVxyak62eTPqsHj5RByjEj6/cplIGm08wyb5x2FSNI/EsGTqSgLbMTECnE9AOxQZMqCzu&#10;yNBg11z43yN05m6euqdTO49iP5XukPk2ypOFTVYm5HcGApVunToxSdJfWWS3DIZXM2ltJzrBSfAa&#10;BrbMTJDa+wyO2GUB7wQvWdGUYdbhquyYWZa1DA2NxduZKbFaMWepTu7BUWnFdo2DdivgqOvcLlb9&#10;OxeisMt3bjLD6gm0dTMSYzSWSe+MhPbwpcHwzL2AQ1HOhEmvqFSd7m9dJ4ZPO3eG5PeWPxk7DKVZ&#10;IidL38Rs8Dm2XBi8FC9cD7vQT4uXY5OARnz+tOkan1mgx4yGPVt+3Anau1gEXJ+zQzdX7GWMiHEx&#10;3nd/LrZkZP6SGet1mj92GeNZaxhI6NM+kc5kJGY1XTSM0an4kED1bJ+kK8M36Pnsw3qDSvEn7K6e&#10;nrxN541CfDOZav95vWaA4sEprAmYZXxA9n5xAEnmpnO4KW1SBTjyHifBJYZzK8huj8ueaO/KHcCS&#10;ytk7y9RGu0U613+NKhmUqCz6rONXKbT/50VjI5JAtoC2QLaAjjIIQmMkwLuVOkPXDiKgDyPwerwd&#10;1eL6Y7pFl/D21lNaPmSyommehEDLJdVpqKRqNekOmuSTr8nnR/N1I+3rh9IRpHNoYqVw/j8dGDW1&#10;sK/yPJgfDI1WV19/dULGWkCxHEsxGo4jUxjzitP6jdC5Y1iwQbueZQTvJtPk54AoQ9I6aSLDHVXS&#10;4IwtqNPIyNbosGZGmlPUGV1GFU6AbF21gwLsndYtW+0YtaRSBKaDVR15I4Vh/w5ddJmjcs/mAxQs&#10;CGywdcom22ZzUzi4mOxtGdfotHgLXrJHkukP4FLjydDxUFMmtDGZ5C+Bbq1vu2nS6SQm8zGj6AKV&#10;7i7TIYRBc7r016S8HnTxsjQgv6v6MJ6fRIPCcHwWp8MgPDtymViJZOavaOgQZKQp8kCU3jM+S8fn&#10;bdRxuoPbkXgWJCeD4bwUS/b2bYxD0PfVlR0YpzJa18c27NM+RszmTsRCDOVd+fHT6sTNPSG/l95v&#10;Zsh28VE9WE6rn0C6t/ygrq/crxvLmYtbtEe3ua6iCDyzcJvOL+BatFv3d1/SfTpo5/kDTO0/TL1Q&#10;982lszmBIYA1HUeAn4EcGM68vfRUjw5d1T0GbR9iDnMdt6hnZ1/io7dM988PwwMQdoOb6Rmw5+CI&#10;GTrB73KfAYwHuC9Za/3JmWfavHADWRjhD2xHJI0XYygiOTnDf2lpf8DGlQFsAf2BnnMknVwEXjia&#10;ChMJhSIeiiAArctn73cu+OQs/wBu2I26s6VMF1FXXlpzSDd2ndMNjGQKU1PxyoNzZgC3HX4eFtCh&#10;vB1mGflDMWiZOtiKQ4pEgx5hvu5K5iTNQyfSKzhY87oPVlGMt7qEt3JoOx+X+urCxPepI2d148oT&#10;baZzuGv4FKai1mtkr+GcvNRIDN5WSQU/m2TT6coRyKapsIA2hsPa0EkEbd9u3bRg5iygSKIjUbSG&#10;R2YswUeffxD61L3r9qMwe6ETTCdMxgMiux3NkZAAsCgdQAKzHRX3P7MxGTvRiklTlBmOJmiTHQbE&#10;8DWFIzdLZSvXROvRTqY2fG0ajZ1QRTsJsjUTFmkHjEZf3tczNxPhUke1Z/5sCDzz5BFFSuNub0f2&#10;G8UIfW6njnJv2kRdEnJ0HEquePxiFWNz0CEySp6MHCUAmdxoqtT/7DNlRrXTKXQh5YjtdyFD3TRn&#10;Ob/bTu1lHGrpzPkO/zq9D/QZuPXN+rN6sYaMuILTi4C9vninbq89TAv4ku6QtW4vPABjssOhA29S&#10;sN3ceALPkGOqYHR/FHx1QWamDkH5beT4XF801TGCOQe3/QoW5A08t0GIe3TdHsGoPLt8WbdPjdPL&#10;h721YXq0zs8r1pMNZ3SUYD6FluEutm2P0IfbMO9DYFEJBWN72v6RND9ygX4xsBrGloQ5vDKZ1glc&#10;YIXBCwLXgRkfrhAC2HTKJhKK5GMirSjkc9txg0QBRWL4fMuw7Rl2PcBQ8V1OkvL1h3WRG+8hSe0E&#10;f6MkXlN/x0EJ7zpsE2ycyo8riAIwxGAH7w8nuEOh7szbLhy2IwLjmlCycGTrxtoHLfvj2fc6On+h&#10;cnyaKCrAj0misToEUrh2/r7KSDYHJs7TYfxbJmCA6RuVqUZ+oShCs1UliWaKo7GwrpxdZNU0Asxo&#10;NntfmpNl8X2A10w2TGxBZ40PMm46+HTPSrIP0x9Xypn+OHWbsaxn2AiMVwTeEmncacPzumvMwIF0&#10;sKwLZgwHmNq5gAfAhHgyeAIZOA7I0d6RQNK2dR4rFWhOocf/5ybjyjRisrYs3KgSZu9u4sTTHy+0&#10;noy3ZzEvmEbhNHnkSHUDawV5e2rEqBEMFXTBX82NLOGjsrVMhODatHnINDzk4uTPsEK0aYCbNFKL&#10;b6oqxpfCqK2ftgJpDnMK7F66SXvW7WDkayNebyvVs0O2k7GSwOEbRs9CqbdJe4tm6siohbiC7tJl&#10;CswldOyWjJutK5vK9HTRYd0oWqkLUzfoBEaSh0cxKjZttc5sOaTBvWi94z+yCfPKPUhrz6DBXjVq&#10;slbjGHX1EDrvIxV6jw3WG9il07SUSzZN0a3SXN27ANMzNkV31pzW3UVMl9O5vEVj5cy4VdwMJBWU&#10;fk9xGbqMi+mqCbPI4Iu0b/Q8hUPPOUWeI6YnK9ssn6NJNiF95bR0JAFbia2BJdYJ5HeNcrTKBjss&#10;Q7elO0iWpcsXjsDIH755Ru8i3WXi5gYM0G0mds7sKFEhzlG+Xq0cxVwIVyDB6w9mtiuAK5AADyaw&#10;g8m6AQRwAMaOgbg3hbhj9sjg7mg08W8v4aF4XTq2dL3G9umlDUzrP0OPcxNhVwWvTSlTQSfgvy9x&#10;Yp/Dw6MMCrfroImq7oWNQTqUXRpzaqkWvKatMHEQ2fkXyGHHfioYNpWj39qzztvGJ5NR8xHtnECb&#10;fPfcA12niCnZe1anD11m2mOlwukoDemEyQoUl3lg7AZP9kLAHmESQpoFscCN9gZByNZxMCKxBHCs&#10;dcaQOFowxzqjOhSKpm/g7TQowZ50pE4Ul+sG3iHnyq6rQxKqQGitbHjc7p2yoem6KJj2Z9GwESoa&#10;OYaCKEZtEKmPzu2pISl5mtZ9iIZmFyoGsU0vZtySGZEPb9JaKxGhLxgzXWPp7hVjOrMcx6a9CI0O&#10;bN5L63ubE9SZ4HLTOhiHGwvnnsiwQzxBko4et3d6prqjHY8iI8aib9k8d5kOTF2je0sPgnE36fjI&#10;xTrGtQPn1Qn8wSI52bonZ+gUeuGH4EFhgnkGK7YLq4/gS3dJx3GfuoQH3Xu6i+uZfj++eo1OrmIM&#10;bp6/dk+frKc7r+npaiy+5u/WrUUENSfErpGz8bDA02P0FG2hg3lvBnqS9de1mKLTgjYaaNHemizW&#10;SDGG4wP/7GRrAtfJ1vz8IVzBiPtDoOlCyaIhFGxhQIxwAtlgg/M2DRHf5vVUAI4+X3pVF49e0XvM&#10;I08y5BBDOzzAycKuzqSJv2MXVhnQ/rwdTOvbH2PHRNiyOSS+vIj26p+Rg/6egQGo1S1oYX7CFuzW&#10;wUs6TEf42pVnTPlQoDMBcw2VYzk8/9ZJDE1vO6YLe0+rdDXJhJiYiDXzP3yY+s6kfW0BbZnYYQl4&#10;dDKzQQ8C15RwGY6drCnfKBgdQRHieQrCA+sP4J7JsGzJTZ1g+uIAwqEyPOIWTGR+zKONxqBEe1eO&#10;TvIk1Xv5zzqLVUKv7I4ct+mo7BIcOBFDANs0hWl/zQTFumPtwH7WAo7lioLasmHKosJumkFBsBkR&#10;/mlsfZfhwpNGtuyDFqMvM3gjGWyN8Q9U/z60XidNlp+Xj2p/xYi9q6f65HZUOE6ZyfDPYS1b043C&#10;0zqAUf6a1ZkgpwuHKc4lPDXOc6dfsFk4foedG3Zh/LJEBxEazZ463XHlcVRpdN0qW8Tm2lNZbIWG&#10;k9FsHo7n0RTIpjO2Ro6Ncu0YNkv7kNBu6DdWAzKz5Y/sNgq8dwAJpDAhtH8/0zB4f+mVSs0k89AN&#10;nGyk/auZkRw6GnMfLNTQrZzfvZmJmiHajSXCUoRSd9Gd34dNuUMReoyGwhYMcpbT+u6XmKIxQfF6&#10;Pf24fl56Vn2Y+IiIQeeQGqIoKDuTaFrwBpN1Q5zAbVsZxECNYB5DeTscNsMysQX0L0FtuNkC2q5g&#10;b1fktQiIMJjp3jlXffLykRgcZCxvF8PIwQzDMqJF8BqrEeAENRYHFtDYhvkRzOazMQgdxs0DF3V2&#10;zRHdZ0Bj7cSFSmjTVpsZOL6FMGzX8LkoGsHLqBVvXXzC6F058G2vrnGjzy4coLnUIRVk6GMr9+jy&#10;kUs6ceiS3JEBV0mw5ocjC6XN7LSa45wMbKbg6fyf07qGT7YizWlBW2OE4i0T/vfcgfN6cpV5wgvP&#10;tH3MTE3q2BsPs9NawFhREhxoUkAAVN8Qvd3zQD+XEtTnmasrvqnHuITeP3tbe/CLs8mLKF6E9u25&#10;Q2kDRxPcmfgqdwEuTJ80nbH84XzPeOfmKEHO2T23g/ISkZYyOTO2Vz/MF4czPNAZhV2+BqCamzpp&#10;Ip3LBDWqWUMudeqpL52zrPbgdXC1vwcUEAVSGpat0a09mSKmHoijCATfVuAedYFp8gsoxE5T2PQs&#10;6MwfJwQPvWxOjAgngGMsqGEOjA4LQ/sQYpmNYzqa91vhFeU0LIJ4P0UVx7lBJlMiZkfbFY6KzE9T&#10;OvXj5jmNnpUWLhqEH58yJv/qZ6g6pKZ0ZLeTffasWK9JRUNwRAqFkkzQCJowy+fO1AJ8okcBV5Ji&#10;wzUGzcRqhiw2kpE7U6usRJt9ZONepXv7ak1qH2nDPV0ft5WegKe6LO6sqXsmITeIIUNWFnqhBHQY&#10;0MGmsO33CKbYs8zsFG9O8JKdaZIYTxzqFHI8BhLIZOcgxrbCsP0KIVC9PZrIz4PCj+IuAkzsy2S3&#10;v59dBjF4NGgBBPFp28IxovHAh6MduLmEwRDzq762p4Km1V1d3XNB4/J7a2HP4bq3vVzrevTXLDTR&#10;50/fYlrnAb7Y/G1gkm5hC7yHyaWOrdsy2HxAV1A/PmA4uRirYs/ACFWZMqyn48SfbmJ6uFvLvpn4&#10;1DnBi8AnxeAGMKNzl8xK4RCFWirYN52gKqfF++buz3py6Tk2B5OU09ZH43v2pbiKVLtUcG9SklZi&#10;Zv6edvHPF+ikneKPR3NNl3kkO/2MCP5CWYXmzp7JcW4ZMEh5eEscwqn/BsXQxWO3VH74Mt5ohzWl&#10;1xANTumkuWOnKAvqK5cjqwiIYeNjkR7udKmiNZPCtWe3rmqDmLz+19+pR0ZneOqOyoCyC27jqrhQ&#10;jltcezpEJukQ0KJrdjpFSRt8ocfoEkF8HYVYGUOeZfjyje47gKAkixl9xSlhU8URZOZQAjjUpJPA&#10;jq5opTOYtwx3Ji4Me/L1KZwSKJg7ZaTDewcpKNQD+4FOWMcu1HHLytd/BGL8pPdnn+kdzv8/3mIQ&#10;AJnpu3NQdrAZxRSjXRiBy+V1zgKKmTFhEjf7xOHDNG00Hh/dOpBx6erZDWanFzAik2bRXgw0l6JT&#10;8atTV4cKRurW+LVahpw3tp27Zu6dpJ1HNiqXwQx/TM3NRsCuUIde81QggWzZOegXiPEhmIMJ4l/Y&#10;CMPDoR9YiWCyrPHKVuQZVg7EsMYfTw0/vDUCOAmtGLTMbEHcFjtdHwLen+e+8NEePB+O41MF3d6j&#10;xiOv3ad7uEw9woG0HKHZappQG4dO1SAYq0LEWhfJvnfg428AxW5zet7CCvgIfuBzs7vq7K6Tqjh5&#10;VWeYlk/o0FNfcCpXWTWou0b0yiNowdFk5e4TczVh5xBl5rd3oEAi1bJNRRQOylUm0ypG2ZnWtmjQ&#10;YMZj4EexPL1BxpmGEXgmH5uICqtfx65Kw0/Z2tUr0AnfOIvgHeOVe8uxGZu9Qz+V8cdjgFIITso5&#10;Uo1HbmcCdBo02dwo2ycs19nVxygyTusYd2YpRn4L8Zce1qGbFqGvGElLuxsioKGFhcpJgG6MbU8V&#10;PFJdGY6NAhe3/OEHRbh7aw1i+8GFXRVEp6odqrpoJIb+jZtr+/wN3Hj9FcK0s3GraQR8CY6jZ9Yd&#10;16GlxbqGY9QNpKndaNoE2cwbrXxnupis295OExgUa5Xfwl3qzLyt6syNG0SGCmXWLhAl2axpGN8c&#10;uwbr0of3u2gAeN1WYvy474belT3VKxojT00MT8PkCes/fkRv8gZ24vCyzUqOClN/4/S75HOzROIq&#10;1EEHdxzSG5utQz6yeOYEJ3giwMRx1BVGs2XERGsnRpCrsAqId3HVnJw8HZ7H9PmUCThI5Wr3Qqbp&#10;+w8E++JARFYO+RDQwQR0kImGKASDWEkRCNsQTAa2zFwZyASsYWELXII00Glbu+G8j4WBeUOjoAsF&#10;IwcyKR7Ac6fo49EXjztvHJS8KfgMYvjz8XYFYLfr5doYq2C4d3xQypnuOcep+OTcM7298TP+1rOU&#10;7uqhOExsInBZ8uNrDMPM5xHWD3eAhddQPpqX9t7pK3SQBtX0oaM4NWm3AyXrtWmjb4MCVWVEjzyO&#10;VVrHCOO7js7WpJJhWnpppkZPGqShFFHT8HvuPAi3z8UFyuic4Ki5kpLDGQjI0JqJ84EPN/Vwz2Ut&#10;HjOJIzpCi8fN4Zs+0kHauzMmzcH4pYc6eodqF5zpbJoS0xHW31tdqudmm0WX6yneGObFbBxpDH+g&#10;CDJh99R0LRw2gVbxOp0EO13CamwF41Yd4hLUi65gfwIoD+1A5+QkuTHE2hPB0dDBAwm8QLWoW1fd&#10;Mwo0GClj7874voWFKQQ8b7OTTap+pxZwzUlhobwPlgPCPsYyK8fwcnyLy+GSS4x6w1bhNN287Nh2&#10;TH3bJDKZmUydz020G++SbRQgj7ae1cONZ/ScCZ1FYFqzdR3Ki7+KF/oQLlSXqPzX04YeRmt7xuCR&#10;Os5uk4q5O6DYztDJK0bFOBoL30VasXWBJk4YgecIVB5dynDYBKMSZ9Ak2DIBX+XyG7S/gUSHT0FZ&#10;XdX+zcWaPmoiRuqMkZVUsLriqHYuXqcRbAlYRe3SgYHfcEbIFlEUb8Xvb97YkbTdhwAPzJicTAw+&#10;DqTJEcCjvW3T3f4EcBD6i6AAm+cjYAlku6xFHfRPhsIyMYFuaygIUgtoy7gB3Fx2BcIj+/N2W5eG&#10;DlXnic2X3XgB4G0/AtnPYAd2YG0b/cDgcS2NpkN73ahJvA+fAFmfMDe4i20MG8bNo8U/Tv5YhXm5&#10;s8+lZV2NHj5cB7buQ2c+RvuwnOuFjUEuJplhnAwtWtaTS+tGag1L8gPDJlUyEMLn5KSg4YjX0FXd&#10;NKFsqE6cP6inlx7pbsUdXb9zRRMr6HId763cHghQkImmQr+lcawWD1uo97sYxz3+GhNtCql5Wxxj&#10;81eM6B/nzjuHZdgzIMlWDMWz/YPUAW+PrniWDUjN1RFYgPvwrMXz1qALgauG+G9v/DEqszj0IXFk&#10;xbTgcAzTFzNVclSHyFK9wdapZJLCbIYHcrMRGOF3xt05BAOSzgSDe7NGivYM0pltp50KOi6AiYrW&#10;eIlA2LeoWVU1Pv0E1yPufN4XTEBHYrQSBBsTwNvLJ8zVJRxDj6Opthe1KKcAI8FWiid7xSH0ieLo&#10;7xAXr1P4z92CZ36Ir/aLoxyF82iqYK8wps8A7B2KnUq/GCOZ3Yuh9TBbPwolV7pxH86j+3WGhs0p&#10;iqfZBFlHZLuT2BeTlBUpvxACxbIfDalwYMTsKazXqLiqt0hN31liZnTszf33+vHFTwz63tAbpsht&#10;NciPeFA7kkqeH2IhU/HMheofn6pMaoR1M2ZryeTJ+Fh0wgogwWEwghxsbFkZg3KDHvacq61Hc4d9&#10;COIK4OfwB0b4O5m5kmoz1sKwcCCT2IF8bACvXWWgumBqTuYlgH3c2KfStJ66JKVoWq8BysSjzl5b&#10;T5dG8jbLsdZ4SWPe6M/kimvzOiStDN0HZjysgLFicmgz9hIVnNZX9pVhkL8I3XULnE2by5fLrU1j&#10;52by43v70gZ3B8a0cqmn1vhRuxHI7nysB+9rSLe3ypjefRxetCtHXP64dPDWGN07wx/qxCVdOn1O&#10;ly5XaNGFxRpwoo86DclAiE7XD154NusrtPGO3k85rJ+XIzfbgu4AZ/wXaCAOs3lp/ugZWseo0nE4&#10;41scp0ehWUb2HOjgyhCO+fz4JC0dPp7gTHOOQcPPtvglGpWcOeYEe7ohfIrXLDDVVsQofQjg9k0a&#10;ak7HTg6r4Y/BSYhPW4YAUhxLrMhAf6BGLfVIw2WUoOyd0VEhrV2UBZ53qVNLtT7/hzywvmoHVnfk&#10;kI6hCdMaZKhoCsxNs+E1YTdObz6szWPmaBAwIYg/VjDunCFsf/JvVlcBdetoFjto7rCc6C4Z2trN&#10;Z/Hmu7fupCZ37Uc2nKRl7JbpGUh7OyHN8Yc+haHMZvTC2+esQMt8AZckDHEYGRsJFDLc7fi7AQEC&#10;CbYgjvscumzvMaWxf2/Q/ZoL1euneHowtnUTV9TbVPNvrjAgwBaBC1B9N/G7fkNr/AhTNDMZKk0J&#10;DFJhfIL2rVytMX17E3hkUSvqyPyV34MszBVg2ZhHf4K0LQFnAR1IdvYHWvha8PLcYEZlQMNS2NeB&#10;pQgABvgSPGbr5UdQm+uoBzqYVnjipYVGqIRmy9kxK3V4wHQl0xBxc20oHwd+EKDGNfN5rVs1gBkp&#10;0OtrPzLJ/k4n1u/TngWrVbbtgJaNRKhPkvLic3wIYPtcd1ttwd/AA/89V9dGePJhYfbBLdUcU934&#10;+c2nrzk3VZUduI/uhZ46tme/Js8dpG3bV3PXsMgGh6BD69ZTRZ7RuQo2Vd3cppTCeDWtXkshTVtp&#10;74hl0vwTele0Qe/GbdPLGVjg4j1hI/rbkU3Op/u1AsOVtbPXIQZH68AOlw0oo4JwusxMjoPeCuV4&#10;tWkIGwEiA4JNTUiTBOuRzd3bD2PF5QiSZhD0+bjPB1Ns5MVHaTyFYHTr1kpg0YxpSbIT4igk8U1z&#10;A8NhzZoUEUZQZyuFEyEjIkI+aHPrfvap2tAVjOUUiLIhUOd7ojKDqYikwp+FY2cZdmBlaL7L1xzA&#10;XHyb1mGAHmu0HLg41s8HF0xvx4x897jFzjq4u+iPL6NJvgAXfJ6Wd1ZEqLpDka3A+TSraUvlQ80t&#10;LZqo01TfO6at0K4FeD7TeNjCHpEt2C0UdelBgQlnyxSHyQ569ihkwtoHK4WFeofFwQvGtl5g4PMG&#10;t6U7JJh7ZOZZJISDa5EhoP89t2irDvN1KlbRasezew/Hdaf49vyeNZWLAcuEwf14PYOh5yj+HPaC&#10;7Au+D4KJCCaQQ8jMporzAxYYNHD4YbKzbbQK5P2xnJLBCIzshvDj8jbczA3uz1o3C2gfy85kRHez&#10;eyDR+OJaOhZHrcuY5j+hmD+IRURsgDeupC2dz7ds7qysMJdSbMQC2AZQ1GegBjIYMAFl41bmMw+s&#10;2aqlo8criI9xA0Z4gaPtZnMngNvSfPHAXdXV/KfZqtW2tb3fArm5E8y2das1QV7l9fHbeEIfUena&#10;bQT2At1GuP2Yzl/Zyo3aPHm0tq+YyzTzWt24eAPftSOYmg/HqWi5XrPy4Ke5J/Ri2AY9HrjGWVbz&#10;hor9ogm/GWJdyt6TDfTZV05Zoa28+JfgHGdhKRBI527y6HFk1nQCq9IxMhZgHxUZwlHoTSVOKxv6&#10;ZibNga3rdzLtPBzGIJN9IKFk+O6KcWMWrVkLFWKEEwH8SAlH80ub3Y3sG+TFrBqeIQPxxstGt+2P&#10;ZLR5VbqA3nxdVIMh/DHDja7i+DU+1g9/iHbg1UtIY29B3JfTvi2n87mbRstBjvAppogjky1mVUXx&#10;im2a2HMom8L26KLtLCGILyMTvbzkEOKY/bTgs9n/0QnP6t0YnU/SYqwZjtPROkmxeYqgPmcdLrDw&#10;4n6j8dsei3FODk0KD363LKip69oNNJlMe9cko68Qq9+i0D4Ht38V/fTDcrpwu9drxIB0OmNlukCL&#10;/DA7XCpmb8D6GGES2foSNck6VIhDevfCN7BbZfFmjRAGWc2yy2CGFawmqg+2R4I1hOzqT8YM4DgP&#10;cnakgI35uHhuCPOM9kIcFPghGM34JZjnvgR0MM/9bdsVAeTNx/izr9CLY79n+3Q2kd3Ua1DoqAFF&#10;LBmqj3UuH2eQgAKxLZc3MMGLgHQjQJs1ra3mzWqjp/FQKivdOtJlNB9pM073AJp48vV/ycRt+Dyz&#10;C26DVW8b4Itl7NY8d6HIbG17Ynhfa64qb8Bhz5hIfnzqmrOP4wn9+Mvbj2sds3GbRgzWpgljtHTE&#10;QO1btJKRozN6fYVGCeji55KXaIDv6h2B/GJVuX4seawX8Ki38I2+RYuymD/kpqXbtRfu8BxCm6vg&#10;6UFsbWrXti3FVhy76aC4EA9F8oKb90MUNFgEx29mSqr6wJIM4kgaiZdZ8R6W+SzZoSV9++Kmj/yT&#10;lnUBtlKd+cUDsbWNMmGRudCDn20XYKAHqymg9uKDQ9X8u6qK8/JnDm0xDv4dna1N1soNR+UVw9TH&#10;KJiaod370hlcpiNbj+Hlx+KkWcu0tO8ovDtQr+0s02IMZobm92TJTrHOb0Cgz36VK4iPLkzB83n0&#10;Cp1esF3LsDRLCQ3TXHQsx5gQP7Z2F8UjA7TrimFNtugg+oYrxy8zaXNC+9GgbICzz4RZ6cAJs4xZ&#10;zZMM2S7iRCjbfdLZMHYPqvLmpoPMQY5ilD9ORQTpvuVdWerZVQdmzNAtDFzKOb1KGNTdy2axc6xq&#10;O4gIvvwUZixPX2hj8WYF0qaupOEMXhhm9gBGgJMJaMvUgQSR4WXLngGwFD4EaBBQ0KbGbczKg9c0&#10;EFuwAILVH2gRzNfyI8hC8byL4mT15rkXxaEnWduLLNwGfLx85nImeeihYZMWjsjIpU19J5A9+di2&#10;ZNK2wA67LFht7ZtlVgtUl1YN2axlCz55tDVyFrBmwk7Amnm6O8HbprWtwGjgrMFwsYvgdqEAdaHB&#10;05qbrBVvt+LjqrxCVPTo6lPd2F+mnf3H6xYYcufI8Vrds5vWsyxz68ixWss6roW9BuswR/H7i6+g&#10;4F7rR4xV3p59oZ8w4/vpyCO9PnxTe9h4VTx+IVtSy/gDXsGv4rZugO+ec9MsYSLaZJqejRoqBIol&#10;DCfPBj9UB/S3djJ0JK3kSFiKgRRXY8FRRX2LtI0C6zjtz/3ok7uwliCkWXOlxkarC4sZeyANjeWY&#10;92jWRI3p+HmxniwCSBCBJiPIAyPvljjre/toC3/4Y2DNlbMWOnoSc/sJIHMNIZCvk9Wu0Egxqm4D&#10;7k4zRkzQsG7dtZ1Fj9fRFl/aeoYp7/M0MwZoWFyO5mf317qBE7Sh7wRdm7ZZB/pO19CETDyfPclW&#10;TbFIy2DhJRqQxZu1nybQRnDz7GG4+zCetRVB+hba2DvJ/uPI3hF4moRwQy7EEXU9XTIbqt2IldlT&#10;PPEucmJO53uatNWTgPPwaqJNdPtuAR+2oUW+c5Dmz/ItWosb7EacooxF2b6TyfcHd3SMgr7P0E6V&#10;wQxNF0LHrxIzE8SGoXnbrL+MpXCgALjYVkpEwNHn4jjVluzYkhVutiXWmiQ+6C18rYnC5wcDFwMp&#10;9LwJHB+C2Rtu2du88RAUJbSL1P2yRwiqLmgiv58FqRsY2MuCmI9xJ7DdnUBm6RCBbMs43cwA3TbT&#10;fsjYbXjbCWK+vqsFMYHrwdSQB7oRD/t6BHRrnlsQt+J5K95nxu3//apyme7SnQMVzNQd1VaMU3aS&#10;FbYPG4Lrfm8tRRiyiRdwx8TpPJJB2EL0lonln6hM3x97op/LX7CThaYJExuXGCzti4Jtdb8xuoCq&#10;7QZWUE9xn3zOQsqTe45p3PAi6Bw4RoIxhuD0Rs4ZyOhOlJ83TAJ8KvAhmSA196LRNAj2cUSfxNV+&#10;NpAjH5GTb7UauKC2UFALgtofrSzdwFz8IHxdXGikNOYY9MJjuJ0i0XJ4shahNQXiIIRRZ+n370cz&#10;cYJ5u5741QVCUQUCPQqysrWMvSrbxyzS1fUlusOK5Il9BiuMQnM+9NBtWuG3uK5sZZMpY2iDOuaj&#10;1Q1WV7QHiQH+Wtp5sE5gwr5r9FwmnuPka00Iju6+zNjtJ6DnDxitDrExzhFu5ipDadEvHDpOy+js&#10;xTGq5BNA4wFcOm3UeB1GENW9PUwT7fj9zHDumbuUKZUYHEFhFGAjvGERNrj568cmftpJoM+dMNmR&#10;n/aHh7/A6zSof4EuP7ivJw9fq/TAQWqXmc7KYX/0GAYzgh1KjoxMINsp5UOx5wdf7EOg+ZBh/cjW&#10;SeBvXxxI7Si3xULeBLEFsjENgWToKP4+/uYfTfb0tkDlc72BEn5cFtBp2CkcX7FT05lcCSTw3fi4&#10;thRplUFsl+02bOrgXw++hwWuQQdXAtpgxC+PlpEtmC0Tu5F13QnYNgSuK5Rf65YW0A1xTLWr3ofH&#10;Rs5jqw/rL6qcoSC8Qja5T9fvxIJl2jB4sFZxxC3tjWS0R1fMVgaz/mEWtrjLdGgKizHJmj/h2fbT&#10;hdd6f4b1DkwdP6BtuZcddNnRkTqycKve7LrEdiOENlB5jxlJelrxTDtwwPcnw8TDVcfijeHfHPwK&#10;uxBCl88XKi2VQYE8aLn4iBDNnbVEixZyNC/foD54Nmd6BmhSYT+q+KH4yPUEE4ML8QPxIQvHg6Vz&#10;6cplM4aVBG8cDg6P5sV3x8O4qFNXZ9vWfl7ohdyU0RSD3r5QTtBSflzpUI/jKGTGJRTo0locSXFQ&#10;Cid7t+drrEV/cZ2AvryjQnfPPmclWhenZZuPIMpW+S5N6aXb0/boHuNCQzI64Nrp4ohxwinsds1d&#10;pdXAD5va8DRKi0LLMpz9bKn8jPF8X18wrjEHechI546aoDCCJskEO+gxJuD+GsfPGmA3n0EGgvCQ&#10;d5jkEqL5wTAAQAfTS8RSO/Tv2VWziyfo7PULOleCyQvs1CKGc/1gFAK5yfwcOo6A5mcx134LaD+w&#10;sw/Z14tg9eFnjmcoww+45oq7kb8FOljal8/3ofgzhiOMz/cxTA3jY0yFpzsnrbEQBLPdFJ6mmOPr&#10;xoX583FWnJFRCeZKWEHG5bJlQm3Aum0IYHdugDYUfU4gE8CtDT7wfgviXy7LxM5zIIiTkXm7BbCk&#10;JZdxzy0Jbuc5gdyCfS4W1PZY5exO/Cb2LtHhrWs4ZhGYsAl19cC+Wta3p5YyrbGChsUizFqKp87V&#10;IVyCjlGIPL+Hr6kxS8DpN/i2TcroxGwf0yG0fcdB8D9EF3GTgL6NjPIOTZdnjP7vgRi3ZY32Bw83&#10;zEyhlkS2jketZg5MGTj7h2It4Mv2pBAsubrghjoSY5khzIodBoebA6UYtRM890bsvZIjwhF9s/wc&#10;DJ0DL53IkRdHJzAPD49EXthgOOYpZLOdeC5vwVB979rtWjt/GbqPPIxzECuhYWjPx43i553aob/m&#10;dhmkEWk4L5nuA946uqmrdtNivbShVFdYA5eXnelwscaOhJHpVqcP0P2p7ERhA2pyKAuA4G39Oc49&#10;YQz6pnd07MmC+Tj/D5nRnwD2syA2aoybJtC6dg6FhjgIKGBcbj8ETStmzsTiK9jJytb48OUmigDf&#10;3vCIlFqFaCxL3d2twcHX8UGbEo/v3bZz67V/G6Kt/Se1D+12OK6pHgScdf4siA1uWBA7qx8c9RtF&#10;HIHYFtgQSi0RQWHcilVt3sAMb2MjLDPz/37Ogno3CjOgAMFoq9q8sN71cnDxf7uMWmM5vVFqtqvQ&#10;srFDpdnOFrKwXRbMrlyGd53gtcxsAUugWkD/EzYYpHDeBh/b/33IvK2a2xIiC2CC1xYSofZrAZ/d&#10;onl9Ned5M7ua1leVfQdWamspLv0TeiF46UoATNeRefMRyUzUyqGDGU/vr5UMXe6eMZ9pD/Do3M34&#10;ITzTzz/j3fbiLfLH8+pPwyEOPUMYuts+aZnOoOhDVpzdwYny3knG9q+8VvH6vRo1eKjTQAkx7hV7&#10;qVhfAhAKryOTIFH+CM/RWQSwKSnRz1cdIeansZ9Q1whiitD36B/e0C7/iZm6y2DILFYHt23WGF0J&#10;tmWdO1Epo3bzhsWgmIkB02agxJvJrhRzqbx06IJ+MkUbKrYX2HK9YEOubZqKo4WdimxxUo8BinNn&#10;WtmlNd02ZvdoQfcHOixmzdtxGJpxg1lbTNvb9oKYgMcHF59VHYfo8ZRdGkWTyATsFnzGpwcQnDHg&#10;UdONBBLgwU7gUqwSuE4AW6fO1gk7rANBxrCo+TH7OvrhtnRbQ52M7A3/a9nUk4LNXIcee0VJbRhQ&#10;xuXJdrwEEaC2syStV6wOHaZpg6XvpZJLOslU/FBa36aAs69ntJzdLMZk+HNSVGouWERPcAXQKW1P&#10;cepCpvRymiRt5GmLOMHNxmL4sZrCsqM1MtqSzT3IyJ4EtBWEngSwJ0Hb1go+C27+z1a9WSBbQLs6&#10;8AKoYZdBC2MoPhR0Fry2Wu6/8HAlbLBg/SVgbUuXAyM+bNNqSUA7b/NoAd2SQG7ZvK6zzasFmL+F&#10;BXzzhqpSiP1XN7almlNnRJQP2gGWpM+fp/0IfTaMGa01YOh1w0egr5jBJixcRenavXv2DntafMxQ&#10;RZ1lO2pX7A6sQREDU9GBJfWb2bP9vpzlnVff6iVeyS/B0fbv9sXrjjLNaKRgs/AFJ6azb2Tk6LFs&#10;XS1huQ+aYkT3XWlt+9arx3gS0yEIvd9ihfsKIflTqLUHuI3ePYIghQU/efDNXdA9OPwz0CMGqOHG&#10;nZ2fgH8HxorD2mdoJaL5N7ab8OhlncBG7Bz6kCcffp6VdNZi2zJq5EmRxFE6uFMhhupsomX6uBSn&#10;pNOwK7P7j+BYRoxjYh4TyXPjBgS5qRvzjGOZP0yimrfVwFZoOm1lHn0JUMuGlpGtcWFZ0d5nmdGC&#10;1dcwrAnfaS37OYFr2RMYwMe15WaxR18LPo5/Tx6jCbA7LgFk6CDMDTkF4ORtcbwfk9QFY7JVcoxV&#10;e9RBV5nru7z0iF6eYHcMTEk7Tg7Lqv7G/XIZF2yaCwtEL7J7LJy/D3i3eZO6HO+GVe3Yb+LsW/E2&#10;/EugGyvhZTDDYSeMFyb4udoStFYI2/s8eG4wxI0gd6AFvLFlY2MrWgMvLBu78HUt47Z0irjKjGxv&#10;2w3jMBVOsNvz/wp8J1M7bEZjJ+CNBWnBz9qsaR01bcZyo6Y/sLG23j+vxvQaqpg/Q3u8G8zgL9am&#10;RlgwM2d4Px1fuEi70BXvmjENh86J2jRyIs7smM6gq7Dlky+YGLl3+KIWDmRKhECMNuEO2TeDgEwk&#10;045jK+u1kst6j0TyJ7qHFaVlGl9EdQ/lYw486ajJCjqmO1AjNzdDfcCCicg5uyLYj4Zr9mIP3ygM&#10;ZN4yVvSaZTwX1+xnSmQN83lbdIlRpgcMse6HHovxwSybrmI0xZw7d6s3f7DR+X11f0O5jmC6uKUI&#10;fS1MxvGZ67Vr6HQdZbznGo77z24/1y06b/MHjCRLo8HmZ1rCOoor8Lpl7MHeO3imdg+covkUpc6U&#10;B/SiBXQIP7/piP0RuvtYZnZoMALZjvZfYMUvhZczfvThmOfRgviXYK58/uH/ne4c1Bk/u2Fxw9ym&#10;k7Dj38NGl8ioF1t4Sq0RftlSeLKsfYwF9OqFC/XssK1APgqNuFK3lh2TkFSfg8cOAC54GUth0k1j&#10;JaDXTDjkRsctimD3RVDfAm2y8b2WeY0vDkCTEcRJ54lu22CLj9FzBK5BDGtyGPdsFJy7Ay/QZhDE&#10;dnlwGVZ2mAtjLQhsy9Ku8MTGaBhH/EuAOhDkQwAbTjaqzi4LcMvCLs3Ixs3qcVH8NW2g5k3rctPV&#10;UbPGtdnUVZvHOmrC242b1FZjnjduVK/y4nmVGCR60WgV2puGgqCOQo7YKbsdnr8sohw2jD9of1q1&#10;U3UMn96ryPVeMGpl3akxFFyLx0+Bn15HZ3Cls8ckjqZFOn+UKDJVEAGSRPYdxDzihKIRjuFgoE9L&#10;sKsXTRWGCjgRrFOVjpY3AvbDCqRs8Gt7eGpXFjrapoCNo+bqx2tvWTtxXjvZarujL2t2mcw4u2Sb&#10;495/mMZFsi9yTbqGbfhFnc4X3zuGonNFnzG6OL9Yl/lDX2U552k48QMwEkcQ3J8n817EoejCobN6&#10;zaT1lBEjnOw1i2Lq1CJGsFBzHcA5dd/oORrdvSfQgICldRzEZavHjK7ypChzhyFwCi7jdD+0jQ0m&#10;WDu4crl7pSbil6C2AszHmdxAG2HFlwWyBa89J5AtmL2tK/fh8uLre3DZrN21lt76uaGHCoEZbtwc&#10;FqjRaGPO0OF8seOq7q89pfsM7z7DRb8CQ5YB7EZ3p5vmtJvBw4aZrZDzIGDcOKK9KKpbETheFuxk&#10;ZE8ytjcdvBa8js0JDAtIw722T6UyCxO41rWzLbFchpXdCVbL2Ja9bXuWvd8gh31fYzMcfvgDZ2wZ&#10;uZKdMGzMI5ChBQHbikcXNCC2sLMZQdyc7NuS729XK95np0dTArkZu8Ob8NikUQ01aVhLjRrWUSPe&#10;di7a7g0b1uaqpSrt2UiUgI9FKgJ+cyqycav0zHYqzMPagDGoBI7ykn1H9PrGcxa3X9PacTPQqkap&#10;D1ktij/0QCYWBmZmqQPrznow8jR/0Ej17ZznTDyYfWooQWZ0Vji4NsiLNi8mMJ2YHA+yoUjrYKEC&#10;i6KISQfLJmK259awHoHvpszIGN3F5+H1YbhVNgPsYhhyz5BJOoxB+ln0AucxcDnKBoAuuO0HNG2m&#10;TjRrbEYw3PzXyC7JsCdd/aK0a+JKxuuZweM4vgB9d3oi+grG788v3qV1tOdXUxvMnjpFHRkWjkHb&#10;MbVbXx2ZvET74KVNfxGPqsvHeFsoMOuKjR4yWLt3bHPot/Go2Cx4KyFDpajHHi2ALXANLnhZd41H&#10;K/IsA3uSJb19UZ7Z+7hsR7ZhYduRbYHsRTZ2Lgtqbho3nocSlNeb++qnOq7KJ+jcTH9B0HSGenzI&#10;XvGDczbqICvyDJ6Zra0fVKZhUQ/qEU9wrRfwwYEZ1qkjwzauU51gITNbgedoJvg4vq4HfYIBOd00&#10;FX14MNnb34pDvo+bdePIoNY8sQKxjWVg45X5Pw+muj3I2Ha5IURypQHShkeDLwYzjJ1oxdtOQFsW&#10;5udyaQH2NQyMbr0lwWwBbcHbtDFwovEPwIpa3FQEcSOCmBusMYHapAGB3KAmF8brPLcgbtSgthrU&#10;r6EGDapx2WNNVbGl5SFkuEgq3WjbAYeoPIHZwcxcREj4EydTtJ0+wxozROh2VE8ZMlzt+QP2N9Wd&#10;wRWoqCgCaAgi9j1MLpvv3BG6hGOHFAFBKqeNI8ydnUBrZ7QVXz+QgsMRl5u6DNYjFSoqkQLRpW4t&#10;J3PZHzw5LAIB0Dk94TrFMOlRmg/ltKMvrD2gszZrxjjX9umLccSsiXSyn0OxdUtMlTfZp03NmmqD&#10;Jrrxl18p2T8ULfAwit3lbPo6BmtxQGfIwtdtAxXmOZtZSRzJz2Xbs6aOGalpzCNuwpF+ETtXRtCd&#10;9CZDenKyeJCJ+jFF89OPCPQRDensTzoP3g7h9/I1PEuWdjheCjYfThwPjvZAAjWUm8wKJtMxeBFM&#10;4bztDo/rztc0fYQNlPpQ+P1fwWwBTTB5Qp958OgHPj3HoK+aBWk0XVJ3vpYPX9sfeJCGHjwayegB&#10;RFDXgIAFsSlqUqu6k0mNOrNHb4LNm2M+CGqwDRKBVhzPvgSmwQrL3IF0/5oRIJ3ZinsHHfgduroz&#10;4OI3L1quSVh/uZINE+DOrSvbhsLLuGrTUFgQu6PhsMA2jtgottY0QgxGOHgcaGPY2BiLllzGUri0&#10;oEdAJnaxXgFGmS3Avc25WiIrbUaWtZ+jmQVwQwvgGgRzTQK3phrXYyUGV5N61dWQoG5Yv5Ya1iWI&#10;61ZXA97XoF4N1eftKgYNnBY0ck2zhgqjEredcN35AxeAbVPJqH0QkOxatVXPrz1jYc4mRC+BSgBT&#10;trcqmSo+nD9Yvy7d0CqcZ10DLd6NmCnuuajtUEjpZH+zkoogY1sg23SDQYNQgjmIDG0DAbEQ+tEt&#10;26gLLuwmG7URowSKy63YPj2BMju3chd+Z8WqQLpZtmKXTsNcPGXj6tCCbmpQ9RuNKxyqR7gI7WGT&#10;l3XfsqD81i9cp4J2SfKguLR9fP27FBLwiIeGT8Yr7ThiKY5p4NPhlVuh74JoYjR1eOouHbM1ZtBA&#10;dhrawEAWa+b6sSQzXx0zkvXgNnSLLbA5jkvj6be6DQY3HtzLpJQElyfHtysFUdOmtVSAZ8gZWtrn&#10;d5VqOJpo+wNPoulwZe1BLcXWLAiNg010uLXh+Od18bSLjGxBblm8rQNrYCN4OwSWwSCHmvpqDDtf&#10;2lpAcxN5k6nt5zZ8nASXbJ1Sy6QWIG0dqGC0WSXmDSLjuvF/zQgOT6CAJ8Hmyc9kGbs1mbIp2a4D&#10;KzouIG+4W3ZHl7Fau1Z+W1eRRCxFl23zfadoadugREuUh+5kZne+TosWddSgTlVsJCK1ac127WLF&#10;dDAwsD7vs6xr7ENz2IjmwBuDGBbIze39Bin4OZs2Ahs3rKsWfP+m6KSb8NiYx8aWhet/T+BWJ1AJ&#10;4Lo8dx55u873qstVr041HqurDh3nOrWr64cfvleVRMZ3UqDd0rFhiueYz0L2OA9B0vJtq7Vu1WZH&#10;+2xZM4ZJkKljJ6gfmDgNiWcuU9CpeGHE+8MnU/l3ycnSuvnsVGFwdtf8zfhnFGvPlv3qQCDk0PQY&#10;1o9sx4sXTcs3Hc7a1F5R7HHOxArBt34TFY9ejp1WOQqyVbqxoUx7WQw0sT9j8qwsvo5KbffUpWTY&#10;44xKnWS4kkYO+DmI1nZr+NPOfuEq7j5Bdzae1HgWH3WPTmA7Lm14sHasV5Aa16rKDRKoIkTl5xk8&#10;uEnBdGjWGm1HezCl75DKLIqPhLEL7gSTPcYhZR3HjOLPl97oZ+YmX2MA4/DgjEn9XP5c7+iOvmPX&#10;+EBGzloZ1iR4cpi2KUKOO3PsZF3Eo8SKszfnX7Ej/TZU4DbMHCHvzzJHePKxSjglTvI7DmD7rbEC&#10;lo0dBRvXL7DDisI2wJL2BOSDxm2lFvhEU7C5mWrNTjIHptijm6M2syXyrkAMFwLHXpfWZE9jLQwj&#10;tyRoGhMEHhz/HmBYL/h+LxoprY3hIGP6QNHNZOHoRV7bclZ9lHKS3WDj1BnkqVeZvrlZctdZVLqT&#10;ppF1U1sToKZ/jmHt39hBI7R1LV4h0KL3mS4pMqlA32FaxWaDIOCkCwvuW1gQA3Nacjo05aZq3rgm&#10;K5gtExPUDcjKBifIuo0I5voEc0PLxFz1Cdo6dbkI3HpcFsx1PgRy/To1COj/dlmGDiF7rkJ/cYP9&#10;H6dw9VnNfu6DR45q8LS+jnGjTTGn2LAnTkSWyeKAJpZVk+joxZKdI2ldx0HOR3Ns5yelwWUPYKNV&#10;NzpeE7V48kLNn4jlat+BGtl7EG1uxnzQbphwxcaV8jAsDOKIimrUTOWzd+rxqtM6P34zjMQm3PDn&#10;qGvnHPabZGti596a2204zkDljGzhFcfwwHAaIm2a4kUcl6wBrCbo5h7k7P2ehpdzVmsPFU9ezaKd&#10;zcAcf45GulMcdb1onNzANuA2N8iczn1gY+DOyVwOjrV2r4NrKzFwa5cGmtJjKBa6BPGRB84GpgfL&#10;Duj0+DW6sWCPXm47r7fljzVv6mynWFoxd5GeM3L/huD/GRboDVYLL823GQOYl4i23l54q+d41r17&#10;+DMrmZknNJ/pC/hM40U3DNFWG6gvJ1N/yM7W9PAgS7eE/+1Oln3V2J0MHazB6GBaOkFv7WkeubyR&#10;YtrSTFc4eBe6ea3IuMYQuFiWprlRv/b3qvXNV2DkRmprugiwsCdirtZACTcCsyVH/WDsFe5w6p1h&#10;UmdEVIr6ePppKVPny8fM1roRUzU6JgVfkZU6zw7vJOzVmsIweDPatg3bscc3gKP4aJ8/cRnHqYM6&#10;xM1bBjy9wg2xCrHXdlr7PfMKVe+H7wjiH/hbNCaAqxPINZzNCXY6GDZuBh5uXL8muJjL4AQwoh4Z&#10;uW7dD2/zvB6Zus4P1ZzgbsDu9Hpk57p8rAW2Pa8SSnt1L3u5jYr76RYryNj79xrDkr5kDi/GmWJ9&#10;MDp0c1dbxnq80FGEg+FM4heLOD2RjlpyKLumMXCMwhpq8ag5OoCO4+ASlGm0w6+zc6MEz4Sinr01&#10;iT2BaWHh8sYtP5CRqD7M/yWiyfD8oZ7m9Bmr0zM2q2zEUi3uO149u3dXfreOmCxClyE6Wsc0yd5Z&#10;WzS15zj2qyzX7lED1IGiKwh9wzFG2w+y/DIHB/kYbpgQxqmiWrlocc+R8OGz1J6f1SCBNRXC6UBO&#10;KaCFzgqwZLyhXXkR2nD0Gb40XYXDYNBc8OHjW1HcLETPrEs/oyq8xq7xOTqMP91OptivsrJiT38G&#10;D5hsWcTY00wMBJ9eQ7FoK9uYs3zEONFLvAAf42j0dDtqRLzqnjGd8Zxgf4Zz53PWaNiS+8esmfv5&#10;xEPtwkXTWAGTTXoSyG09waUEs9FmLcn+Ewnid03J0M1YD+zRVi0/BLE3oiKDJZ4kCdsG68Ip4UKh&#10;Z8VWKzTK7giJGqNpqfHtl4681tNGoDDWMW1463o1EXY1ADrQlAC/jkEMdgir2oldBtIoy1CnNmxm&#10;ZWdJHn58heEU8uw3X9t7hBawDcGrKScABVyAWxsNRC+zjFGzw2wf3ocA6zKrphf0KFI2A9OLeV12&#10;ML3z4MJjTWOsyjJuNsPXk4YMVFumjRoSuC1YeN+MDG14uRnwwgnoeuwZp54yqFEXGGHBakFcu/Z3&#10;+qHmt6pTk8ca36h2DR5r2fuBHty09ZhKquIPzZWfku0stHzJOPjjkod6xxTBcVrXB2k5n0eaeIVj&#10;fwXt47gg1G31a8uNIIihmzeZ9q5tVu3JjsERvQdjiHJYexfv1Sn8LU7ieXYMi6jFQ6ZqVn8aNOw4&#10;6YLLkS/YLS+FhZrwzR0T0rUMhdk83H22TVito+zM7gaGbYcFQgRQpiX03cQeg1kMdB6aMI9ZQg9N&#10;KfTR1jH+zPH5azjrJ86tKtF5jBFHscK5OZm4rYltuDJjYtQN9sVEOPZHt3Zuhm+ghvvEayZ7VOKh&#10;BVuTmdw4Nv1MJM4f27KZn60GJqCNQ4319XNMTH5GSXgeiLIXb40TYxei3ziikulrWNROy5yTYiHT&#10;1bvY1lQGnLHZuKfoq9+cvInW5a7ecIRfwDti3egF6JbPaXf3UTpHbfDwJJPOSHVfE9QnqQ8MZpg6&#10;zcPYBlOntQWj8nZLsv8sbmq1CgRy+Ggy7I0rH9PWyc6VePuXgG5DEdiagG4Bd9u6eROwaiPVqfot&#10;2Rp6DejRFs7ZpW5txtFYz0ZAtoZRcDXIAQwIZmgiBnzeqR1wjfV118HSC1EJNqv2jVrV+l7hDK7G&#10;tkXBh6CsDTChDdDAF4u1WcTALuDl0aU7uXbpITZmG9iK1QWhVd+4FM1lsmkDlmphKCBbwicnJfmz&#10;C7IHRERbNQH3NiN4G3FzNSQbO1nZ8DBBXJsArkvg1q3xrX6oXVU1a3+rWrW+JYi/Uc3qX6nG91+p&#10;lhPQVbn4OK46FtAZGUlO738/+0R+uvmzHtsRienJC3yM7+6/ppfwwD8j3ZDZapy6pI78kMEtXdQ7&#10;OQfHpPv4azzVBYL+DlLRu+ymu8kxWwHWOnXwikpQ8M3uSduckagriNQnDR6BAY2b8lGhedeurVms&#10;5rLVbLvoyu1ipH08LfZkdh/68oeJbMGWpLYhmpzSVRsmz8bMG3H7DgJ4K9faJKa0sV3dnKdLmxmk&#10;RaOcFZ/ojOoYtvRi0rotmNTdRn+sCQHvayzFHNz6Tw5Zopl5fRHTGKfsQkuWBgGVuC/HvckXWxHY&#10;Vs33KMhDqOStXrS2HzAzeHfdIZ0gk56FablJY8fa+5sHT1FfNqVe5Ea2bVfvWH/xFJ+I62yzPUPQ&#10;XmeO8Dqc93nsy7ZwyuwkKWxhW1fpiNl6wWDFc0RbP/Jar2DFsnG67tBz1l62y2ScdrWCHpvKNI4a&#10;e+luEw8VAT/c4KA9uazb50UH0JPgdifIXQ1uGOPAFIlh5poUzE0a1IH3RYJJVm1Ro5paVvtOgS35&#10;OPBqSzCsO6yFG//fGozbkqO/O5uEr+6v0M+X32kbOnLvprAWZPLW6CQ8jOHgBnBvBf1Hxu8UEYdJ&#10;D1whlhRTOrKcqc8omlU3dWrVXu2cs1KrkQxvxUR+Kf2KFvV/UN3vv8Zu2VOTpgyF/aARAmxozPds&#10;RCBbsVfPwcNkZALaCV4+3oK6Ds/rffGJ6nz6kb7//gvVJKhrOQFumZo95Px/HXtOpq7yAOZiPo7s&#10;8zhCr2A++LD0lp6dZPUYDj6P9l7TY8bG3z9EXYcd0494SjzAdPw0m1R3snLhNsfnddrQ90vv6x7X&#10;NXY93yGoT9D0mIuIvZjpj5PbWUpPpV/G5/Q1zQW4K6oNPhrNXTQ5IV+l646xZ3wreul5zAoW0JwJ&#10;ImvUV2+E7YtTu+HRMIM5s06sU+uKzjpbVw521JVp7XR+YoTO74jHO7mACXE87Fytw0ZnDOrMzZoF&#10;VizRuDBKzDhdq/j7pnbQ6Kyu8rGu2Adxjrcn2Zggtgxtg58uVOR+LVtRCwzidVmgjYs36j4c9rNt&#10;ZbjFr9XGQZN1D/eey/hKjGCCfX56D0d5+AJfDcPNz7GwOsc4/kE20+7vUqQKXOYf4ytyffsR7UCu&#10;ehLno1dMOb/GzfUZSeMdI/wnOK6DEdMbxWY6iraWpSnkXIAbjVCUpVC8XW/oos1NWqhbG25WoIY1&#10;VpyABm7Y57hZQFuGBjfbFtzGBIUVXK34XBfwsssPteWKte006oLxvQaRlX+oZDt4Ley1cQT49eto&#10;RmoXvca5aB3aeC8LZrK9uwU8uNs0FPY6teI18ubrHqSwNW+ROwcua2xSgbYzmf+YxLZ12mLl4odd&#10;gCvVBjD0yB69HFxvcCKGaaFkthY3ABc3AVY0/oV+4+dt4DAWZGZghGXm2t9/42TgBt98qcZ/+rMa&#10;ffYxAV8VrAzvzKMxH4azG0Dt1YPSqwMkqXLn6jM9vccKWkQ7pRD0R9E+7C0cDgeMmyQFy2Mq9Df8&#10;sX4+8Uo/HeOPhlz0PsYy9/CTuGECfrwSbtmGVG6AO0dwuTmFyw22saMwEzGHI1sWvxpx/bQpI1TI&#10;eokgMsxQCrfNiOi3T1mNZ8djHcQBZwyLL3PQhHhSuPhy9EdB/fQrwNQwMUnbFqbh0DRYDy/STj+e&#10;r2s7czEpzOL7dmS3SCI4LdORSnpYoURnrj1SVBMEWWPD1G9Gh9llpifWGLAj3dMGLznSLQtaYLRw&#10;CqRGSsDjYtKIceqTnYez5ShcTjfryWYmdRBaPS+u0CpMuBezts30Ju2aNtd51r+Zz8ZjWICH7CB8&#10;zh/3EvN0BxhVKx3E0vXFW3SPU+gWstuT7IexpZ0Pwde3gR+3uTEebj6t23iPtKfIdkG0bsHlAY62&#10;4AnkmB49AKE/BXchDEY7CsdgAt2LAtDbAtqgFAWiIyji8iC4PYAEjQmUBmQrN4LbhUzapn595eK5&#10;PB23/Ytsd92KFYMV6DYJUjnmxMmEWi2Veuk2P5+YPtqE159xwcaYuMPtu5j454MGuQl0Wh567Jen&#10;WBONqfuW4dO1DZ+S7ZMWIOrqrDCgSUOYCTsdghjkaMbP06weOJnXuAE42YrDhkCWhjAbjRzIQZeP&#10;j7EMXQ+cbQWfvf0DGbrmt5+rwXdfqcm3X6gxAdvEcDZf275+c4rI5hbQPwA7an5DI+YHW0mB5wYF&#10;2rjx47QSD46puNtPd/HTKQZc79CseMsP/YI/2Pt9rD3YdJsj9REiI0xjqOjvM0x7E8OUCwyLXsLP&#10;4s7Bq7hQkq0rnuN6dNkpmEw4c/TGAa0/PFc5zA/6c9dPGTSOtQwY7XEjHNp5XDPGT8IbJIvhSGgz&#10;sJ5lq62rt2oFRjG5YVG6dW4iYqjeenSwENunAao4xi7BXRnIOgugmXJhLrqqR6cwuM6GzqqHEra8&#10;5mGxa5xwW7JzW8OZDta07GfsAQ0FU45xxP8ivmkFpmxS83t1h6GZAaZfxI3YNSRa3QNiVbFwp05i&#10;KFOC1nsFr1EbjmcTI3XC4ObJnvN6sf+6brAy+enFx3iwnWQNxWa26u7QbWi5G0uZCt94RDdhZ+7s&#10;Oa1nYOYrjHuVw5lfW7ePNvxOXEjnOrZkASbXhM9uzWhRBt4hJ7fgunnqslJgllqinWgNzraumwnj&#10;jdkwqGG1gcEOC2gvCtq6dWqrOoxGSyCGB/JaNzJjvC++y/4RWjZoii6TbG6B8aeNnECw1nU6iKaK&#10;a4o2on9aB/2ENcPJRTsYSE522tEuJBhTulnnsblJNXlsUOc7jWBP4CuUlAPi0uUDXg8Eg4ehWGwE&#10;3m1seguaKM2hAy1w7Wu34PVtCmZvAu9s3LO9rzHva0RnuDFwpDH1TAPjoMnYdjXi/xt885nqffJ3&#10;PgZ4BP5vgUdHGxo4zrwhp6k1h1p89ZlcCGyDi6EQFVVCI1k9YCP9EOYT+xUxHLtVsyOSNMszQkeL&#10;cLHcXqEnYOKLi/brFDu871PM3Lv6gr17Lxi5YWH5jjPaQ6G0b8wCXcZGy/Y7X8Wy6QZrtt7ThHiB&#10;Zvr6/QeY6Z1EdxEMfmtMmztGCzie1tO6njJqjLp2yAC3MmnCC2uZwlq6Z+h6xQeGahnC/HOHBrKI&#10;p5ue7eqsV+eGMBEyVEcXsJvwaKHu7MyiwCIIh8U6lfNMDG9Kt5TSYm8vF3f++GRlFyi4NiY6N1xq&#10;ckfTNPDcMLYFhyOWMWlinR8U2cZLYxg364eNWCb8+FAmSSblD9DA9A4KpTiLx9DdumJ9+zGpzDbZ&#10;m5tP6v66E7hg7tPe7XtxIe0Ah86ST26qq/DwF1mdsIRJlSy8p3vxNW1F3mUgyGl+92vMDe5kcMKa&#10;WfE4Rw3O51TA7qt/Zg6r5dZVOjkyNHsOYVcQWu+WBERqh/bqOrhTZTYGZngCPwyi+NDxbU42rvbt&#10;1+BhWtBczcmK3tgaz4B2S2ncUnM799VVRuNuY645tWiM449hk9Pu1s4GSkwq6KHV7PsLZrmmBVWb&#10;D0q4FtblM/3FBy2yaSZGUgwvRV7bAljTzDI3N4fTxv7l4wya8PnOTWAajQ+Ppl9uSQw4ajtH51Gp&#10;kXbmC4FMHqYpMXUg1GlLIEfLrz+XN9KDcJyiTE9iUtsgbnwPsr9N1JhvnlmzBTu7x9lTGGfG2HTI&#10;uhJEt0qv6DIr0I4uW6+1nfqqbPxyvShmPzXZdwQLYubkDdStk7fYt/faue5hz3SeReU7B01zHDYr&#10;cLK/ufsCy+Rxcr8Apr79QEePntAZ+Mn7zCKO7DoAyNECTw0gBZz2qBHD1BcbsAg0IZ4wFDbS04ag&#10;jkXXkRvBZAdMxCDWN0wdFKhH1wfrTkVfTL0H6fxOJjS2jaZh0V2P5ifSJcwGluQrhcU/8xlYHdNz&#10;gNONtCZJMmaME5iJzMUAxdq1bWkjtwXHmzlJG4wDTVMSiew0ipGlCGioAXDVI/P70PIdqf44wi/E&#10;4HxWn5GK92QwlOzoZVMYeE1kpGXh7XdOdzAPXN1rlOP2ZF/TleBYv2o9JxQNiUNnGMuf7Gh463J8&#10;h+BTcZexslusdT7FzVC6ZDvMxykGHELVEPGNTWH3YxvBItYAn4ZCu3kBV6objzSGVXXuQLV+43uq&#10;5MFZbdq1lYkTw84f8DTZ2suzrb4jmJs3biA3WspNa9Wk1U5xzZxmQWaupuX11snV1DTFJRrbf6gz&#10;7WItebsxKm/o+s72Kmu4NKHwa/VBw1wptreWdqPK4tFpYVv2b4phDwnI9BkmETXxvjMbSLLgNbIC&#10;3XC+UaC+Nl1ulgj8nc1Tz5SLplq0QDTfattWG0JzLjgYzTnNtjD6FL78/TzA963B1jaX6Epx3AiL&#10;BnNnavDZ3+UKG2JiLl8gpbtx9iagsqnvcBbJmIZj6sAium+bdXLvMV0tu6LrjPJc5o91dtUhbKy2&#10;awvG3ieX7KKQeYrBOQzIeeSj6JPvsT7hzNK9Kp23k+KAArHssQ6tWqepSwZq+MJuyhoSqWET+uka&#10;R+1I/Bc8OTps0LJrl47sry5wbLhsENLTBDRwqSHopMORg3ZAb7wC7J2PR0eCd32d2Z/HTTQIz5D+&#10;UIy9sZhlDdjZAWy57UGQFOjwkr6altNdU7r2Ym83XC0vcDhNnx3sIKlYf0pb56ym6HN3hDX2fWyc&#10;x3QIq8fP18W1OPfgTzIkJEWruDmXDMAboiFbs8jWI9PztBDu1QZuvaj2/ewPSSDEMoG+lm7lRSxd&#10;OyOQatikBoVTfdq1NdWb5aC3z6FKPFCqznh1NKArZn94VzKoTZA/PnFF99gRUs6e8VmjJ3KTufwz&#10;m0Xw+09mBK54xlwsD4rA8MupRVhZnRetrbc26eLbm1q2aqUjGDLtsRcwLRBzmTqYNLrBcoQxSmVa&#10;jgT23HTsmMZm4HjEYOl4S2/UOabYd7FNypJYnPlwMzQcTQ8hjKA3gZXJPFvZmBP0WktYDWeuz+Sg&#10;ptsgqIwnt06m6bpN620DAqYPN/N0s3KLsE0Btn0LaBll1we7YfNcsSuS94XzvnCTWPB5oR8uC24b&#10;eDANjBcCNh/qBNOcNKxeTdV+/ztVJYC//PiP+va7T1X/uy9U799/qx+++Vy1qn+p2t9+qqrffqLq&#10;ZPIaFI9VLJiNXZg2iCnruSt0ctshPJH3avuSTToK7XSN4uXRQXq4NF2ErddDCr+7cKx34VjvsT7h&#10;ESuK79M4uLab3j9a6YfwsLM4OrMLvZU+DAPGTq3xax6ha2TzMXQLgzliUpGVDhnQBy+OICrtShWY&#10;HX1+/DLWheodg2spRca+9cUc1RHyAGfNLArnezElcpUNVUf76OmB7rp9frDO78PZ/tIwrHbnMA41&#10;Twuw3c1kWNeFAioBN6XtQ/FmHjhTU/NYi0wjyP5oHmSOzKxkAt+HpZnsCWG9wws6f2cmYD0wdS3G&#10;MEvBhsny+Men6uATpAUElpmju5MBbALZ/I19mjfV0oWr8So5pokjxjrDmy6tKufd/GlPOwuU2OHS&#10;BsbBjmFTnjVHZeYChz+ENR6zhk9Qe6wPKrFhfWfGrjUnQH2KnuGFXYBTqAN37tHKCVPVF3PDOSsm&#10;6ei9MlXcuqFFS5bx8bgdERAWOK5s9nLjprCNX+7siknGwrcDbrHZndPVKS9NPbvmaxVr4LYi9Z3F&#10;17MNCvHpGM3jgGVuVWEMXRj+DEACYJMrBsUMYnhCgZo1WYTtNLTlQ7aNFqlxLCaesbbKGSP6aIw8&#10;Y/D1bsf7otgvHsX/28fb51kX2vHRI1hNTmuvuxuZ24T8hs+bG5Y2GSgFYN0aVWE1vlWNql9RCH6h&#10;L/7+V338lz/oq4/+oq/+/mfV+cPvVP1Pv1f9P/1RLf7zD/r207/q26//oWpff/rPq/rXn6nK0R37&#10;VNS9l8MqFHXDfwJfCRPUnD+AwQmdrzf4pt2/9BBbqnd6i5fxI+SK93DrPwkNZesoDq07gCZ6q3Zj&#10;RbUZ7vEQO0kmFuSrsDt6j0ERGjOyNz4VexEtMcB57KpmMVUezjEUR2aw6RJrvZo+15x0Iikq+kcl&#10;alJ72t2YPJr6K5Ss4+Fi40mtcDINAXoMpes2AjxdoAcVg/X0xkCd2cVgL65Ci7N6aEXHgerBDWE3&#10;SHumUbYNmKWFeYMUWbW2+sZiNoMQKis+HkemcXjtxWjLuKXaMGIe3OkR3cM88gTT6wfpbi0ZPE4D&#10;+Drtm7VSFm3gThiheDarQ5auI0/atyE0GhawsH3Hpj0aNmCoI0x3NSUZTIXhRVN+NUT+aEWUYU/j&#10;t00b3IKgbmzqMSryRhittACPtyKzt7JHPrdhw+9VxPjUnf0lOrByFfZaeJF4NdDoPdgclOCdV35e&#10;w0cNZzoGdyN8qwOpfZqhlTC7AXf0G344cLYICtfXrbz1eRM31XP3w987Sf27d1Fel04sVU1Rmq2+&#10;Y+uZLTlth0NSODOdYQS0P4HX1gLahgKACDZvGIUjbDRBH4kvthm92yiaZddgxs0C8fHwoTj2hio1&#10;wZRlclPXma7ZfnfrDNZzGIjvyKYwFjRDqn77mb7/+hO6l2RUnlf/8hN9/+Wn+v6rz1Xz6y9Vg0z7&#10;5T/+RjD/Xp/99ff6x59/r68J4jpk6lp/+p2a//Z3avnb36vqlx/pq28+0TcE8Xdc1b7ia3zxqao8&#10;u/sjqqrruIxiiE3m7Mcinmn08MfBV54mO9te5V/+vXz8mtVi73XpKOtrGdPfyD7roxgRGtd4Clx4&#10;ducp3UQTsmP+KnXPascGqWGsEDjEzuyTOP+c1V3419lMvviaxJNAjmGNWjRKv3A2UfkaHmwAjoNr&#10;jaAdnkAwhlPQ+JhCjCq4WSMWzHPMlW7qpRulvWA+kIyW9+KPnqUVnbO0JmuAlmf31vrCYRqem+fg&#10;5QRgwtrC0bxvlOZ16qNh2Z0ZZ7JuY08NT2G/oW+ItlPQTmKavB0ZeProSRqcVaA5g0eDydezHm27&#10;NsOpjsjuoqgWrTQ4KReqcYl28vv1pAHRKTpZ02mKxDHtbuNApuVtBFY2ddk/WQETsjtzcVYMWXFl&#10;j1Y8Idb550g+73P+vz5TGDXAsl5w7+MxFXenYVBVAWnumlSGt0cpnh/7D6sTNsURYE/zM3GjUDUb&#10;h1b47rXy8dVHTdrqX2q66F+ru+h/fdVC//OThvrouybYjrFxjEANYTlS4CefKogOYgTQIZrsagFt&#10;x7+PBaaDRyuF+m7AwDZmrgi8ackWqpbcjC2a2NiTTYrYZWKiH+CCa8Mf13Da0EafWUu6JgWdBfEP&#10;1eGSod+sSVKr2tf65ouPVfWLf6i6BTfNkm8//hsZliD/5gt999kn+vyjP+nvf/hP/f2Pv9Mnf/yt&#10;PvvbH/Xd3/6k72E7qv/jr2r6u9+p0X/+p6p/+jd9+fnH+o4boqpdfK3vuDGqXN9bQbvygR4jTFmH&#10;FWxXCoiSwyd1CHx3jabJk1uPdffqPRZRPtdtBCgXS24wz1eiVVTOy8dOo209HmvTKHU2Tw342ZkF&#10;A7SRm6MjPhkz4Jttjq90w1FHfnjn/GPHTqBptS/Bzn6aiZ9xOEFtVJ1VuUah+fA8BgoonfUSAWwj&#10;DXZtpeYYyTSvVUNFqd11cBxOQ/MLdGpdPsYtvdSPdva4iHSt7zNaq7oVaQuND7MaaEHhlspU+ZYB&#10;tN4pcLvBVkQwiJvC95sGVzqMXYd53oEq9AhUXlg7tWpTT90GdGcqvCu2VEghF9DqXrWT5UFbtIIV&#10;cBM7UwfgAPX89Gvkp2dYC8x0TfM2FK6B1AStODarsucQXz1a9EZz/UJxWYa2yv6/JpZhBJBc2tsm&#10;qWxJNmsG29AclqA5j02bQVsRKK42pk/GtyzXqm0T7TzBuo/T5azZa69QIEKCWQ8Q8A3hcRvDOfuj&#10;Kf/G3Ue/re+hX9Vw0W++baHffNlUv/6iqf71U4T2n1VT+L/9u0L/178p8F/+Tf7/37/I4z9/56zq&#10;iGBTgQ34GoPQFo7bKDBH1VaDQKxJi7mWNTgq28t14ZDr1PnW0WE0IZAb04xpBJtSD126tautY1en&#10;Olm5+req+yGYfyCQ7TKBVNUvP3Ow7nfQbd8RhNW++ExVyc7fffqxPvvTH8jMf9SnPH7xn78FN/+Z&#10;IOcG+Oivqvo5Wf3jv6run/+gOh/TMeT9X3NjVOUGqUZgf/PXP/H/H6nKtTX7oNpw06Q1XcHg6TIU&#10;ck/uM9SKWvIMuuMDS7aodDMum5D/F9H/XmFZzzngSG+opc40TrqkJDK10kEjuxdqUv/+aC7YX4IG&#10;olcorvO9oIE4litopZ5hgeRV6KJxA0fIlRcgLyuH3SlRzp1u5iVtbCKC48qdQicKMj4aN3Z/GizB&#10;1solC7RGldUjKEHru4zW6t49tIwZxBkE+OS0LuqERDT4qxoaH5/D4swMjj3oIlckkcCV/PZsJUAU&#10;ZQqvFhQ7MV5eGo34pgedrBH5XdSVYO6JpsSFoCvEgdX2aLcG1yYhuurKkqLhvfoDYVJ1BHh1i+mZ&#10;rTRNOkbFKwXWYyg3Rp+szvJuANXIMX8UrXYxnoAm2bTRoCYEaTOytanH6tWv6jy3+bhmXE2huJqS&#10;7Uy11uSfF0FCMDfmuG5Qv5ozYGozf9YN68squEOHjsEeYH7IUG4seLkR3b/a333NIEWIWoaEqapb&#10;oP7SyEf/+m0r/duXzfWrL5rof37enCO9hjIIgPDf/FZBv/q9gn/17wokuH3+57/K68vPWa8RiA82&#10;zAITN9ZWb02dY8KgH0g8tUw3YfoJLkcQRJu5bu1v6PRZt64mgW96ZRoi6DIsM9ciiA0L/2BdPsPD&#10;NEVqwSdXJ4Crkom/BRp8x/f85vNP9RWOsF/bxc/2MbDiH3/4vT7525/12R//oE/+41/1xSd/BlJ8&#10;rm8J/K/IyNUI8Brg6Zrg6mr/+Ehff0mGpmD87vO/qwYZvN5f/qIqF8hAFVgMnNtXqtMsTN/PSrPr&#10;7Pa+f/KGiues0g6sbE8g1D8IP32KvXrXWby+n6M4ngybCUTpxEqGuVBlm6jGF0+eoSnongfHJmh8&#10;v0Jl5oWywyRM88fP1HEq7PWLVimSzN0WUYsn2bcl5LkrDMfoPoM0ETurQDpMdgyHYboYBJ4upNkS&#10;C5XTCs7R3ES7tEvU7AHjsNuaqynshOnZ0k9L4IiHxqYqo7GbuuAN3ZOGQHtwZDKYN5VRMQ+aLasw&#10;flxMlnUnI3YKi9FyWItounAZEVGaxg22YvJ8NnTlAJOwC0YkP74HijMEVy0af+/4si2AetvPQqR9&#10;TMqMJrBMV5wdzZqO5FRHhtkO1/xLdAPPcMX6BTkBaDeqNQfqoDmwoYX0xDiaDDVoLjCl/H8FcWVA&#10;N2bsqDFsiPN5NCYa0s61kSLD364EdmPgjDsqxcawD5HcdL4wORYYZlWQlZuq6m5e+juKvF/XbK3f&#10;fNdSv/nKArq5/uPTRgr+8mvlfvY3hfz6PxT8r78lmH8jfwI64P/8Wq1hDOpRdLfmtfcyFoiizawD&#10;LKDrWAADGxz8W+MrApZMi9qtPhnbunN1ULj9gCDoB3sEbtQiK9ckmGtW/w5Iwed9xw1BQFf/iiz6&#10;JYFHQH9jAU0Qf/fJ3/T1p38ny36ij8i6nxLMf//tb/Sn3/4f2vIN1ZHpowbffK3vfvtrVf/jf6oW&#10;+LgGgV6Dj61NBq9G0fg9X6M2WbsGjxbUVSkUq5zhaD29YpNKMIIpx7LrCEXiBPZolwIV1qKF3YBL&#10;/2E2Mu1iAuQQIu6zOGiWsWtvHcYzNm3dj5VcD3Fhf3zmkSZCy3WgI3UCjeygQXkYqtBu5m7v3CFT&#10;AzAljwAbtiXA4mhO+GM94EtQD8zNx+V0iS4z9jOq/3CaAg2hxlopgYAcOKA3o2FU8Q0aIP3EAtbF&#10;Tdkh7sCX3kxWdNdgPC0KG3qCj/tp55RlzDvOV35gO43t1JOiboLm9hvFeFYPXdmCndfU1WR9b02i&#10;2NyG1mI+8Gg8eov5Y6dqJcvgl7DXbwGGicvYTnoU08otk5dqLBSgP9g+lp8hgqLZ8L45CrUhszYn&#10;KzWDI21E12wi3+dx6R2NZB6vGco0m1C2yWVjLEIxXT9nq+4YfmhQr1pl5jYc6lz/lZ2NY7WGRUMw&#10;uAWz89xGjYAcLYxCgw9uwNsmDw0nkTTkuG8DD2wby5Iw16naxk9/a+6jX1dvBdxoTkA30//5vKW+&#10;/KyucgmotL9/pKB/I6AJ6sBf/UZ+BLPvf/ynAr74Sp/+7XP97eua+r4eGN+ms2Fy6iKit4xsQW24&#10;2K46XPXoBJoYqD6XCYMseGsCeWoS2NUJ9hq8XQ1I8QXZ9OvPgAYEdTUy9PcE7j/++jv9/aPf6R+/&#10;+w99DRb+7uOP9SmB+enHf9Gnv/utavztI9UliFfAMummNCYXsqJ2Q42jIbRv4wGN6tJP3wE/viZz&#10;VyOQ6//tL2rw0R9Vi0D+5vOP+F0J6HI6VacWrtXhVVt0hHUHB7bvRnifrP3IPU+s28Uymg1kpi3a&#10;Onc1W4f2qWTLQZVhr3WdKYbe4O0+qNHuoTDbyUbUJARHW4bO4WbYr8L0dKXFsfOQDVaDB/UhQIMd&#10;ussE5p6tzMW9AcVhC6V5BYNncxE1Pcb95xCrwjCLARYU4G6Ul9eBMXqIc4oeF/TY8T51KT6zaH93&#10;1INLHcH4PTSaXYej4/K0AS32RvB1l7BoVmAEalhCroYkdtAotM/nVuwHoowkK7vh4YxklQ7XlrFz&#10;0WGPopHSSaM6FtKRnKNt2BdswMt53Zi5WDgsQ9+7Uh2ATjmRkWzTynEmoVu0qguNWBtnpeYwHU3B&#10;r9+wNTcK+FGgyQR0dkg4qjV4ZzpojSjo+mcW6sXpl1ozdbFaQdk1hCH5JZgrM7Jlc4pJJytXTi5X&#10;BrcNfSJityFQunaW9W2cKZDmTG00D00QDSUlxbCJlwsW42tXf/22rpt+Uw38/HVz/dsXjfW/P2uq&#10;eiyQL/j2Y8X//o8KAWqE/Oo/FPCv/y7///Ur+f31rwqpAbT4ppo+qVZb//np1/oEx9YGjeo7qrc6&#10;FG5W0NUCetTmuRV2tYEgdbjqWuYGVlSvauwFWZngrs7jZ0CD2tW/Vz/M16NZB/L5P/6sTz77iz6j&#10;2AtHxZjNeuOsmFj98DEwgmD+7O9/0SdcTWrU1mZO+R34XF9gjfT1Azd0iY7vrlnrtYfFQpeAxA8u&#10;PFW8X7D+9Ov/pS+4OaoDM77/5COw81/0jdF4fO8qZQR0Ke7pB1dtJKB3MoGwhgnodFz496GDxpkT&#10;I5lVuIpuY1zpFLu8j8NRH163RyWo5yqOnuftA1rDJHiSbaJq1kanZmBJhV9yJgWSjViNGjmEkSvM&#10;DMGzhmM9bOwHTXRz+vhDu/XBwHyIMtr4ayfKrQm0Xc2ZNII/Wv+h/dnElUh3ziYwGqoRL9KiCcF6&#10;96iPXjzop1ePB+jNs/6sgCjUpqnzdQCdxTIEQWvJzGsHTdCg2EwNJVizWvvq4HiybXIe4nYUdRir&#10;DGB2cU2PEZqD2D+aBkpY7bq4LI3AE26WhmfkK61Ra01LK9TkpHynQ7qEoYOdTMO0o/0cCnsyghGv&#10;3ZwG82FFmlT7SlGcVEktXcHwHbUCR9AWHMHNCUI3buC4lm46wfLN/Ww+NXVbPYL0vwK6EmZYADcC&#10;N1cGdWWWro8AqB4Z3bK8PbexI09+9la4rdZGc2JurXG2N52B5jQkwN+5B+hfqrfUr6u66N/Izv/2&#10;RTP9CwHd+utqygFnRpCZQ8HQgWTpwP/zGwX8+t8V/NFHavOXP2NDjN0ukz3fM9Dxty+/0d8+/Vzf&#10;k2nrmiyz5tf/vOoCNeztelz1HTajkoozXXJ14MY3X32CRsZFo4om6B4LoS5U3FYGst5vgBYdcvJ1&#10;G9/re/is3GOcLQZ+/y+/+zeC8GP97c+/lSsCqoP0PipIlufWHUTnvldXtpXS90B3kttbA6KRtbIR&#10;aw3T+AM79wKSZAAx/k5gw4JA7X31KSeCQY6T05foJOL0kxuZ2N5/TKOHDVIMnaTJw0ci0N+lY0CR&#10;o1v2om1GDwzzUbYNi1tW1Z5AjPMQ/e/zO280io2xHVBqdfEPUU/fCK3jSJ8F9TV6yADlAzd8aMEa&#10;1+xOW9Vm3Zrxh65PxumKQXgx3slbKLQycPX0se1H0GqZ2Hv1GzoAjUkIOtxGkO9kO4j3TQti0GUP&#10;1eM7vfTobm+9ejlUN8t6aCbf4xgdzZJNJ2BYFukIeuSVQIfCkDh1AgL1j0hUN9Rmjb7+Wg2/+1a+&#10;0INTsvJpwvRTB1iSFFd39aaV3YvpjAIvPyXUa6zcpq2VWLeZ+scmayO/z+yCISjUPJUL+3J0Dq5K&#10;e89o/6bdYP+hmj1khFaj2V6DLcJhdqv4NmumenSxGsEph9RtoD29prEx6zBajiwyLTDF6C4niCuv&#10;ymxsUMOC2bBzpeqsLoVXfYrDusgkm/OaeXHj1OB18GJsLJoFS+3hoePZG5mJBUO9gHDoOlcnoH9N&#10;hv71ly0IakQ8n3+r+N/9p8II6JDf/Aew47cKIUMHAzd8CGq/alUpCtHY0JI2HUXjli30Le/75ptP&#10;1RD8X78WmmQCud5/e25v21UbXF2zBjiZ4DbWwgW7451bMQQ6dlalJy6qFClF6b7jqCvZUc7G14MQ&#10;DOuwDT6NkrN3Tld9DC33zcd/V0My+3dk21hXH15b5jyj0zUnrkAV2Dc/gO5dzArm9vUa4DSQDuzd&#10;73ho25LUYFdoR6CpsTHfgKGNv65yYPZiHV+Jq9DS1RrSv5ez2LywQ64u8wOd3sUuOZb1nC5l4yca&#10;jzN4yl1kWuM87McZ/OJuISO9ce6uBuLgeZGisiuWAX7ffqdexs+CUYcP6q84G32H+DdppgnFra3a&#10;DL2BKa1acLTFchOMxm4rHBvcGDJzHHxwP7ZiZbOU3pMmSCNooSZoE+qjIhtZ4MKSnCK9fjEUyetg&#10;no/Q2f0EJnrb8oOXVYYd1uDoTM3JHYCL6nTtAj6U4Lg0mxckxQMPkEa02MnSNfjFo+q3cFrctixo&#10;HN3FcQiSJjPYOYsplBUFwzUro6uKwhM1PrGT1jEi1t0rTD7g/wCCNbyFu5aC867wYl9Ht3IeGvMI&#10;C9VHZhWqIAybBiaiE8Hblr2nZHbVzTkY3kxcr+Lh06gpGpOlqxLI+Ev8X0ENXnbwc2VGtoKwPpMc&#10;daEDLbh9zGoAmFGX9wUyjxnJVI/tRk8kQ+dkJ8mV7/ur2m76j+9bk6Fb6V/hoP8dlqPt3z5VOwrA&#10;iN/8TmEEcxiQIxj87PU//kU+YNh2rOgIwcLNvPfcYFC+ZWFpDTjtmjar52BlC2gyNfpky8pOlia4&#10;fwBq1SKgq1b7XNW+pykCVbd0OftVWDS1BmH/VLYwHNx+QGVs6hrRj9eV/sNcAnuQfzD12jEtwfiz&#10;4fdIQOvBn8Nh16KV7fFDXU3IwQ02vRtGmau0EmOhKdndnKHnqEZNtHzSXCTLjK9deMEgCXOeZfcY&#10;zt1OVzJcg7GCrk6RXOUEUKN4+Uq2MqUolPW+MbQtl/ID2cxb6Y4j7Ak8olOsTDh79YEun7yoi3hv&#10;XGAU/yZzcZdP3dEGsOYupJA/Ypo+NqC9shu7sjgyXhOGD3W4adsw5UF2bs0fw8xNWlLlN/tg22TG&#10;Ig2ge2ySIQkedTC7qlNYOjlg2AAsFaCiGB1qxMxZY6xx60Lb+YA3104O0ctHQ/SGoL5+tjfQh3Y9&#10;DMphmjclm49jYztdHRq6akXXESqHmTgF/ipZXqzCQBaKssk1PTxS3hytg2NzdHLFPuSg88HgnehM&#10;dmPrFe707EbJ8AlWMs7/hQFRjrn5osye6uTnzykDhcYf1JM/+DKWGW1jef0aDHDOMqp2H+lsUUya&#10;kpq5aCd1x0Vu/hUUmSem4DiFzuXIwBlOJ9NgSH0ydyXUIBM3YDz//wlsw84GQeohgq+DkN3D3I8I&#10;aJuda0ZSCECZaG3o9li3Jdiaava1B7Eo6LcNvfTrGm76169d9D8+a6TaWB/EffOton71W0US0BH/&#10;+zcK/R+/UvC//06R/A7W9o6gXR3CJH4geooGFOkff/e9vqnO96W4tYLQ5veMW3bYDrKxk62BHHUJ&#10;7lpw1NWAHNWh6mry8YtYL3fk0GlYr7GKqltPk9gFOZ31fIkBfB9vT2ViFzwit7Nm4ImdzYq+ul99&#10;qTpcwcwfLp23Ugd2HtFGaONlvcfqBYuRTlEIekEIeNQimZFobGPsVRJXxe4zeoLFnG3/2rdqnxbP&#10;X6nRJNCvgE9V9rAYvahvd0XE0rGjtdmnRw+9fvBOr4ATlzELP4539AnovPIDZQTGTl1mv8eZ5Xu0&#10;G63vqPwesBrhuojW9+66ozo6cBpWvKOY8u7JMnl2TEMt+SLp9KRydre1A2ZDRfayYVTzUWtFoDcn&#10;0H1x/VzBHFovJhx69KKwyqcYRA7pAta2+TgTgtu0Q/Pva2pQfEv0G6m6VpbFL9NHG3BR2otsdf+q&#10;3arAiPEEAqqZTF3sn8y0MU6iu6Yv1RGKvTVF09Q7Okn5UdEalcgJtOKAjqB2i67bQjMisrWu90i5&#10;1SbAqn5O5viSecOaisBgfUufiWT9FE6VGmiRzRClllLhfPsAUcLw8LO5xyFg9d5JHTQsuQM2C+W6&#10;wxjbDtyerq9GJ85uwrUE8saO1AusirMs3IhuoNF0jfia7jRQ6gEtGhHgTRz+2UxUKAaBHRbM1iL3&#10;RBZg2doMVcw21nYMWis6Hi1GYlosuhR48dw0fdUmQP+7ehv9L4K5pgt7ZeigpoCJw/6/f1U4BWHM&#10;x/+gcG+mdNrZyaxJjiHDO4IhHKN8cYP9jgVLn9Sqo1okD8vKtXkdjN2oRWB///1nPCIM4rmTpWtR&#10;HFajuwc0qcWNVh39RTtel1l0TrfOXs3M5zim/7syT1qkQgzha8BONAXKpOHf0RzYVA8mJNjDk40J&#10;A3X88Gm9ZIzrAhthCyLjaIQN0U841k6gB/D333OSsCz13jGGItARLe8/TsNC2qt42nLdOXweMVof&#10;DUAq0AjM/w2sR5Xcjin08/0UyZ0aylaodTjIv2XU6iFC/Tv7KlSGt8XBmatR03Gc8LyCoD7OAvnx&#10;eKf50pJOw6fZRm+OT2CV16L1mjJ6pDLZVhWPaizQrFdpcriS2VyhnlrjW2ZNDzfHaaexY4jSkKHb&#10;EXhjLGENXBIWuoMoImOT2vNxSBE54k1qmkHnLikglG5fW1ab5bNCo5vuX+lGK72vdizDNoGxqkW9&#10;RmgfI1K9fcK0KLcH20aXaunAMRRpU3SQgC5FjtkHncgCFv/cxbH/aH+8R5jgKELEvz61q6Zm50PF&#10;MQlh82tQTU2h4/ywxpqX1VPDTBtCU6RJK3hz9uPZVtSmBGC1H77Ul9/+XdW4Cb7lsSsU5jG23vah&#10;aEmgrT6FVvy+3hO0Lr6TtmFeOWvQMKeZ0gh+uz6Z2WbzDjFLmY8xTk2ObnMJssv4aisIa9OVa00H&#10;tQknW20bRYLxaIKWxAabo2Lw1kaLYRk6jf3suXnpckVn/qvqTH0HhqhT91z2n6eo/SdfKo7FSelk&#10;4Vzb5945Vak8JqbS6URgFI6nYQSwwwP57FcsMf2K0+sHGll1+N7/P01nAZZVur19z7TdBUqXIiIG&#10;KordLWEgIIISAiKhIAiIit1iopjYYnd3d4/drdN1zsz9/Z53/t+5zr5gEJH33WuvZ8UdDc0cmmzs&#10;SdlR15NsarloCimDmvFeNScom/JeGX+bjpymXSBvLEXI5zEb5ouQF7YsXKGVU2dpBAZO3SkvDeSh&#10;JSz07oaBzhXdD9LBopXaunoz/MO1mjoiXWEQddfPWKR9bK1HcFo3ru2o2aOydWP9Ea2n6U/vH6IJ&#10;wHrnA/NdNSqH5n8wJybrd+rw1izsioWgNjpoCP6AwAn9+nTWgY179Sfys+8A8j9jg/gIvw/j+XGP&#10;acb3+MkZGa6n527p06ef6GDDLI6hQUgbrIL9m583G5r6QIWyDOnk04QZdSLuoDR8yHqZBUd7XrQ3&#10;A3lDubGwFliYNCTDJUUnKDtxhEaD+sudOUW9+fst+Ppwgm03xNTP+Bzeg9N3bedY/fRqpH58na2f&#10;mXT8/uNUPb89HrPJfiogAxpzoQMzl2pz9jQy9R4dxl/7ODbIp/A9WQudahY17ulpq3Q2Z7Emt+iJ&#10;Rt8QGo7JKPjHawSbvyjwIx3AAltgoI1qyYcaeO6AOBURmGkhwfJtje5aK09Y1zyMYDeiYaZ3Yubs&#10;BHzRjWzVCax3K26qdfXyqmlXicawlrYipH52FGPCcXmoTPmpPsFgMrM3gduStfVJtPeubz7MMqkT&#10;47h/M7LBhZjvaU550hHcs9k0+hrRQhJDc8N5BBAUDKotfAgBPRRNwrhwJSVHqx/Cl23oSVJHJyk1&#10;A19HNLJDABmNTEd7MD1B8ZisxsWzOR060FJ7DyJDDzD2yoDjuwMF9YWv6O7dWB5G74KANcAiM3uu&#10;W5sszEPbkpOyPUmpBxDaQCNBzBw8iKnGUMZzBks+FKRkUggEBDQ8soLDFYDtSLM6vN5arsAXKLPI&#10;zPXY/DWFrNsciOsk7vkmbPtmDUtUB+ANdUHPdeVEDkcMfyAj1j5mkMD3dqeP8mNs29rVFSdgN6Xg&#10;hzgnHr9KeKeD2U/48PMt4zu2j8VCIwNpLrBGC/PTYqP4A9vkgym88fB+BpX91nbQd+imPaHxuUsz&#10;eJ+RysNTTDg+/6WxmRkWK1zDtpg5baLihxgF0l5Qcdor1r8vIPXL+vXMB7xZULqHinRkyxHoTflI&#10;7/ax0Gpa0qA1IRu0hCYUz2RjJlrUcTSD7clcCfzSGxFnvLEHDh7s6Jennunmtgn65W06UrjpiJvw&#10;8WMuENKxmjNuBD4ut3QZOtOKrMmaMGQosgEF2GPsZft5WyfW7dPC4VmaG5ehJQOTtaRvrEYxO16L&#10;CM6hTfuV2zdcubCqt7JKj0Rjz9eIB5IJuyHpuyl1mraNmKZxbCBbNqfsadNA3jR0Ddh6raaBie3S&#10;S1YM+m0Z7NeiOTL1sTNoMntnG1WvWUFJXXvr/EQa1AkLNQC2fMP6LpQbZhYN/YmN3PAWXXUbXt6C&#10;sZMsjVYzAtqQPk1dbcQWTSNoamlfGNdmOtSUZUwPFPlNQJuAHBwTouj4wZaAjoweqGgM6lPSCOCR&#10;Q5UwPNLyeUpqrIaDjY5PitRQvhZjljFkd9NUGjhoP5pCfxrNbujz1SMRubIk8azHa6H5a8X4sQfY&#10;cn/oXRYiBJMeI2XQnRO2AxlxIbqBJ7fsQ1iIhIaUxQ5cw27sOs6Mf5LcKDNqVikH4KiSnMBa2FYt&#10;L1sQczZctWxqaFPeEt0An70OwoEJSBvbKnKoCTSUubIna+2OPMgNmC03AwPdFGRezZLfyqZsKXm7&#10;OasxaD2nymUti5aG/Hd9wE2NkVwoNiAUj+3Q3oqPHaxXDK5/xrXqyfFbemE0ztDjuLblGPhmQEao&#10;4TwG63GDmvoOK/BH158pG7aJUfvMBKw/GOX5EKCM3ZnTZg4eqie7rup7bIM3poISQ8Xo4fkXumd0&#10;6oCQDo+OswDhDe+tKcsEI+06Hl2NCVMmA0tEfIbmZFZquhYyfdjDcuNnutpfbuHdd/IMkNYs/f3z&#10;WP38cZz+/nOqLh1M0Rg4kRdP39VEanA/6vWelDr923bE+ySVo2s7wb0Ce405WB7jPT44Xm1YHsxI&#10;HasFuGstooveFjxS20NTtStmDBbOfqyXmQ8381Q68mg70JWYB8i/L7+TN1m7OYHu5cX4j6NwWWQy&#10;R16U7LkRtjbVVMOAaWoxw2WMVNOxipxtKvLn0foMTe0VY8UD8BSHYp1Rv74rWZgmF/x3O7LLhrhs&#10;TaUON6AfE8zePOwGQ90X6w4j4t2A96qJpVTxoon0VDe0qI2FdPiQ/oqk5BgKtjseAvIwxOuHj4zm&#10;iqN+jgMLHacR5nMw0cNTYjTMBDTKr9HGtgO12TBq8GAawz4A7nsh6tMNPmN7I1gDFsUI7/jx+/Vi&#10;lNfdSOOy/GnO5KMZ28AmZO4Aepw8WD23mFjcpHm7y1h3UfpkXcCT8SGOvP3adVH1CqXkZFtNTjWq&#10;gM+oIAfwzK7gMJwI2JrMnns0b4kyUz5GqbEsVyrJwb6qnNn2OTBPrlkD7LPZRoIHsWeLWIuGz42Z&#10;sxMLGvNQGCSeXVUejkrlZFOxLMCmCrJjRV5sROZwlNwRKUxN4Cj/jUL7IaLgrLkXbkYH+gxGig+0&#10;e/oybQTFdmPfaV3afph57wktYwzTkmnFSPAWw+PQ9jBsAyM9heJQAsCfjRMWaVLQEEVw7Azq2kPj&#10;kjMwfx9G0Af+O74DZWa0zoxUakRokBbkL1J88nBwvei0kbl7sVBpAwujN5IH0zOYaGCz9v44wKg9&#10;i/X0agJLlUl6eDFLY4ewkmYCkQVD3BxXQzkZcoaZrZ7RmmigeXDfVmVM1IjgMEi4GOeALjMyWZmB&#10;oRrbb5Dm9R2i81PQ/cjJszSQRYwxQ2ia/GjE1tA55yekQZbtp2GYHRmRby8v6muaup4sSSb0D9dK&#10;dNzcHKwACtW1KObXsKkiO/67D2yXG7uRLzhyXdcWbtGtaRt0fPpKC6PE1KBNTRYmSEwAp/n3VxRT&#10;nuaQQDsy1mvK6K47/35LAFsNqKXNCK8JW8amXA2ZgHQCs2wytBGoH2ICOm4wJ9sQxZJ9E1LIxmTn&#10;4WTsJD4mUVunjIxVCgGdQL80FG3uIUPDFTEkBLOgIIWiU9gPrxk/EpM/TbyRMjYuVa2ZRjUxgi9G&#10;7IUmsCnr66YEl3cjIyNQC/x6Z9SSjqLhvZQR2xoYQYWak5hG+RenMVHxZFpARrwXzgCPTBA6EHBm&#10;He5MMDuaAIeBUqNCGdUFMuoKas7WtjIBTcDyALigv+FQg5U2bBQfTgubciUtENJaNavIyQrQf+XK&#10;cgTPYQLYjsC2qVRWdhXLybZ8GRUbPWk0zIZIRM6ZHJB1jc3uHXxUbswr0hUavXubjqMFd1vXyNA5&#10;g2J0FN+//djYpmPU0xcZ3rjIcOhIfmz30FtAadSYjHcgu7SDmGppoHjCzdiuPTVzO94kH258a47O&#10;VixYjJh1W9a5KWhM56HRPARRR6OWafHPIBMajQwL9oElzFD8s/OwqDgHOfbhyQQ9vBKvm4dHaf7o&#10;aDVxhhjaqCH+Ku2VHhShdNjY7YCPGsB8Bit4A1YyXMXmxtzReIZQ0kwmGPdjFnRmLKO1gh2anzRG&#10;O1nvXz3/vRJio5VKiTF76EhN7gfQCjZ0Dj/HMKTNqrqxmSNzYw2DfTCY69qAY1IjY7ByLpSXu5sq&#10;sgEL6ch48fqPFqb4DG5yRq+B2jJpkYVzV5/liiVIjVQs9XJjyi4zTRgdEcUy67jCaYKN4U59kGwN&#10;aQSbsEE0eshmdm9EC9sBmBow0F/BlIrhlqaQupiAjiP7DoelkkitnEjwJppATo1TYuIQAjyKkoOA&#10;xoswCivmSBwUwghm4zfe2+h78O8ZrqVRSTWjxLqcQA0ogerQG3gw0WhECWCO+XoWRSM3Ek0bHV62&#10;ASXVmSSLULVlk9uNGX2rWrUsJYM92dYEqlMNKzmSnd0oORwJcBPoDiDqbAlYey4D5Lch4J0o2xwI&#10;Zjuysx2IuppkX+vyJdSWhs+F9bkzlxO4DRfASSagTbY3GdqW7GxTsYzsK5aXA3DYYn4o2SRnJSqa&#10;J3YL69yfkBa4j9bd3QLM3PFtfoFd8AuA+4uSMtTHoxH4hu1KRT2pC/PlqHBs1ADtBJL5esBtS0yK&#10;VRRK/gacYyReOyNnZbErILgMwbQbtZjxbTa+Ir2RKjB+dMZUZyaTkTG4bUVEDwHk3gwIJQ0jdazh&#10;4JnLEDMbMw0Z5NcIzY8EfX6eqc8vc7myde00dsmwghsxpDdgpyzq52QItpH+AZaxmmnwfKnzWxjr&#10;A6YrLcmyhikynhHezYmrtJMR32qWJ6szxmk95cWOwp0o8ndRakS0JkUnq5AGc/24mSyPEi0PXysw&#10;y927GUQabzR1cx3A5c2NpC/KpuuWrJAHm8jKVcsC63TWPIBQ61LHq5NXfVWnjnQAt+sCy6KBERyk&#10;6apvGmTKidacLF2YAuzMzEMW4hHWbxEW3WMPZr+NSQJNKU8sGRraUgPGd+0YeRr+Xkg4DX00YvXU&#10;xEMTBit+WCRlBSVHYjSjz1ilpSUombo6BDJqIpk7MTFGMdGDFMoJZOpmwyM07gR9mEj1gnluBCBb&#10;m4YQrIY747iGAJG8qU0bgDluZ2ujZgCHjAiMq6uNksDEvMFyZP+aDWppgg74pyvZuL4dSLrqldQQ&#10;nEZtAwUl8NyrAtCvTlASqE5cDgSmDbWyCW47Mq8dWdeRks3ZobqqVy/Nz6mh+rBXciBqbC/YYDmp&#10;bauUtdCxXKtWljPZ2b7Kv9nZHqCTDcFsLltKk2IDI/yVjaKRgXbew3LiR0QWX+2/Qqa+DRUfSQLq&#10;6cWZ49SnCSOZ7Om6s/2shQlicBrG2L03MqzdAeH/q5XQBsBMsCUg/pWyMhIBDMYJos4EpfHOMwIv&#10;RvDFWBkYHl0CGtTzFjJ8j47UAEDrAdSNA/nZpkZrTQY3msZGJtaHGz45tSsKntn6kQnHTx9y9csP&#10;k/Xru8nKje6udnURRaGEMdl4JHjlbdhPbACb0RWzSF+L6ygjI+bgvjxY5qjPCR+qE5PydWrCApwB&#10;lmgW7PIMgnwis3Xzc8Ixvp83bopig4IVHxxiYZE0p65uRVkQgMClkVtwNAgvxxpqTie/CamCzNjh&#10;3JBKqlqtvKzIOu503SYAHFjLGukqe4PfZV5rMm6j/1PWNEpBHshb9fdthWnpfLSkJ3I6MbMneCNB&#10;JRq6lrdZstAsepOhGxk9PvQ4AplMBIezXImijh4aphjq55i4CIJ6sIaNIFOzbBkEUSIE8JEfWTeK&#10;UWgYzJR+rLgHMKYLgQMYhg1yCBSsPrD+u+PeZSwr6sPdc6fxamSgoExpvBjLNUbssQmvxUBCDfbZ&#10;k48hgX2UxwYwgGRWhz83uGdnNrBNnR3lRWA3QOmoNit3J2uQcdWrqTaB6ETwOphyw2RnSgxb2Cg2&#10;hplCgNtTZlSvXs4CjziMrsmlg1f0CtDbLwiHTseZtiYB7cjD4MLPMRnfjgA2CD1z2fDv1CSwa1Qo&#10;rWIPYXafXXVI74480kN+yKlVO/QJwWtjoP4BJSCDgIoEO5zcOxS5r3faiz5wKGTTIDKzP8HcE00I&#10;Q1dvbWg61M/dEeGORxPaPPHGHckYlLcxpQcaCsYqzGTbLgR0H0aE/ft3Yys4XuNmgJPAX6UdNfi2&#10;FWv16eUnfX73WaNTUxjmuzB7RUcY+k9qeEv9/nqcfv4Ec/rVaKYcOWBJcpU/apCmMvqbOSpdMaxB&#10;/eo21Io0lPiXbkK0pquFZt/aXIaSz8PV3JwUTBAiaADnp49jfJRmMUkPR20zBBHKFiw7jHOqaXAt&#10;OsbGrIbXYWGaQJ3qiFCNAb2bLNy4tpOCmF7MpobvhhGoL8yauRNRvWd+XtWqohwA7Dg62cjL4ItB&#10;yRlUWl2O7Dog1RoZYDwlWF2Cpw+khsQ+QcBVwWuwgUvqF4Kv+H4LHKC+mU8zVfDlRPM1EgLU0AFw&#10;+4IH4aAwpC8nG9ONBMoOgjlu6GA0vYMtZUQrFkWtaToH8JrCwvpZxnXDhkdQa4crnMxugro/ixV/&#10;ZAQMN9AoMLVl41eX4GjI7+lFDV2bgDZbQ3dq6bq8XlMyNmDq0ohVtyMQThcD3odk4E45UqX0t2oI&#10;I6UB2d2Fn+HMQ+3IlMKZoHYieB2pgU12tuN9saPps4EEa03ZYMWf1SRbly37raYg6/sXOtwfUHF9&#10;cu2pnp9/pJfnHmIz0k7Vyn9HdiZDV6woR1NiEMgOMFvsqZ1twE3X4EEs9tv5H9BA/kv/oEp/GVHF&#10;BROmomz/BhWgn/UDCknPbjxRql9/lhXjLcr5Y1JSKDMw0QFdZ7QijCyAOaoMTtebsqAhL7gn2TUa&#10;Y/buiIg3YDLQAgsui40uZUl/Aj2MFfsQbkQy9d2c/DyNGp0OMxhpKihYa1es0/3br3XzKjIKVx5o&#10;M3PlLJgjTTnqO7euxwMVrD8/T9Bvnybpj8/jdP/8BIQcC3UQgNVWUH+5WBgHsi5dx+YvH95jB36v&#10;NsA+/zU3N9e/fh/NDCHVkDnJhM2MCLfxAqEk6QWPbhj6HgcXr9fQIeFk0toQXWEom/qbyxiod0Tu&#10;tjZbtCY0LH2BtqYH4sMCC9wTmtDUxFHahxxEh46dZG2yEdnKniO7Ltu0eixH6hEYHuAiHAG61ybT&#10;uTHqa8zXW3Fs+zHbbc8mtYGDo5ZHZeqf65+xP85UfTaHzSm9mhHMzfnduyLCYhjfQSH4IQ7GNoTR&#10;XRSbv0h2ADHREdwbI8ZiUIudFcmK3PjmDI4IwdW2A6+zsYUIO4BgNmztPgNgZ7P2NvYWnRnN+QJF&#10;qAsNyrjKGvqYWXy50wzWNVgOXp8PvD0jXVvXkFNhjRiBxPpMdupRK4d26KYlk2eDhkuV/TdfAtov&#10;Iyuypj2TCCd+pr1hcROILpwCdpBerWkUqzHtsKKOtrWpzOclENOPQALiA5zR92giXsPi5Drx+F5F&#10;jANr2VaXNTWzY2W+n4ayJkFsU760bMqUVE1zlS6pYnoCBRae3F8XPur90e+x6WVlOWqsTqzYpeOs&#10;MGN6Qx5FfuAukgZzM8dboIY9mUAEUlYY1Z4WzEdb0fH7UAd6G4VJ3oAWlAmhsCpGjBhmsdoyOF9D&#10;Hm3JUN4YCMVyE2KjgzR5+gTNWbJIQ6Ii6LA7aWpmmsUzegzs84IFK/QTPof/fYHBJ16HEzCbb8wi&#10;ZkDXhqD+Iik1xur6sSStnpqprUtQuASgvwJBmPGDEzQ8oI+mUn/1BRLZ3LCtTUAbrzzjd2dxZ0JN&#10;iSzdjMvX4p1Hg0oJZJjbK9LG6MU6jOcz8iAXYELE1Z3TxdCnLOxtTpj2yC6YTNmaseMYBGZSB4bL&#10;k1qzNZiDlVPmcRwHU16wPSRzOTk5ksVYIZON6xt1TbJbbRY2tQiSOmRBB2j44T16YZcxBBV9wFio&#10;sgY2a66nWy/i8nWcJNCVyQZrb/M+GkktThoT0L1hffcjGM3oLnwQZp3GwoJTJpCTxZ8/9wdeMJKa&#10;eihsGTcYIlVghJQvU0YVSpdSWW6+LXPfXpQfgYCcDNipOwHdiQzdEhBYA5q53sgPdKXGbt2JRtiw&#10;2KmtmyHDazaDHUkSviQCC9/PxVFulBIRqGK9f/KbPr0Ws/0DmpjO1AlQWjDsIw8Qdaa+tSNrO5Yp&#10;K4dyZFQ+t2ZKYQixJlM7Av+0qlICIf1BSMl9tMhhPEKU5xHSGO8I7h2Qlbuztq/DQ2T13deqWfxb&#10;2ZUoIesSxWVdlqDmddmUIkNfN0IsKw7p3pqjegROY9bwZAUh37qEBUXuEAb07WFO585HumsJN8qf&#10;xg6aO92waSq6otvQEO2yVrzJrSBW+tA0uRu9Xobxhp4TgoNU8sjhFtqQwfO2ozkzyjeDOOISYsM0&#10;c8FsZeVids7s2RA+x8QxkWAe2omfkwqJ9RZ2CD+++q/+xNrkPBp47VlsrJ/fDw+QFL39HtHGayN0&#10;YXuOCtC5iGvWURENmmgCU4lxzMEHgE3oxI3twKnQiZrTaEIYlaB2xtfE3Hzz36YJYnLRksBuzFQl&#10;EkrWy20X9GD1YU0LGqz09Agt43ccAv7A6LK1IXt2IOh6gAz0YwHTiZFid7Opor9wo2FqAeAnuHtP&#10;APFugIsas5zwUt16TDAaMN1B6L05TWsTbrIX89xGbEtdCerelHObMTUdzENoamfDiJ6bOkZ3N55S&#10;AJLCla2g7hs9EGMBR1lgAq0TM+LeuHKFMIvux2nXzWzuKDF68loMw2YIOOlYrhCUPjsazDInRAUy&#10;WSVYIlU5oiuXr6jSBEItwPn9YI73QtiyM8KWBm1njH7qAzjqyr/VGWWijgR0TzzaexP8nbmnzSGi&#10;Gk1Aw6o3jG0zE44Ff3H/wkM9u/3Wsst4jWLtx+e/goRE8P3VL0oKH6Ly334Bk5vRGpm5hql/zciN&#10;z81/29F3GP5g1UrFNRHVq3+wsPn8+Bd9evYLC7RfIZM8QhUrwCJSNBDyhyGFGHjwoYJ1CmjaUtW+&#10;/ka2JQnoEmToCKzXpkZFaw7m7DPR04hFfCUGudNctoB9m/hqA/rOBu87ENJodzKz8egOxsKtM09v&#10;N5jCrU1gEDjt0GP2Jcs5kXFMN29RYSewTTMSPzTSomNmNCkasSnzR45gxtzpmrxglsLxeDF6EkY6&#10;NY46OsSQNXFqDaCcSeGN2IRPh4Gpfn78q3Yvm6/PD2ZSN4+i5ADk/5EG8c147ZoyWivYAC6MHKaF&#10;AMkXg88Ow0O8E5DITsYCjc1aJ+ar7bkRZkLQ1jieUvu35+Yb/eW2BLhPC1bZ8CPXpk5UHCvwuePG&#10;6djO/Rh6ssYHVN+FY7w3ip19YJL79+xtCWYfpBU8YVq4ulBCOED8tIMvB4u5YQNqfrKsl1cjNWza&#10;Qs1adeKhAZ5J8LdCm9mHMsUHnLcnx3sfmOiJgOB7s31rTuNngimKDD80oD/Ad45VGkl76nBvxnsd&#10;CDDzYBrRlv5GRou1dg9OnwBw0kF8HtChCY5ebTAypY7GU7ELC6DRA7riod5EFUuXUFUmDtWrVVBl&#10;smWVcmVViXGXEUvvHcgK3/i5GCkzHg4DgupN09kVRdeONPZd/FBJQhkpmNKkNTWyYavUZ7RXixGb&#10;I3Xy5tnL9RE48eVNeyBUn7aYMj2CDHJ7z1m9f/4nJ+hay2itKvVzTQLZkq0JZLMxrGkWIqa+ZqRn&#10;W7M8cgZO2rMJm4unAOTe/6Of3/8Xet4ji21fD07I5bkz9Lux9ABrdBjWkV/jZgT016pRsqTlKjYw&#10;sg8GmYDaASYNQra1D1oYqTBWgiFMJpKxivKXK2lolHqxzfNv3V4HV+7UWIRpOvvhnAqdvovlqDLB&#10;gTYxNbAZuTWimTCslLbUfY2pqQPJyNGxoTR3lCRsyQYzIly4fLEysjI0A0TV0aIdWr4ABdI4gDOQ&#10;ajv7t4eREKYZ6cmKHRWv8Rhjblq/W1tW5OnjY1QvP43RrzSEv3wYr99/mKT9i0dry8ip2jNjoTZP&#10;nKdCHkLT3LXjoUobOBDyK9hqGtIQ1Hwi8GU0zI8eBLs/jVVngqO1qZuRyxqIvoaFxk/zNSJhGEuj&#10;EWRg46yKlww4jAEmmHvwwBHw7bG9aIk/YnPvJvL2qAc935kO3paxlI1cKTMcYH3Urk0mhhHj05Ys&#10;3h6sBNuzNlytW7dVE4jCviSI7pCGu0Ez62QUloDKhoUFWvSYm7BQCQU81AMSrB1YCjuHaupF+ROO&#10;Q5gRZzcKTj2YXvQnsfTjdQxh6xfZpx1Ars7QsrDlw2V2BMz3Ye29FN23HWOucqpIlrZHoMXBycpS&#10;v5Yr/g2TDGbKZN8exjiUmrsFEx6jtTxgEAkMt9y2nZry73bRYABQxiWsCaWLKyM2T7aateAqOrDZ&#10;6wNkdj8l36Xte/Aa368zeD8WgS+/ffyaXr3+S5+BIgc0bSrb4t/JwSxAEJAxIzsbMrMJcHvGdk7U&#10;0E5sXK2rlLawvPsCOZ1A6bt42jylIAfXgiY0nIRyAmzOH9d+0KTQ4XL4poSsvv1atjysNUv+exUL&#10;Y545mICLZP3Zn1IjgUVJOkd/V8Dw06ZMBK+RzhvlJ39Gc8PYtr3AQ3rKmHG8+A5omuFfwpFufKTN&#10;2M7UoEYDuAl1orERcKFxMOOYJk3rKB1ZrENw/sajuzxu8liNA7J6YuteC/vA8r//SkWLV2gQ2mf+&#10;1IfTkBTITB8u/0E91dGf4OkICMq/sR6gY6e/Z+p3k6HN9WGyFuXG4gs+TiMQZBwGEitl8GD5wRzO&#10;hHBwFLX8U6jpF63fquOsZy+duKxhcCaNwqVhavgaHxM07pKSEpVJcxrA+r6bcWuF99gVE56BIADD&#10;AM8Hg2DrT7YOQqIhhL6irwlsFjldyMTNPevJg0bOEXimE1cdmDG1nN0gbVIne3iRXdtQr3dRY1gw&#10;bQjujigxtWjXgdm4Md7EKxwGfVt+31FYaKRmJwE2itBGCBfbl63TsiRY9Jj4zItNom8xc3XU9Bn7&#10;+VFiGNnhEN6vwdEhjO5oCHEFjhvQxZI8ctj+TgpopYTuTRXfvy32D45k6eLgJarTgFVVJRqo8tSg&#10;dtTSfShNskHnDWTRYhxaTUBHRIIbx+O8dSswLTwcJou35gRpSN3syQnswUlsOHz1zRKkVAlEYOy0&#10;d8cB3b18T6c3wi9t3Q5Jh2P6hZr65ekH8qtdV7W/pcyBue3APNmehtkW6pSZH5uAdiCgzfbQTECq&#10;VyqhymW/VtWvv8BxoI5aAWryoXaejbLrJXA551fvlTuYbqtvv1GV//xHFf9TzBLMNvwexcLwrR5k&#10;uuE+BDT2YGmRg9WjGUxtFJSmz6XUwA6tB83GYOaOJmjmJ2UqNjgY00waCt4I419iphzNmcuarriO&#10;EammI27OetuTX8Tw5HxpFI/nb7HYnP0KKWDe9BnYJU/VH4jXWMyKfsPuDIWmXxE/H4uuRzwjpoHY&#10;LHfyQ9g7ABFzf/DT/saJtTUeLK11+3y0fniXBVF2jDYuC0NWrLOCubHdKFXamNOCWfck8CJnFqxR&#10;EZ6ARtftzoUnuosc2X2gjWsX0UBigzwXKd+2ZGdDETPqQ9MxmRzE3LkDfYI/DWUo+N7gAC5eezAc&#10;yRDkfYNYswdRP/dGZqGtYd4gKFiP2WsdFIncUCRygQXS0AOYp3dTNCgY7bFUaUIGa9mJE6MTgdy6&#10;E5naWLP1ZJtJRmzBw9OBEWf7dhoeH4MORyONSM/QAcOvmwkrZuxaPZixzlLTdwTE1ZNTz5/f19TK&#10;/SkDBlIrD4oKssyiY+lL4sJ7IUZDgurqo4lk7Pje1NdN4D32QCuEero6a+JqZOvq1NLlyZhmrDYi&#10;MUqhA3rysP07FjRKT0aAsVlTpi/0LR1QbK3D5rAZNbQnPD6Dq/BggeLF1q4l9bgjTVn54l9T9gRo&#10;H6dtTlyc2tIUx/n10wpsR/rD0fSgZvdiuuFMA2iawBqUPrZkaztGbvYQXu1t+DqXFV+vXpGJRcXS&#10;MPaz9f7cc71GEeBMwW4gGai6gn1/fOgW7JZGKv9FMcX7Byuz7yDZE9DWJb5VsUQQV4PIiMFIqU4Y&#10;MULnqV+OYe12/sAZvAgxriQwA2jYluNo9DMmNwfmr6ajxsuagA7C7q0nYzijbWbU8FsyRWjAwsDo&#10;URjB6w5kv7aA4tsT0PexqfjnA4KPr/+rdyfvg+jDm4P//f3T3/rnx7/1PwDduvqrds5azsSiAEuL&#10;hUoAd+BHxukXSoPXm5KmR0tq2PbasyxDz56N16I5ZlHQWv1DqSfp+M3x3JrjuCEz4yA0jueD4xjE&#10;NCYnJQ05sht6gC3b2aW7dYna7g62YydB/yWCRe7N6+uInnIPJgr9wIKE0gQaI8kwUIFmgTAEJdQI&#10;to8DCep+HHvdkVlox6rdh4VKI5BeDan76hrdCG5iPSYbPph9NgPu6MwEoFYtMNbU0S06diPT9SXT&#10;oRWCdkfbTt14mLowhutAGcYYsYGRAWvA+LIDNXpXxXEKHB29QOuiMhRNNu9DMA+j7OnDirota/A+&#10;nCR9jdInE6MIkHORZOWYxEHAdxFfbFtffevYaSI19cDmHgpv5aV+zeE3tgN+wH+7OVsz/iqvEgRE&#10;f+riUanxPFQ4v5rpDWNJs443BATvBs5MqGrTB3jw+yJXy7TDmTLBnsvoatQ2mz8C0K4sQcm0woqs&#10;34wVuDPLj1pk3Tpk4Do2NmisUGYh9VurPJiLqlUpKyrSH1BL83fsGMPZMrqzZXNotoeVCOTqjPpq&#10;ci1l7PqjsUe58VG/42H+cf/3+rQL/8frvyiC97MWrPVPyDu/3HVO9SpXURUyerHYOAw0CYa+yFlt&#10;WbjcYi75P0Zlf2IYeRT45eIZ83Rq9wmlRicpjVVw387dmKciLMIKtpFR/zHeG8x2zaTDbMDMSKsr&#10;klLtWHv34Q03gJ4QtnXXYZEb4yGjyCQMGi2X+R9x/PcNMvUxRhkHXujGljO6CJ3qIhvJwxt2gk+A&#10;XtS/s9r3pLnq7K3CMIiyOADsWzialW4rLpgZSMb684C1NLICLDdMvZxC+XHpxDVdghK0emY+tPin&#10;CLJf5wm/pm2YeG7PxyoZG+dxSBh0BXsbhFJpPyhC4eB5B8OwCCegoxGTMW5aQ9kUhhPM/anLA6mp&#10;/VD77AqAqh0YX1/W3g3s2aKxGq5PAPvQ6LVvaTahbcBDgIUA29AAVnmLlpw0vVHnDBkES2QQ/uHI&#10;OnTrRbaGK0gGb1QfURoWQrkgDCcnpSIKz+x/CbbNBLfh3EXwb+YC4E8AxNSJoPOnBOgzgL7H2FeD&#10;bY5i/R09bBDjUHS1yaq57etrDUkgEBJCUn/6nYYuCiBIo5g0tWVbWYabb7awk3Mz2BbSQDPhME1h&#10;S2pzbwsAipKLFb/R2mtMA2imKkZb2zC96yJrUItpjBUBWxnst63Z1DEyM7PhGuVLsuSgVudzLxrI&#10;5NAIXYHKN5TXXLnMN6rGzLm6pRnkAWDjV4OPNTgxbKwrqiZXhQolVKl8KZrWEmpUw04HkDl+CCn5&#10;YeEhPUbW+c3mS9oxdakG40W5fsxsfUKWLal7kOy++VbWlDTFEmP7U4OO11qO4KOb9urvp//Vb1hK&#10;/ASN6L/P/pLYu3zCT2Vm1kSLLFVHgqYj9ZsZwvuB0jK+02bsZQDrPjzZXbrhWcLV3Y+pQF8aL6YM&#10;O5AD+/XJj+g4P9cv2Db88wG/bOOshQnl39iA/br5ht4DNX226aJOAYbas2KnjqJmegqB7nT0OfqE&#10;0oVTfvQMaKNrCMnIL06jqdl7MZ3Ys3mrHj14rWPHzjAmDJYPS5BhYKsP8FpOcSpshWBwFG3kJ+ee&#10;6e7e61rNursD5UA6MNJ7OM8uRWW0L3Z1/Skt+jM6GxhE8KIbEYlMWVLEYEs9HkUwDzbBzlo9mFVv&#10;d0qNdmzhOnAENwVz4GVnD+bBRU0Z1zUHPGS0RPqYsSF1eBPmyq1btqFJxp2LrNw/kMzPTQ7C+8+P&#10;f7c7ZYwvttDNm7dmYYEGHl17P8qS2cz8h/Dv+hA85rQZh6npEqTWBnIKdac0MLDPSAumORBMNHxJ&#10;toRRNG6jMsJ1uAgXgd1DsVPrp50FwZqahAV1X5j39DItCCaP774DmYgZERrSftTlXbiXlsaeoDZ7&#10;BWMYHwrxo//AnhYaWAOWS10p+/oFG3nczmDYvegXrFSNzOxscBgGJMSSw4nZsitLD0cmKC2AIoQx&#10;CQqCNndweSGuwgcVAFu9OtMOWzJ8Df5OVRYulUHSmeCtaTI9AV2VyU6Fsvw3mbsyJ8gasDQfMfO8&#10;v3KXbi/doQvsHCJIDn2at4I9dVr7MTdyB5RkzejO+ltq6HTekMOIxFgyJfO/XxE0/+Hye0tA/4pL&#10;048wa39hTHLtwHnEs6MtXt2mfh5AVx0H1tZ0yGYU1g1dND9W2d1NrdsTLG3/LurLG9KL4J4QmaTT&#10;BXu1NGe6lsyapRUo6m/kF90OO3txeKLG9xignKAYi/PszPTxWpY1CTGYWdqN4MuyGbPRImaaYn5u&#10;L19d6Yxfn99QZHch827Yokfff9JDZpYv3/ylPQjl9ESqNxRPkkwYDcvHTIewuhOF0iPY1h3WhaIT&#10;aGkswTekGayLjloGjiOkd3+aMj8WEmRPoyUCu2YQ2Xk4yv/DMfOMRWQmHkmxmH4c7TRvQZxkgaD1&#10;erMZ9IUcahqW5lileVN2NKtTC/s0SjSWRINZLJnNn49hNbcgU+JzEti9Fw94LzalwSyeBtL8EtAw&#10;TPwRs+lAsDcHH1yPAGgCr68NTaJP7VogFL3VH6hmIsCtkHCzRAnSprWbdBCFq5MokcZQO3fxBygW&#10;T4ZGKnfGRPy6LyShmRKvB/dG6/H3qbqHN03UAEaqsGgqMhXwJ9uHU2q0YN7fC9xMdx4SM9tuS9no&#10;w5SjKchIP6YlnWgoPdxrqg5ZPm5kpAYxpq3HuM2ReXaFEt8h+PIdMrg15GqLRBfB6EBmtQaEb5q5&#10;umwVJw9P1Lopk3Ri2yZ6o2GMNa2Zg5chiMuoLFjpygR39TKlVJVm1aoyy5FqjBNB2Jmv2RpZsG++&#10;0IgBkRaNxcXxKM0yYbsOISCkZVvVrVQFBYLzWoW2iu1336r6t9/Jmp6gWDgD8l04gf7+9i/98Qar&#10;Xua9fwGo/4PV929Yjv2Mre8PGAc9OXMXwcAMVPBbc8MwaQTpFTuS+pOjz9RePRnxBFLL+vVjLUsm&#10;7QOKLzQS1fZ+XVSQg1chx8b8SdM0aSoiIcnoLoP3nUg9GQ6Aph9z3vGpozR5bC4LlTBtB2v9E8pM&#10;78FAn8NFytDEugehEU2Tcwdtur8DIjWODLUMdNt6ZqDToMyvyV9DebREAxk9BoG+S8ILcQwijhfR&#10;6rt8+LLFbfYyPijnoJINx37DG25bHzQ5egK06o0MbSD1ab/e1KR+vTWUADbadUMBKCVAvRoeMkDx&#10;YERiAQtF8fND+N3bUQZ0IVN1ZyrQEjxHK7Z+PoyWWhnvD0R1BhIwfWFqt6c2b0k9HdS7t2LI/KHM&#10;8yMHhTICG4D1QhBjuwBOO/59zJF6EPQmqBt4NZAbx3VrVvJBNGcBZEbz/hq8eSww1r3c1M2YYx7C&#10;LD4dRkr9Fs7y7cwWkynEqCGt0BGMQIIiSmcPDNLls9E6snmgwjp4qQ8lWwxaHgOZyXdnft0fYJIf&#10;Ad3TWIJw0rampPBmgeQN57Fjp1qUJNbAZKupT2R3hSeFqAMPrtfX36oGDZ6xITYOsDWYLRsmiiuB&#10;aF38S1T3XS3yyNmQPsaPTtHCOVOUNzEXsc0mKsdDUJHsXR7BmzIEbBmC36p4SVVnOmEaQSsyszXf&#10;48D0xb4Mn5f5zjK96MvEZANl40tIsY+OXdV2SuNW9CaT40coG296Bx4Aq+++UQ2mHsUWsECYM3Yc&#10;KLN02CFFWAH/gXUbAY2V22/Y+f728Ff9wBzxL3iGt45cImsFY3reCGBRdw1PH6pAumPjNOXXpxMs&#10;Yo7kMPQ1wqjthvgBmAliftlXGTyp2+AGLp07T/MXzNTorBEwJsI0Dkx1dOuOQD17a9bs2dqwaqOm&#10;p4zAFGgHvtnQ1DECvUYADkZdcwA3dGnuRP2Tt1m/DR2lNDZkA5mDpzJnzqCuLsidptV5CxUXO9BC&#10;9p2EQukKfMcv7DiBY9YtncPN9QgiMMOHxDGBqK/ezH97onDa27L164UGnb9lgjGYqc4wSpdkyg2T&#10;oVOQM0sbEqFEvpaAF0oigd2NLWBvjuaBzKwDEDrsamyGmb+3AllnnFoDmEAEM9/ux9IigP6hOxnR&#10;n41gEkLrMTwcUQODaTSD1Zfm0PzbXSBAdILK37cPSEUIEM18mlOnsiqH3Dogqq9S51F2xSJIzhw6&#10;MmyAJqSlqQ9BPz02Wce37NCCaXgPTp2EGWqUpkS21ZU9ocADInT3wnCd2RuqnWtCKIXclcx7M5iN&#10;YwBToFCmI4EGmGRwHEy5TEAbEFdd0H/eHYEYxLF57GSjth3tVL+bp/olBbIR9WB5UUKlv/vSsjFt&#10;wty8IhOO6gReY+bR45LjtGb5POVmj+S1MfuuUYETCtF3r3qq8BWbQsZxztDSqpYlm7I1rMbfrfpd&#10;CdbhZWCyANinOaxWqjiYjOIWwJE1J4AHFKs5uVN1H7+ay0jTHV66Hmu6ixpFL1K1WDFV+vI/FlCS&#10;PT+rxrdMOa4fOwXPD2Yuslv5rB2vgvD69cp7/WG8qRFh/P0BJuwYBP2GMPo/b3FkotEyWatLV1+L&#10;I1NUXAhoL6MPQXMS11cx8WSy4RzTySEanjpIcakEBYTNDMZxU8ZladGSPGURbEa2dlzsMEYzI5UI&#10;u2LaFBQ/+Z6kyFDUP/FQQbr3E+XEPfz9MqEYTcf/+x0Wan9PWa//xWZrCsuEAJY7ExMTsa9YppME&#10;7nRUTGOoKwfAjxyVOtxirXH31EOMLZErw24jiTlvf1brZs3uZ+a/zJV74J3tT5bux3zZkFgj2YLG&#10;E7zG1mIEZUdWTDReiRGQP4M1msAejBxYEDVyIuyUWEqLCAJ2EBm7O9gG4/AVCihoIMEcwscgtpGD&#10;yIbB/Hkwmn3xzLSTeEDicMSK40EMgwkTCMIvkAaxM117p054lVPHd+f3qU/AerjSUMLxG5Ibr4CR&#10;PVW7hZv6hlCyhAVhBBSjg2hZ3IPAfAOG9cPTtyA140CwYTYahCG6dTJKp/aF6MaRcO3bmYQGR79/&#10;m3XGb72N1URoHxZePTlhe1B2kKF7mjq/MRhtwEkNHZUwlvs3vJti0/0Unxujgl35Shwbp2+Z+ToB&#10;F+0Mu8VkaKOpEg+ndE3+DCVghVHPUNFKsOwox8yZOrlGyeJqgeFncmi4luB0cHjleuXljFczRyfZ&#10;UCJYlWXyAW7axg5wv3U51uLMk6sY4FFpyhdKEZY/gYgEPcWE6cSazShTbdGp9dss1ibNYP640Jja&#10;Uq4YIJQ5OYptWbhQKyCnTkPLedWsufg178bl9Gf999e/9ce7vyg5aOYwBvqBOvXHZ5hvMox4TPmR&#10;mhyvjgzeo1Dqz5xAIGZEKiMnVmOmDAcSOlK509I1bnq6xs7M1KR5uRqVNZxgD9UkjOeTRg6zCI/f&#10;w95sy/r1mjp5nHasXq9p+K7MzQethTj5wfmFenfztR5Cft20FopU0S7Iutf1Y8xYqUeUtgFeD8/C&#10;WmFEoPajjrofxncq80/johoWM0D9hwVpFc3IJZwFTuw9ogOnT2rW3KmAq1gX8waZ7NyVrOlnRnWs&#10;+4MJrEjKgQQCLYZSw5QZxlwzHU/yTJg0WZFoegQPQE6hu0Yi8D4mPFSJYCBG4S84GIWnvgCe4pEK&#10;GDM4GOvnPmTCLoqgCUpmuxZPnzEUBakU/v5ImPIp0PMjYUqHBAIMspwUjPSYeLTrYJyfmEjwoHXh&#10;QfNBDbReHUODgt4VP0CD0gZYoLTGlySF5ddJPFOur92N6+sC7tshXd54Wq9P7sFOZBTz9kRLHX12&#10;3zAtm4z+NaxqF7Z79WgM65Npe4PWM1gQfx64bowEO9MktqZ0agYc1Bv8djruvDM2TdWuG0e19PAK&#10;JU4aKn+a8ypMJVLGjMQPciAODZOUP2eiNq9ZrFBKo8qUHI40ec5s/5yYZribxQlbvFnpU/5doHF9&#10;wLz0+a4zGuDeQNV5OKqQna3ATldDsNHZrjyzfOCglainCeiqBHOVEt9YMngUwvIx9DpDSQqRTOW6&#10;dfXmFKuhMDbVPi415UhAVyJjF3vFcfwYT711C5doU/4KXd57TG8fvhSrDv2Bp8qPTCFemmE2DdWD&#10;3RfQh36O//fv2li4UpFJEerAUz9h8VwtWLlAK+ZP0YEr53Tw9nXtu3lFR+7e0o7Lp5W3Z4kOXj5F&#10;YK7WgrkzlZU5Qvk5E/TzvR+0fukSaly8obdSY3NS7Ny2W9sKN8GQGYks7xGcaZ/rDZYZJzB4Pz0d&#10;j+zgWP0TEKNlo6hxwUHnQAQ9uO2Ibl5+pl14AjaEHt+mAy+2l6cWbVmpIydOagbHcTqOW6kjk5nS&#10;0MAyeuvZuStAKRpXOH79+RjBFGM4dXc4CxVTcqQi5j5yEGtz1v5jhsXyeSjlTahS4D/msqIfQeM5&#10;CWLxBEqnZGrQDER6pgDhXAJTZDF17TiatxE4fM1GNmBW3CCoYb2VzdfGchJmIF45DJqVURPqS0B3&#10;6QDWBNGVDlytaHha4+vSnSDvwcq9KapRXi7O6gLLZPP5g4oBexOI0PnuxYW6snEfAjnTlN66ixZB&#10;F9sGUeHilnn6/lQcilJDdONEsvasGa65o3vIzR4qFTPzVuAwmjHH9icQDNquC6VTGzTuOgI66gRm&#10;uzWjyDY9UYVdMErdR/RUYl6y0gpHyLuTu8qU/hJxyBAdPLZTa5ah5sokyxuKlis4DCuavGrMkF2w&#10;jXAmOK0B6xteoHftOrpAM/ceK+n9s5Yg+LNY7wEbHUaCrVF1a1Wj/rWjSbRidOdiy9SkBlMQyg5b&#10;Ztpmm1mpTHG58t8OBKsV28NqlYtjXG9PucmJ5uupLQVrdfviXTx/zim0ZXsV+9/xp/rtwD3998ob&#10;fTx9R8eZfZ5FL+zPn/7Unz/8ZVGK/PPD33qOZe5N7Nve3n2nfzDTvHLthlbs2azeyH5VsGZkBeNi&#10;07YtKti5XnHJAWToETr84HutP7JX69Yu1C8vye5IN328/1GPYMO8v/5CL9na5WFztpSrYHQOpNQp&#10;2nvwgDYfP6As6u/jS9bpGdrKT7GzmDFpnPKThukxmfOnobFKD+mogiXLtDSJ7pey5Al1/2bMflwZ&#10;4CePjteQFGRwKWUm546z0L3CCMQ+ZL3OUMd6oCHhx+d9QG4FsPELIaji+fNgMnU0y5QE/o0ksqgJ&#10;4nQw0WlImo0MH6g0sutoPk+nBh4XHqJ51Iw54I1nsSZeCS+zKBcl1NnjtG8ukxqw3pM5ijdPSNdm&#10;ZBYWJxL84I8nRQ9GwpdxICKDEWwcB/Vi8sHv0h6hyo5gqM32sGmzFiymjPstCDeWLw2ZfNQGADVs&#10;LNpwE7IV0r6D8sfO1ALEJqeBLIzhIY3nd58Lg/389gVk53g9uT5Op3am6sKuCO1eN1A13GrLnTVy&#10;D5q+1sBRG1arYiH3ekKAbct0ph3NnGGaN6vDEqUnBqQLQBOOaKFlh5crc1oqtX1rmvZUrVg0DQJH&#10;iIKH9EEgEaFxRBYdARdZswipygzaBLQrdW8N5tP20LDWzVkNC+qmbjDB2o7Z53QUZ/fSoD8GnXfr&#10;+FWLYpaXIQDwANhXLUntXJJFTSkLqbZapUpcZRjLlZU3enx1DEG2ZkXsLmxYBHnrzPmbTHQARe05&#10;pncX7mkcClfFfr7yVr/uvKb3sJJ/WntKDxivvaXufEsmfoYU2Dl04e6c+97i7f3To9/0JwuRF88/&#10;6fjVK5q1foV6Dhqikt9VY6HRVgt3FKno8BbGQlU1jrLj5Ns3Wrd3K0o48/QrAf0Xc2ezUDGB/TPj&#10;wVNMVyaFDNbytFxqI/DXyPmef/laR65fVmZQM81hjXuTE+P4wf3qF99d7UPqaXG/NnoDoi6Ijn90&#10;apbOUrZcxx31/Jl7yO8mq2qNmircuAH/FubL1K2NYYek5YyGFZ2g9k3YBrah2QGAFcif+aFe2QeU&#10;WxSNYBDzZRNciZQccYzohgb4USIEKcmYgFJXm4+jydijCMRUBNAnk5lnI/CSz+Jnx4RUHZ83UeeW&#10;zcZWeLEur1mkreNTVZgWq70zc3R2yTSdmJODEGSUJjL7nYZ2RjYPy2AepCCCOBCyRDvGgK1bwlVk&#10;Xt2c5NDUB1grRkWd23eCSNEZhyh3Czaml9HOBp2XxO/YB+muodTbgSD3OtZDFgF05Jr5qbpyZISO&#10;7Byhu2eTdO80pclekJMwdFqCjutBALeEE9iUpsyXo7odvZDBQnejrm5FYDcAONQGMZ0lpxYqa/0I&#10;Hbh8CLev2Zo2bpSCmG41A+fRyLuWAkL98EpBkR9CrIthpbA5rGZmyjSIxrnKYDSMNFePNp2UAqT3&#10;OrzUH9hpzE/L0E5EMt9dfq3f2HPsXrAJyGx1Sisr8DD/jv5qYEdhli0VvvlObmZuzsNSFwy3J1gP&#10;R0aP1tXZSDaro82Fa3WYknU58/lgpkMG31Hsl6e/6ad91/Uyc6GeTV2jX/ff1x830ee49g5lTbTt&#10;9mFbNmeyVq5eDTvkgX7EBWvX/qOaBNNk1hqWFBzRbQHbbD59Rr05SrMmAfLJDtHKvTsoNXZq48Ei&#10;bZqfp08vEC8zm0JzUUttmYIaJZONzTMWowNyU9OZPQdFDdKOixd1+f2PqFWiOhncWEfP79eeS9sU&#10;OhLVoS5OGhbgq8uTxmjM5Ewlo/N8DZHEMydvKQYgkxeM7EgauDnTsT2jaTH+3dGwnAt2bqfEABQE&#10;XqNLixa8yYweARYFAsaKAEE3kEwZxKx3KEFigjmKeXOsKT2gmsUzgYmHBhXHomQkY7tk1JIywIKb&#10;bLtwGA0X0NWLK+foMqfQ91tX6tn+zbq0egFCjlk6tXCyzuTToW9eqsebF+k4FncFPADjsPCdQuZP&#10;AAcexEaxL5tKgzNvQQPo28yXdXNTiBHNmQdDu0JYvT1ZuxNCku6UHi0I3CnD0rUPGeRj2/aiqYcd&#10;B0uhqdgud69bR+OHh+jQ+iQe9CE6dyBYN44P1vPH67V5Ub56E8CBBtgPadWfOW43CAcGcWikHQy+&#10;uSVsmkDwMgvoedZsyOee52lRfi6z756WTFkWu4jo5KHKmpGtkdMyICg4WOpdB7AZtcF2uCOpa8v2&#10;z8yRnXCqqmVYKUwqbFjArIYBdPvMHV1Aru0ZC61zhQf1/OBVxTK2rFr9G5pgK7iJlC5VShG0hhGO&#10;5jP45mYwXbwIaBf+fRdHND2QOrCuXkrN2mJ/N36UpmalqCOsqPKUJBWLsfr+68Wf+mXzBb2dtEpv&#10;5mzWH+de63/n3zGLZstCQj158rCicwdrbsFMRPWu68yZqzp69KzW7tipKasWqTdEy+hRw3Xi2Qv1&#10;4Vg2HfLOSywynmIQeewwNSwrb4PZYDn44f3POnH0DOLiM7WcqcaUGeO0FpHzdzhr7Sk6oPnr1qg7&#10;iK9pZNjN26m3pwzT+VeP+O9JGjSaGnf8cB29cla7LxzQxhM7VEgjua3oiM5cvq/ddy9rYeECTUQS&#10;uCObNeODnUuzuefGdUUOR1ymPh4lPj4Wqn3vtm1w2MINFlxGMGO7fgRUBMFrjDqHgE8eBFYlBs5k&#10;JOycGK54Po/t3gXkWicNZ2KRSfM3jkBYjTTAufzJurUxX/d2rNKro9v1/NAWnHfn6ury2XrM124U&#10;ztOzXav15sBa3Sucoz3jUjQtuBemSt01Hoa8mZCY38U8ZG3ItE2Q4mqKxlxj9JAbs9FsBMajGdm6&#10;HaeJL8i+WqzZu0FkmJ9CAz11DiO3ThZZiP4sfHKHR2n1jDjUWIewTBmiB5eGchz304NzeZYpUVDX&#10;5vLjofdDG7oDzJGmsGyMbVsryMqB1OYzZ45FBXShVi6dpfU71mvvlVM69fKyokbH6rtv/6NK1uWV&#10;RWOdwn2Lo4yq5Y7HIKeGA4AlezK1Gzoa7jww9gS0a2lKBf4NV7MZZPtnJAcmYLL0BiWr60jpjgMz&#10;k84svm2dujTCWDk3xkTIsTzBzd+rTZMHlNSoJHmBDHRniuHG4sYZ8R4bq9Konzpp6Z48nb1Pqfn6&#10;pYp2r8YFqzIBTVP4y67r+mnZUX1avEe/7rutP44912+FZ/V24TaoSAf15Mp9nb90RXuR3S3AHGg5&#10;niTH9h7Vuu27NSSDm7N8vkbPgJoFMbY3OOd6OD+tOXZUp1+90eXn0Gfe/aRb8AMPHzmpBYuwgINK&#10;3xUMSDrA/sTBITq9i8aPJcqHe5/0ALrNREZ2kRERmkYjt/3wLu28dl5BGfDipodo9s6FOv3guQ4/&#10;eqpxeVPVnjXsuqPYGFwu0o6jR2g2R6sLBj5tMekMTw6FrzhHWZMnIRiJrzci510aN2W0BrcR5khf&#10;gj6ErNyXeWoIARvM52E0af1BskXwtWi05gaRPaMJ7iiw4DEETBzUoxSQhaOZbkxherGfUuMmAXt7&#10;4xI92bdeLw9t1eOd69D5mK2nONu+PbhJ35Ppnu9dw8hxM831Cl1cmKvChIGayNYtnZ+TAgS3L0yY&#10;rixgOsJq8cFRy5vtondDbCHIxg24mhDYPpQXPmTshoB/agOCCkPu159SxaiUmmXXFEajKUBIh/Rp&#10;Qc0cSmYepBO7Apm998ViOpHXz8IHDHgkkNlu1KZtIbj2hYiQwjgvd0IalLdpykbbow1uXaMgLt/5&#10;9WedfHVd4zZkys4NSYLa7gpD98NQ2FxdkG+o54SORg0oYWjvMXWpQQNndDjqgRNxA3RUH0ReQ0wy&#10;61Bf2wM3teFjE6R692NFfZZTeWxAgFriILAY6YhH4G02zJgJDNcZhk4JSpjKagSAqQ5B7OJESeMA&#10;2InMXAumuE2V4qArA3T+8gmdO3GU3cM8C2zYloVP1f+Qod9D9flp12W933BCb7ae1W+HH+nn1Xw+&#10;fZXupc9E+uuY1hYWYSSEifv4mZoLNWsjON192PZGoZnWFWbDSLJtxoxJGpI6QpH4oiTlZuvw/Xs6&#10;9uixDp4/b7GkmDFnqsZPADkGeba/P0pNINjmZebo+R0ct2CXf8B06EcWOD8//UNvYZffOHpFx29/&#10;r20Xz2s8gdljSBtN3DRBh25d19zN2Aqn+GnIBORbD8zRdgJ9GGo9vpQU7WCUN/Pz0QCj9QYDOhi/&#10;7zYg4zowLehJwPQmuP0I6D4wR/xNYFNDWwKawO0PsKkfY79w5syhYFZCEJeMIZgjqdejaJgSuJkZ&#10;zJgzkeKaDxD/3Jxxur16nu4R0M92r9XTHWt0lxr6ARn7zb6Nen9kq55Qhrw+vAl76Z16d2gdNLf5&#10;uNsmaj5yuGk8ICOBEsRRHvVCpqELQd2WsqMJY7qGMGEaGvoWNC4v8NZNQPB5o0/RlI+Gx1cbMFRT&#10;mCWxMcGaRnkTYbTuEI+JokTqi/xDxsRgZYzorMEAi4wXTA+uzqzpB/JgTmSuPyUxAnVPQPSpw3BM&#10;CAYXQ72OilEjuyrKzJ+r829f6OjT21p7cC3LE2QNeF8yGbl6IEzuY8yAQOzVocFsYUo7QE7GFsJo&#10;btQzhpr8uR1lQsMKFeXBjNkZ3IcjCDwPypDOTrXl51FfsUyWkrv56wpSzA9Byx2Yt5SS0AuRS6Yd&#10;/A6NKDU8jfISQe0ERtqNn+/KKNAVSpoXJ0Iofz8IJngtszonM9tQblh98ZWKPUIq91HhHpgoq7W3&#10;cLV+OnBLP605qVf5ZJsF1D2Hz2vHtn0qmDlfS6bO1OKpc3Vw6wEdPXlay3YWas/FY1qyNV/TVs1R&#10;et5M5Sycp7wtG7T+7AmdfPlK6w8dYNWLM9Xi2RqbC5YaVaIBgHxGsFpeCd3/DJn/2sFLensDGODl&#10;x3pz+x2ff6ApfaPDrDlnFU5Vwe5FmlqwSOHAHDMWpSs7P0xjV4Zr6qZhWrVpgeJZfvTEyiJm7BAN&#10;HB2mlmzqYlBjiqd+DmTC0QZTyC5s9/w51nuBhAsgcA0eww+53ABA/IEsR/oA8vczJFzwxgPQhghg&#10;mziIgB5m1DWhJUVzrCebgKYxGgXrexVwzasLJuoO9fOTLcv1sIhrwxJUp2h49m/Q6/3r9Ymy6PH/&#10;BfSPF/cR4Bv0YmcBIugTtYEsPYFlRgLUtGGUHaEEd2f+/Y4wWZqxWWtgNoXgqj09PLBLQ+Ge6UMD&#10;Pm/AxKMeG0QHGq6eUK+mTB4D1rmDPKBbtenRVpEtWyib8mjZ+hytnDdHjzFwmpOahp51KFOkbC2e&#10;PFojIvtrwkj8JKHGFW3YjOprmkVVqjez6tZojURkj9DY9fO05EiRerCRLQ2D2wmU3ZzCJXAQA9SB&#10;WjkAOtgYZtANOW0bQsJtZBxgEU90QlDGhezsRC3drGo1jDIJzLI0duXKqwHYaWdW39ZlS2pCYrIe&#10;M2x4deWFJhm9QVRG3Wuh31ELx1jA/614GGrxMwxDvDYPgpOlyUTMxsiKUcpYffGlqhHIDl9/JQdw&#10;HHbfGF4hFKyrWLod37hJS9bN05q1+Xq3/bx+BvX2et0xPVq2Q7dh8N6+dl9b4YstmbVAOzdg8H7x&#10;hg5d2KFdF/Zo9d4FGjt/hBIn0kkzzsmYPUXbLl/S1iuXdfDBfS1cvxonrAjNnD9TY6lp4yhN+tKQ&#10;RSGZmz9vho4fPa7VCJasTByNLgi1/M2XBPVbvb7yUtvZCIWPCtC8TdM0ioehKw1hzzB8T1YM1zwa&#10;nwIeoqGsqFvByB4IW8PU2uGj+iNaOFiJ2DQMotbtTGbuyDHeg+DtTTB3Ax/hR7bpDUXM3wQ1HwMI&#10;5l4sF3oTxEFoHfcDEOQPViOKAI6H3BBLdh4KgWEkXMT0ri2VATS2aMQQXZ43TvdW5hHIi6iPF+jK&#10;vPF6tH4xAb1RbwnqT8e368n2FXp9cIN+PL9XH49vsZQddwpn6/B4fn/wMElAbweBg44gc/ZEJakD&#10;YuNG269hXZxZ3Y2QuHGaQq0IuTNPwEqGDVObyxWshxF46cx6PRDkX1OyWU2O5zas2TcYf5z5k/Ty&#10;5BVMUi9q77oVmolv5FD6nfAgf03Ea/H8qRu6dPoG0me3lL9wkdrAHezMTLoFGTZx4mjlrZyv8biX&#10;BcAIr8DUISdvuh788aOFZNES9vfG3Ts0jj9vTB3uQ+nQkKxpVKScYYA7Uy7UIwCNhXFD09RRerhX&#10;YLWNpoYtkmBVmVk3BhcyilM1i7FjPUZ9NaxKytG+goWG5UhD2IDZtAlmT1SSGoJ1dmHaUQ9CQX1+&#10;niM0MEeQeo7Mp52++tpyOVByOLJGL7aMDnwZNyR/w1wtWYPH9fKVegcQ/j3q8y+RwX2MpcONczd1&#10;5vR17ceAc+fmHdp9oEBr9kzUbiYQW07na/WxqSo6d1hrqWP33bipk8+ea//de9p197ZGj8nAMthf&#10;E6jLklluDB6IphrU9kRGXgeuntLltx9YjOxVHMyO6f1CdWrFVr25/AIV/DcqJJvFzRysUbNHa8K8&#10;OM1YPBxEXFslpYVrWQEEgJgY9SQDz5o7STk5SVq4dJ4SGYl1BkVmRMvbQ8nvyhHdhfo50GCYKT26&#10;GK1hgrgngdu7BYFNFu7N512gjRlcRh/wCb25Yf3BZ8TAth4K3jsWFkkCa+HRwFVT2zfReHDC+9h8&#10;XskjoJfN0V3GdVcoP67k5eoNDeDbvev0as8afT6+Vc+2LaMhXKdPp1guUO8/37FM99fN0aU52dqd&#10;GqlpMIbCYc4HI4kQBFm4G2SINqyUfQnsRrBh6ru5MdZyoMNHDoGrLgHu6oBZOxMPJ5YhRuosmMYw&#10;HPShX2Ani7RB/oQs8OKztHYpPUR6HGt+MCVdULKCrDEmfayKMFGdzQx795INunnhtvbs2GPhWRo7&#10;5+YImmekpbK53YzD2XndOHtLfRlTDh+fo+TsNLm62yl74RzNyl+g1vx+bgRRY4LYBGUtSgsXmkFn&#10;cBVemHu6sNZ2pJ52hJniBEPG6GnUMKtqvuZWqrScS5WEY1hW7gCcWnujyOqNoX3dGqppBWEAOKkh&#10;DTjja1jbZHsgos3I2s15OGqzRXQCgupM3e5c7Es5fIkGCPWzQ7H/qNjSzQtVsHGBlmycr0Vr52jB&#10;MlaZsKuPwgt7yNr4OtrQ505f1okzrJDPXtbSNUsUluSvhZvyNGHpNK07slnbL+zWLmbHR58815FH&#10;T7RgF+bui+crYUKOxozGfpjpx4SxGRoBtjkCHEJ/8LfdEXMs2r1J19590No1m1QwDoX7Uazf0QC5&#10;j5rTD/d/0o4zG+SXwow2qJ3GwlKZXQBpchYgnBH8HNRADTUod2KmJkwcq8G4BrTxaQodihoPPmMg&#10;x3B3auYOHN89OcZ7ErztUDXqRtD2IkOb7NyLIPInoDsCyu9iRlgm2Ml2fgjIhICkiyKYownmePRE&#10;UgDGZwGvTEZqdzF4ihPjRury7BzdXTJTV/MQNZ+apufUzi93rdQrgvrVbnxqDkMiIFm83rdG74/x&#10;oBLYz7ct1X0Sx83F43UqN0FrAB+NIEv35XcI5pTwNzbQ4KzbIDxj/M29qJc98SFxgbPnZEtWhoDr&#10;Dg7C3dmYvxPgSBGEAysdPz5DK/Jnag4lRf7YdC0DlZeDbO7wyDCLmqhRgYoFWDYameIs3udU9Le3&#10;oBx65+I9ZcLoMW4JPWHDpCIhvBY3hI2TFuo6IvMXz15TSlYaGJK+FvP5LOhze69dRGINfLWRZoCY&#10;4EVGbkYZYAleSgpHIylQujRzaQBGBiNdjoBmdOdgFI6YRtiTqT0JTM+KZHNq7AZ17TiZXKG/tVc2&#10;70l71vB2/ExHgtYJaKoLS5r2zJh9QenV5yFxR4OjNg+E/VeUG5QeTl9+JSfKDydW6cVWFC3Wsk0L&#10;tWTDfOXzRi9ePU15y3I1e8lkbd13QPvPniM78katWKa9F07T/MEUGT6QOrlAQckR2nBit1bS9Kw/&#10;c0Sbzp3VlHWrtXjXFi0lqNuyFs+BZDuG7diYkQnKyBxFPR0C2gtwD8o9Y0YnaPepE5rDnHrpxrXa&#10;sGSVrpw5o41FS/Xown09ufO9NmxcDcApVknzozR6QowWzJqC4mkYLA43bVu7Xu9ff2ClHUtG8wDo&#10;01VDOFZzMhJgl8AvpGzoZNBvsKs7ooPRlrVuT4LYjxq5J4qoPbiJXRriJ4iGmwnongBzegIDDUQU&#10;JhjVzyHUh5FYsA2HuJBNs5nOQzga4ck1qD4dzYgnK4/VJRYnB0YzKssbq2ebsW/bQYmxa5VeE9Dv&#10;9sIHLJxLPb2W+rlI7w6uJ9BX6PtVuHctztXl6WnamRCiichADODf7sMp0Q9Rnm6YXrakgWvBXNkb&#10;Ee96ZOM69mRpBFuMmmdtCAUujO/qwYhxJEuHMSnJGI6IOTrfIzi1zpJ5H0WO1E5kiKeymTNi5YYY&#10;vHzufGXAoDYiiIf3nNBmVGRnsKH1Y1IRDLx1XGoGALFRWo/X4jw81A3kd9uu5eozFBtmSiBvsNKD&#10;k/FoB2IbycixLVm9Hg+egxVNH+WBkSWw5aOpcZ3BX9StWEmuBHR9wzukVKhpFJOoqY05vQPB78Hf&#10;c+V7POvYwK5voGlLM3ThxWktJd5qk/XdaA7N0sWNUsoTGTFPWOuNyfKeZHt3GDJOwEUdCWgHGkJH&#10;pAxszZRjWREZumiB8jfO0+K1s5S/aqoWrpiohStnatuJ45pcsFjJHGFLtm/VsTs3FBhNNlg0Q0FD&#10;g9SWdejuGxe1785Nrtuauma58rau1/Gnj7V4504lEMAZaSM0jNlydkqCxRl2YGAvZsHeKmIRUbRz&#10;FSvpfopHmzopKY7ga6SxaMT1jelONhmovdgd502epW5YQCQN74XiJbrGQEmToRtNyEhkPMXSZtV6&#10;RFWCLeAaU25EAhyK5N8IZ3LhSzD0InBNELekZjOwTxPMfZha9KDM6EFGbE8Ad6LE6AKtrBuB3Yvs&#10;7IdYThgZejDBFUVAJyPQOJ4jOx3Y7PjuLVUYEaBjYxJ0YWaWDqRH69jYRBgVczFUyteLrcsQq1mq&#10;1ztX6iX184N1eXq1r1BvD68nUxdSihDQhTP1PQnjGsCtA6OGaFFwdw2jRg9ksdEHTqY/D1NHfgdf&#10;GDCNUTOty6lT10iHMYVwJAicCWIXphx1qavdyNIesGZCmIsbm+Siwq16cfCa3kCqWOoXgtVHMlBf&#10;JirR0ZqSlA6UtEgn0c54iojLWWrsDpwIBrqZHBkP7mM7QKwE7Vu5RQuTs7VjYaFWgr3JwCEggEbe&#10;HckD4y3YjJInAuVZD+QqqrKWrkmAVqOmtUJvoyYf6zEW7FCuknyqUPuSZeuwZnflQbThozPNrLut&#10;MauHV0i2taLs8AR6Gh3fW1OWjtL4OakW7qIJeFcHJHmNXrQzgU9gG/ReE5rOWgCe7GgGnQD2Oxic&#10;B5nfnAC2bBaLFRTN17LN87SUEmIx0MP8VdMI6EkqWDtfM5Yt0QgK//HzMZY8e0r7Lp2XD8duDmCk&#10;UdMnMsbBtmvPVu29dUnbr59T0dUzWnf+mIouXtLO6zdUeGCfItBUC4FImzgwCBxwkMIB9fRFyDAG&#10;pFdWcgzyrXXwNfGmdvRWHVxF7WElN65cVXV5sS3x4wgiew1jXTwake6RZIWRMDcmj0lnXm14d+hS&#10;g+3tgyZIHKVMIkfsmqXLNYmVeCcyR3uynj8TjTZ8NKAbM8nwN+UGc19jYNOBr3cgE3aiw+4EOL8z&#10;TVZvbpo/wRQBDWkI8mWxBHQ6IpTjuvgq1ddLE+HarQ7rrcOZ8do9cjCsG2a+iybp3orZeriObStB&#10;/XzLUr0hoF9w0jwrWqI3ZOg3B9bo9d7Vlqbw0aZ5ekx5Z4L6dG6S1qCNMrl3O4XxXvTi3w9AZrc3&#10;VzvY8z6UFMZywZ1gro2IjTPBYBFJJKANy7wWAjeOLDP6BgcgdA4cF5LEpbV79H78fI1BO6Q7ivwh&#10;rPGXTJ+lQ9sO6TYj0ltMlB7eoneBnhaPmKUP3ib+HTpo6QwMjlZv0zn0NHat2KAFjFX3Yt5zbMM+&#10;bd68WZmJw9SCh8eB8VxtEoALrJRqpoxgU+hA5rUlsKtDxXKmGazPJrIWG0kbdECcWFl7GPkCgtqN&#10;jWJD+oAabBFLQwWrSr1tauimzd3QKXFnksMpRInhxM+shX6IK7BSGyvDPwRmygPjTKC7MEZsWLac&#10;6hQvTrYvTfan1KHscP7yawKame6y/7uWbuToXzNLS9bO0DAalv4IaU9aMl97L5/XxefPeIIWyBNv&#10;vY4QU6cUrmBUVwCeY65WncJb7swOHbt+Rqfu4BV45ZJWnTmpTZfOWrC7Q2GHTxgxXMmDBzEmA3eL&#10;vddA5sEDqcM6kSEM764Ro7W6gFR6kUkjaeBSB/YHMI7IDMyHEYgNDgCA3ptZaj/Klb7cpADgmlFg&#10;k4eAmgti5DUU9sWsiVnaxPhxKlZfhrxqJhrdoUQ1B3jTkX/H39IENuVr6FXjTtsBA5qOBHS72m5q&#10;z5tsAronunN9ECAcBFE0giXDMF5vDuyO7LbeSkcTelqvNloHMXU7Y7e14X7I8Y7QDbaF95bP1MM1&#10;8/V442ICukBvdq/S002L9GzrEkqNtWTodXrPHPoNWfrZtny+b54erJqpCzNGaUcCKL2Q7hrdxdg0&#10;uxPUSIThDdgVS4a2Bh0H4MqTrGhshM1lT6A4M1moTTC70zA6kLWaMyEZipZdNNvC7cx0X8ekKgWm&#10;TCs06dKheZ3FFbiIfcJ4epXJE2eqELDQ1rnLEeaZrXAWSY1xvo2CfjYXqYp5Exfo8qU7aGKPUAGu&#10;YccwksobPQEc8kGtmZePYn4FlSczVidwG+BD04L31fxeNkwfrMjYVamfa5KNXfgd7dABacRkoyUT&#10;irooQDnzINa2tSX4K6sszBTz/e7U0Y6QAerWscbc0zykAJxA6jlYgdgjmO2MPLHRwaN8MeNAFwK7&#10;CZDTRljVOSFd4MAY0JnG0J3ygwzN9s9yLdQy3uS8JRMVEgNzA7Tb1KWLtIu6+AjLjNP3v9fkRXPl&#10;0dhd1k7VNWx8lkZBr1l1uIham5XvtUf64fvP+uv5f3Xj1lPtvgJB9fAxzQDMPRa46ARUkMLRxmuP&#10;Z0gos98Y6q8BUJX8yZphdNExSIalxzHwTx/Bjj5LY0YlKxlz9jDkFfwY3HeFSt+poSsCMgBjfJxx&#10;RXLS9kXU2tioFWILFw/eOIYOP41tVh9Gbe2YqRrQfVvqaHN096TD78U4rAcE1y78Dq0pL9pTkrRF&#10;gqw1GbA127dOjKC6IgvbF9ZGCODxMFSeUmBKj+vgowwEV1KBK84IaK/lyNguDeqqvWlDdBbM97WF&#10;E3R3+XTdp15+uH6BnpOVX+1YTnbOp0FcqQ+HNyBXzHV0g94eofTYbzL1Mr3YTlO2fIqOs9Jfh3nT&#10;POz1YpHr7QkxthNyCJ0I7C5cbZGxbUR2rkXQuLCds6vG8Y0cQG1Gd0ZlyM3pm6gAAP/0SURBVJF5&#10;b207W9RI+1h8HpeMn6hHXSA/AxiLwjqtCHjBkXV7sKqeAj+zn/piCRcEwXle5iQdKyjSwpGjYcIv&#10;19rZbPCwh86JTNDBnQc1OixSqXAuV8HDPAhT/ui8Tcy2F5OZrZiy2KkmMgJ1PT2RxgWYZBgmpgmk&#10;YbOlfq7JZKM2s2d3MvEgKGIp3RCMqcPvSh/gbDaHZHkjHGnL5MKRmtistb28bOVesxwnT2U4iSg8&#10;VQRaCgrPzozojOKoWaMT1PY0mXXKV1I9zESdeXicYNE0/bakmjJZKbZiy0It5zIfl6yfA+4BP5H0&#10;MC3lSNxy/LC2nz3LTv+Sjn1/T9Py58mptq3aBcLmBTk2GLuwQuCh549f0t+P/qvfH/2uv/E4/PHZ&#10;r3r24gd94OOTaw+1viBfWVheTIaTOGs6NmxJ8RyBuWCjp2o0Jpt9EbjpTikQitbEQEqSYBQ0+wKa&#10;N05LrWjQfD3sQZLV0pAeCKA0s4aSX07RHepo76JlOrt6H8CgfToCfcv83IFgkzvBvO4CZriTsUND&#10;2b8lot/dyWBdGYl1ZRzWnomCL2D21ogltiFYWhPILdHVaE+d2pMA6gddKRS2cziNZxqA+qzWaFO3&#10;8FQO6k0z0QWZ2bOV1kfTGI4bDkY7nZJjom7mU3asnKHHG+ZRRy+21NEvGdGZMuPdYbaGxzfr/amt&#10;end2BzpwO/Xh7Ha9O7aBbL5I1xaM1c6REVob0x+1I0Qn2cB1MQ8bav8dcH/qyHShGQ+aJ3NeF4LH&#10;juxn6lE3GkN3gtql+r9f68p8f8XMJdowZqpu+XRRUWOUn7waaxlmPodWbtNMKGyheIMPGDwAkm6g&#10;8iEkP0IT/M2dl3rL7P/hsZvaPa9AY0HzzU/DvwbpgTVk9CU4XE3HaXfx8HHav3wDAukwatDNbsh7&#10;a29lzSaxBAENw8TIGBDU7syNPQhSsxl0pnRMjfLS/nW9OZ3dVZ0/M9qHNcF+lCPLW1M+uKKaVMcD&#10;NSYvsrMzTSD6HLWrlaUJZvVNtjYeLXZmemICG4KuEwHtTp3uTkPpxGnhSv3cpURFNSyO+uj/D+il&#10;1HXTF8EtnDWKkmO6Fq6arnX7d2nHuTPaffmCThDQo6dNUGtqvbzNy5SUk67FlCN3HtzTp4eAmRDX&#10;++vV//Q7rJZfXvyGGy0KCG/+xLYWQ8X0VCXB1jCZdxwlRDz+eYPpzAfCWvFD4LspdWIHgi6ALZdB&#10;wJnJRHuaM29wAe5ONSxTkaOoul/YfxImCdBNMAdb8hbrPFJTm8gq6+YvUVrsUC2cNF3Htx6mnPBW&#10;Z7hsrQD7N2Ls1ZZRXBf+uwsB3hHen68xjETtqKWRwOXPfclyPkhcteNI9POqpQFAJIM57qNBcY1q&#10;UU85uBCkI+aY06mZJnXz1TLY7PtGRRHQiTpHY3dl/jjKjkm6s2yGnqxboJdbWIVvppYmqE39/I55&#10;tAniH64c0M+3TuiXe2f16/3zOHsd1w9ntpPNC3RmRpq2pYRrOTLDmTDl/aif21P+tGHV3JYHrTUf&#10;G5vGkBra2DzYcbw70HR5mCyNmEtNjmIvJzctGjdHhSlZ2tqwla5gZXcchc5TGMLvg0A8NmWkIihL&#10;ovoFKopdwNjAQah4Lke29jnYj1vaPGWlrm6/qDv7LqEVfkgHF61RNvJvmWg2D2xBqYWT2HVs/lag&#10;RNsZf5m1uMaOx7/bAQsJB7aDZtphTa1cixKjcbXq8qS0sOdBS4n00pZlKAL41lZ1yiVrSsuqlCCV&#10;KBVqAhf1cuc1AEiysqZJtGXVDQXLDcX+2jSDTni12DLhMEr/DkZnmkA2YudGNsEZPRCj2uTEz/Fk&#10;ceNUnMXKCjLE8q0LaQrnWebRK5lH56+ZoYWrZ2r9/j3aee4c12mmIGuhWmVrxfpVOnb8lF7cf2ZB&#10;4xlNun8Qp/n51o96deq+frj7Xk8vP9Kewm1ahQ9dCjDJRNgZoZhzhiCEHhUIq5raN4ZJRH/W1QP9&#10;/LF8CNVEPKBnpePaClk3FrWioNYoIgG+j+rDMRqNqui4WZqahibe8JGaD9B9wdhszcJLei4E3yko&#10;94+GkjQfdvnMdMBIZOGOlA0+1J7eaM51oIHpxGzaPCStqJObYq/QhMmBLytcH3swEWy5vMkYHfDD&#10;Mw1ZIMuFEHDDQxu5aXSr+spFNSiLoM4kU89HnqGIRnB/BtMNqGfnZmexIRyr29TR36+eq0fMop9Q&#10;Rz+k/HgKZPQNW8J3J3fow4VDen0en/Tju3Xj0A64fqz8D+0CDbcR/8d1urE2T8enjNTu0TFaGI5/&#10;Ch4sbUCydSRTd2BJ1AJJ3OaIjTegEXOxeJdUYkTGWMyM8cjUthzJLtZWiFT6aRGN4UbGcaeWbdY1&#10;LNd24fe4Ii0b2lwCJzAGnUxsOlKrtkNs0Y/Gcc2sFdoxd4mmImF8EMmtm3uvaveiDWwcl2gRFhnp&#10;mMcXUEMfWLwWb/TVjPpysVjuAED/jhaxPTZadU48XHYEsvl9HKhxHamRnZhomLq6HkHZhoC1I7va&#10;4U9Yk4xbkUxemexcg6C047+r0dxVQmTGBlkwZ+QMapOla7nw2ihvbc2Shfm1s3HSIus7mjKDssbJ&#10;2FHQGDpwGdMgO/682Moti7WiiKDmzS8gqE3Zkb9qiuavmAKWeZe2nzyi1Ts2a/XmtdrIdfn0afDM&#10;YEHRovsbwaO/fviv/gIj/fHSc21Ba2PdtDwLudSQSSMA/AxgRBYOb681GdKfz0PAH4S1Zw7dPwCl&#10;zL5KHBIJAgx2ODy6wRBVk5AQGMOIKW1QOFIHGNmwtu5C4xFHpz4lIUETYKvkYNQ+G3LsKP6dJD4f&#10;l5Co0UjvxsLT64KEbxdGX62wYmhE4DagmWrH1KINzVVLslwTcAfeBHFjAqMxkwPzeSOmBI3xB+lE&#10;CdKTUsQPdf6BWJcNo27P6dhUE1h3p7X0Ui6fr2Jkty8zRkeoe48RgKcZ3V2cM0a3lkyijp6hO0w7&#10;7oLAe8i04zEjvAfgXW5sXc1RPV8L2LaNR7I4ldeRm4034aTJmjl5MtK9YwjCUdowNkUHmHqsSx6o&#10;JCYrzQHN1+NGtkYhvyMWGM2xtmgCos2D39eBOa2tmRwwXTBYZCcr/P343BczzJ70EP5IKKQgxj41&#10;LllL8Ws0DPh0JkR96V06tDVQAC/1R4K3N6KVRrPwaMF6XYRJcvfobYJ5PR6PKYjGj9YlwENHCnep&#10;iIQyIzhCc6OSkERgOwvL6A5WEbPB+NQmiOuUIcj+b7XtSmA706gaMRpn6n5Xam23iozgIF+4c8rU&#10;BJNhtDnKI19QwajwAz5yQfDcnRGdgZu6MNGwMfp21fFNoYY2pYwN40IHo57K9zt+V1K1KWXq0SjW&#10;IivbMN2wLwmeA+ASq28yM5dpClcwulu2frYK2R4W7SnUlv3btWHbBq0sXKa8+bM0nm1fGoKCewC0&#10;3IY+8xnM9Ecjco3S+jsUka4evwhdKULBdL2GTBoFUbQPnw9HZiAOMum4qBhlM19eODIND+65mg17&#10;IRqmdXTvHiqcOI1lyh29vvNaH2+81t8vfldeeq5lshFOXZwKcP/ehZsoYf+tdyigvsOd68rirbjL&#10;ntAWjsbFmKSPTRhuwWO0Y/TVjHKiPgHdiNKiFcxkX+M0Spbz4vgy7qReBLDBHzQwBjeMwbz573aM&#10;CTuTBf1oygZi8pPGQmUi47qxnZuTqRtpGuyONTRvh8YO09FJSAjAyjk1nWUAGfrKwvGWWvrqwom6&#10;DmDpNBvETZMyNBcxnvQIhGXQ8+gNZ7AvZM9IYx+cNFyTstI1K5fTBrTiPE6/mSAEVycN0ta0wZoc&#10;0EE9wRc7QOlv4GpOF6QSCOp2YC2a8nvW4nc2x7kjhjyuNIrOfLShFGmEglNrZutd2XLmDouzkAhS&#10;2aquRhMlKQLPbdb+/cCNhAJdDQIpN3bQUF3YekqX4IvOTR6voUY4kh6iFxvAWTh4XT/5vc6sOaDz&#10;+FYeQYLrTsE+nchbq0XZOZh6pqsHFLyGLH2aVsByjffb2lisMblwMyg7srHxKXQnoL1oZOvUtOV7&#10;cYSl5DBSujZkWWuaSWdKFjeC2QOKVW3KCgeCtyYZ2pq1t+Uj5YcVpYkjD4ETq3KzLncgsBtROzck&#10;sC0SvTBc7Ki7i63btU6b9qzXDuCOu/Zv0rpNS7R+0wpt3laoJYtmwyPLVEosDSAZ0phPzsnM0hY6&#10;4hPb92Eb8A5q1lvQcbDCP/yhB7efaTN6vld2H0RWYI8OrdushWMnKI8XfxytjQ/Iqv509J5+Qo/s&#10;75v4t8DonjM0SddWosNx/KH+uvOz3p99rp/4M6Gv95bgToKNUTAWP8Ete3V560m9efqDNhVt1CUI&#10;op+KLujRnguwmsEs4PucHhqmXgS0KStMSVGfo7gZAd2aWrwxjUgDlHvqUVp4gTuoT/arT6YzGAQv&#10;tIob83lLsl8nZrK9akPChCGdzqgut4uPxiB6OJZJx9zebbUWMcSDOfE6QkAfnpiskzA3zs/L0UUa&#10;u8sE9uVFuTowI1MzokNhY4C3Zp3ckalKD/AlIYwsk+gfljNePLhins5uXo5/+VqcWNfrFu/9+c0r&#10;tWsmGIuZ2VoIsjAUrZAISqz2jNNsKjGrpV4OQEymCyeOydQmiO1NQJMJaxtgPQFep1o1NaHO7gNB&#10;d0ZyGspFMxRGcumCGH0CQujp6Ykaistsf8iu0UglxLlhfNo3WAP6IbzZzF2tXDmtwGsMwP5h55KN&#10;OrBmj44gzfbi6AMWNjchS1/SVaTVIpBma8M21rs+KrN2JA9+liujUgeC2ZFliTObPBfMfWpRinjS&#10;xHmxPfSsUh0aGIKWEAzcmCM7sL42wVuXe+FBjVyHMsrV4m5VCkFJxNQBKdkSyBaCAFnciYBuxN/1&#10;go5VH2SdF//tyNetIR4YUq498+tiG3dvgW6zSgvzZuDXPVYTxsGOxutuGPoWSWAExuC9vXzqLB1f&#10;zYvCIkJP0ee4hycLNfMvl96gF/1AT7BKfrPioM7NXY9y+yVLXX35EDNp2NhbF63SX+/RGaPO1tO/&#10;9cvaC3o5caPeFZ4E63APatJJ/bH1mn5afFQPp63W9UnMcPfx30BIH2AYcxw5sCdHrulP/FbeQJid&#10;PX2q5rHAeHD2LhSem3p6+JZ20QhN6dkXWtNQbBOYipDBGlFqeHHcNWMc14IRU33mofXIwuaqQ/Yw&#10;JjeesJNNgNdjhNSIN9Uc8R343u612ISBI07tiIdKp8bKZZkyniy9EDWowqg+2kOde4AsfZga+uT0&#10;UTo1O0MnZ6XrxIwMHefagADPeKQMhphMCIYiBnmyiag/rc9O1Olls/QA3uXD0/t19cBW5BdWIgcw&#10;V3MnT1AWoKCYwZEArqCb+WC4hIabo4e3KrFoqgAIyMxtm1FX98cmuZd3HTWkmf3/tWNtsrQxtDTG&#10;lPG9erOdHaAgoJ4jxqSpH2KMHkxMAtDEi0BYJjllmJIgWsQhNNMTy7jOOBs0Ybk1pH9DtEOMkxcy&#10;yCxQQsnWkbDh49H7S0ejenLcSBg9gShKoQHYHVOiXv4aTIZvxhi2YRdsN3iP3KtZo6LEuI6phLsR&#10;kCFwDQzUlVrahYevLiNGz9KQXsFxuJgVOUHpYRB0jOMsWZ26uA5/x5lMb1OJBwOeohM1tQ3WyfY0&#10;f15AUR0AJ3nysxsxFnQwyqUEsgMULeO6VSxtDCr5CGZHoRSaFhOmbMQJw2Fz5FJ/nUVq6vGl72EU&#10;3EP45Zl+fPAT3flvursB9vfGc/oh/7AeIk/7Ahb393M2aEvaRFi++bp2/DoCjRs0J2WMLqEp9zf1&#10;9h8v/tDP517p0/qz+lx0Xj/svqE3q47o7or9uonPy3uUJa+mTdOFEbm6M2WpXuy4oDs7zujE6u3a&#10;tWqTTiJ/tZpNVgGIupdvP+s9dfuT43f1GZncu9PW6DZusCuRX+3EfLkJN7oBwexFpjLTDG+C2VB5&#10;6nFMG6C4M2+w8c2rQx1a1xLQVdSQ72mOHkUb6tSO1HkDAM9H47yVSDOYxo0aiZL9tH6dtCSit4qY&#10;RuxkBr1/bIIOTU7WkSmQUieDj5gCNiMnUSuTB2samoE5/TprUlgvLY4DCJQdq12gAjfOn67FmCVN&#10;zgZBmD5SE1OTlcfms2BSNqCikVrCBnJGwiAQgg1UotQ3qsBoqyoZrtTXJfUtMEkrasZWZoOKG0Iv&#10;VuS+NLJGvtaRhtCBYLbmZkejUjonJwvRxXrqZx4soLQt0avrwOllfAqDcfwNI9gjwNMkgHoMRYLB&#10;jf6iXcOqmpftC1m4kZz4WWb6ZGw7FpNE8rDAHgyfshEPRk+IB1MHxevY8p3aNHepOgHr7Tu+jxq2&#10;qU8zWE31rWsC9TSnRWU2nJwchkDL71iNjG1D3W8CuxGbxCbMoN2YUrhyP4xDVk22xNZk5DoEugel&#10;hDWyCHZk35pk338RfCWYP1NHW0w3+TvmFGCW7WRkec3G0giep2UO0/gp6eCVx+rwtq36ZfcdvVl6&#10;VL+ffK5Pl17p+p7zOrHhABpxJ/T4xD19f+yONozP04eDN/Tbnttk2OOYwxfg9bxZ2WhOGKZ0Kk5W&#10;WchSRcGuPrUY4uiJGzSNT/X56EOWDJQcl18imfBYPx64Q0bHpAcD9Ne7Luj7ZVtAou3Uo92n9OTk&#10;TT3HpvkMQiobljBbZTM5ZyZN1JQpOolI30vYLc/PPMKeADY6PMgHBPak+AzM4ME/EMh1yL7ezJab&#10;0Px5oeZjyozaWOo6A0M0Yx833hADJPcwntI0XiZDN7S3UmPKDx9qbF+ax/Y0iF1gjXelQQxAnCWW&#10;4J7WtyPg/n7aTOO2FXGd3eOHaR8MlP0TU7Q/N1k7s+O1Pj1GS+MGaB4LmPmxwZqFy2t6FHbEwGjT&#10;wbXMhFybh+LUakZ/B2gqTy2aoHMrpukohNQ9oPYOIhtQmBWnRnWdaZzIUgRHGTJ06W9QtSdLO5PN&#10;2uC90g3KUifGjC1Ywhh3KGcCyIYs1pBxX3+mMaGhiOdgg9wJeGkzsxkFpBSCQmkfTt4ufVBLIst2&#10;Izsbp9ngXi00eWQrbZjXWXPS4TAyh8/NzNZQ5HlnjcnWvsXLtCgnh4lHmOX+n0KQfW3eKovP+8zF&#10;07VrB2A0aGO1eLAaMcKrz/LFC6qWI2vtqmTdasyMTQ1dCy0O1+qYlaIT4gPew4XMbcdq3J06uC7B&#10;6kBj58H9acZExIO/52LcYsnALpQypnRxpkG0M2UID64dwexG8LsYNB8Z24HpR7G0tESlpiconUw9&#10;a+pE+G83qBd+0V8XP+rHWx9hFTzQdWCk9zji3915qytrD2nZSDZj+y7qGWztk+BmJ4dGUudORfst&#10;AHY0bw74imiQb6umw7fbeojOv0jXl6MUiizqTxef6tcTD/Xf6x8xmLmgkWExeoDs7SeC9yWD/Q/o&#10;dbyBNPucxu8VD9AjVHau7j6kMxdPaV3RGhWg7bB55kIdA5h0az9awSs2aicSCAU4uabyZrekdvam&#10;GakLgKcJY7n61Jde1JdmverC1srMMZ346GZA6GTt+gSzO9QeDzK1ydgeNCt1CXJPHoKGxvyII74F&#10;i40uNErhQEnHsfpehLzCqrh+2gDDuig9Utuz47RrPG68gJS2jYnDeAhkGypR47H7CGdpFAwIPxZT&#10;nhRW26EtvNSR5U1TJhOdWEt3ZpzYt4GrshFzN+O6ojHDkEQYq+3j4xXB91tzfPvwUFYi+5REkLAS&#10;AW2aKQN2b0Yj1QaTyza1HWiC4fMZsipHb0vMigoXLAXdCGyADW1YVKjFWs+40Abh9NsdFkrbXsAO&#10;4Bh2w3OyHk10K1xyhw3prqxEf2VFM07t1kA+NJdNEJLpzFKqAHeDbQsWI+/QS5nIFWcgslMLFk30&#10;qCwtWL5Ow4elqhF0sfo4GDQmGbhabKNZipCZrUHb2VdjcUL9bE05YcN/N0fmzLsKpwr3woqM60iT&#10;VxvalieB25iNXysysq9huhiTTcBTTsgrOBH0NjSEVb77SjV4uI2oow14EAeTpSldbI0LVmOwt60Q&#10;HumC61Rfut4sdDIerT+mjwe/1493Ceqnv+r9nfd6/9jw/X4GRXZZ5xYW6fCSzeClb+jhAbh/zCx3&#10;zF6Kp2F3haAxPCtrDDIEczDGRMOcQD4LB/E6c+ktmPpMADhUlF+oVdMWgM8AEQcoaBHWt7f3ndML&#10;BvwfH33S21uvCPJrerQVtSZY3TdhhJ/asw8MQo4K85dp19oNmpSTqtmTpmrcmCzURIcqtj9G7LBS&#10;fNmmeZvpBSVHAz56EqieNcgUbJScCGJnswAgA9RmblvfNIcEbm3erFpkNw+D5OLo86AL9yGYuzCL&#10;DqCWDmVbOIh5dEJHH42DNjWL7LcUS+llbAtXDAtWIcr5G0ZFa2NGjHaOS9BStqghYJB7kBUTAFfl&#10;oJMdDvS0LlnUnhrSAR8Ws77uBs4kEgmBHI78tSOjdXbxZN03CL2tGPAsm6yJCNiYkZh/k3qW7Vgp&#10;xAjL0wxV58a5MrLyIps1ww7N176amjuiFEqpZI7fRszeM4ZiekRJE5VErTwC4R0ydUvudS/GeYGs&#10;vwPgNBrDp25kbWuaLw9wLd3aNEB5FYxMX6w/hiFg2a25uoF868fDaCZNRjWqExvCWrhV+XeC48gi&#10;rOOgODXFisIJWpgnc+emJBMzRaoFqMjHA1Y4p54tjaEDmdkNAXMrmjp3jJU8bWkOrXgfeGCtmFa4&#10;Mcv2ZJzXiKzsCZ7ag4B2454YuKwj5aBhspjphhFxrIkmni06do4moHlPjOqoHQ+8vcnQw7HKTYZ7&#10;F80EY0hwH4Kyt67PK7KQZd9uPqt32y7r03aY4WeQtz16V+/334Kl/ZzlCRJddz7o85UP3IgincdS&#10;OQsdOCM1mxMXCwlzhIqWrdR4RAXX5LJFA7J4evMeFIk4AqE4dWBe3Jzjsj1Q0gHtOwPwn6O50NxP&#10;A398cOqmvj90kabwsq6iGHph/U6dgiq2dz1k3TkzNWkSM1WgqTFYVkSD9wiBaOoPfagDm8HmZFQf&#10;MnMD6mgPGkB3AtYEqdn/25ixD5nawfDUyMzmjTfB60qGqMPRWI831ZvSw5c6ujMr5yjwG2lsBtO6&#10;NFdK56Ya1bWZcpDJyvVrpTk0iPlk1ALGeKvRnduWOVS7Jo3UVOrftmCsgwjoaTi9TghC0ovX2YoJ&#10;QDu2oXVByDVxdeXPW2jeqGE6Dcn2ewL4zaEiiLR7WcLstPAR70KJ24jkQWNeSzwcxqbc1HKYTVpm&#10;twYHbLASjKrqAdxpBP2qPuOtJpQhdVEtcmMiUo/auj/j0uScNMsyZdjwGFg4ZuFE8kKwsivaIF0J&#10;aG9gArY89K1RlOrUAY27Nq6s2CsCG3BDFrgpOBtKF9Rl+2NZ0ZFFU0+ctzrArMkGCmz8aZr1DlLj&#10;7r1ZYDlAt6qgRvQp9UkWpm9pzQbQk7KuFs2bM8pH9kiOeRDM3mw0nSsjzlgBHiJ/VsNATimrWvJ5&#10;Iz6vSaNnz30zPogmEbnw0Drw+oxTlqOxq0Ct39Zk5u9YqpDNHWDJ2HPZ8CAU64+nR4hfN0X0QVSQ&#10;UdMw8ARH8lZKx9/o1y3X9MOq4/qw4ph+PPJQ789TVyOA/gxT8RfY1b43/oH3ftQd8AAr2dKlYYsW&#10;hSL8GObN+5AUW5qRoWkcT1tmztWVbQd0dc9xeImz0UY2usyYytOpt+YNnT9mvLbPXakJ6CVvmz5H&#10;Dy/ewevuvO5D+9o6db5moue8txD60vWXunTovDJHpCC4iIEmTVv7ptwgg9FgmdKGOa2ZaphJhjuX&#10;eeqdOa5caQSteHqrGswsb7bB5BoAeSPm0o2ZO3uwlPDgv+tzY5uR5doyt27P6tmfnz8EDt0glg8D&#10;QfhFUD6YiUUmaMM5NHvzkA9eiDDkomTUUdHYi8eKzjhhxZHNtk1I1nzey1G8v9040gez7MihQZuK&#10;0Mwq5tNnCufrGmvys/lTdIuPb45v02cC+j0B/YqAvs9iZu+ssehQ19YUIxxPvVyBgK5EI1SegLY1&#10;nDtq6drUmLUJai/qUAOCNyMwQ1LtzOShpTEXAlaakJGsyJQYVE1hhIxI1UpEOfv4w4YHpVidEssH&#10;Ro5xkW0FdsadE854qLgbz0CY3XUhrToig9ud36ODl5MF/ZhOEkyNH6jO9EhNuvRQA9jX3qy9fRgr&#10;NuH1NyE4GzKC8zR1cEWa73KcgARcPdbh3oz4vKwxV6J5tDFGoLyOatTDbixlGlBnu8DidgYHUpeE&#10;U4uT1MKA4WQ1eA5n+htHAyFlSuKIrrQLAezA+2FDf2HKDXu+Xiw1KwaL4gwtKpiigg1ztHRrnrau&#10;W6Qn6w/r541X9WntGT0qOq7HNG4fzrNAgY39GRH0hzvP69SUJbrNYuM0HoIjmK9mARMdi9bGHYwX&#10;b1L7TkOVqAgt4+8PoqEAufbQ6k2KRxsuLStB7UCttQf9Njc5Q7f2nddxNEA258yGLMuiAgu2a0iA&#10;ndmELgcsi/Nbt4CsK9AeII/XD5zTmjmL2Cx2Qxw9VPHMaMPRdTPYjXYg53xoBJ0JWnsu06lbLhrA&#10;itRZ5XnBBvLohOaaB09/c7JfG7aC9Rh51ab2a8CoqimB3Iq1cztOkE48KAat1xIaV1sYL91A73Wg&#10;DvWpV09NWTy0Md7bCMI4ObqpDIuF4uXYgAFrXIlcwynkv/YzT96QnaDVgLjWZyZQW0dTbw+n1k7S&#10;Tlgu29IidW7BBOa7Rfrh7AH9cGqPPpgMfQjq1pZlOoaOXCDUr1WJGAJxWlTjiK3C7LYCwHaDavs3&#10;oBmJcRR78ODWZiZbm+WELXVob6TNkpKHW6zrwqPDlYrtdD7Lq5OGzYIIfFJsjFxZ0hiRGJOpW+Mx&#10;2YLJSkOa6YbUvo0NlJOm1I0gakW2HkjJ1I0pUCCeK0OCWkG26KtAjJTq46LbHJhCK1SqmpL9GwLH&#10;bQzEwNPJBSCVLX8fBB0MG3fGqLVA2pmVeG0aRw8mIXZk5Gq8DlN2mECvTRnmxvvXmq1id97PemUM&#10;FxHMipHcJRm5GON6JiMOZHpHgEiOeKrY817U/PpLS+lhbzL08m1gNzbM0vKNc8Fy5LH+nqtZ83Pw&#10;+07RtXnr9abgkCWgr1LHPmAN+sP9t7qz/4rymflObdMe4Mt2LWVLl4DGcA7qmxOgR907cEHnKEGO&#10;TJ6pEwBY7h04C+gFBf3dR5i3TtbwUXFq0q6+FiBk/dNNFjPXX+nYsq1K9GqqeX6hOskJcb1ov65x&#10;TYAytAa533nw3qbCEL558JR2LlqpBRljUF1CUmHBWuajSRznbNPAPJiVtiNPek2DESCYTdNhaD+V&#10;aQbLl62E9ppRxQQ4w/c1ZeHiA4rNh0VMS7aD7amZg1p7qwcbwqY0bsZSuBbNWy1ueguDUaYxjMTD&#10;JQlqWUNATRWtbWQLv68XM9xx4LeHgBYsTykwChz5WRSIbqDRcXv9Il1aOl1HybZbshK1GdLqDj6e&#10;mAH+Yx0MF8RpPjGT/nzqgD6f3A2QaTuCNZssbPHjzKwH49C7n1Imp09HgDiYZ5KJKoIBtjImPUxA&#10;3AzajGPaCLrUAstgxpI2rKH7oVyakZ2ukZkjFUaSMabwR4GBFuGye3zBctjffWVNRjcWFD1pDFuT&#10;rY2Skg/LGQ+OdzeEyT3RrqtFZuzg64HIPayeWiAtabADujaCrNxNLYAqNATO0BnptE5omTSBk9kA&#10;HmQD7oUnNbULTaAbW0SD2XYH3uoMMs8B2KsrJ6JJNHYo/7uTTOoR3G5Vrbhnxu4C1ByZvK5ltW9m&#10;ziZLswXkNRmknaF3ORDMhuVtiw6Hw1ffyJ6PtgD8LbocqwEmrdoyXytYf6/kWrJiqiajCJSN0OCG&#10;OXN1edYGfVx+RE/WHkVa4LF+ffWrTm1cr9noMq+cNFq3UZFcM3eRZqVwBGeFY24TrJOF0PUBKH2+&#10;91aPmVwYsZp7u08TiKuwq0C1HrpQNKvws7tOsGn8iJnQK91avlsFAWFs2tZxM8/oKXrHx5FK7WI8&#10;SsikXQi6FDZnF9CJ3g4mtxMaFSndA5kIrNGqcTPkB+OlHXWjWWfb0xlb8cLNG2KcmexpLOozUrJ3&#10;dAFHQG3GOtZYsTXl+7t4ulpoT4OY6/YGXdeKrOQLc8QHVSEns6zgCHWk0fGFc9gOkFM7ToBR3Vsp&#10;A8ZNRWaq/dkAHkDo5dpy9O2QRgtlomHMK5fPmqCTKCg9B3hkRGheAUJ6vr9Izw/v0Nvje/XhFJvW&#10;Mwf08eQBPodhcmo3ENMdiNIU6eU+iABk6bUoUqX16azLBdM0f2hfamZA8dSOFZh2VKM5rGnp7hlb&#10;0SC6USa40Su4MLFx5GFu4Vkf2lo8DPkkrEPiELIcrB2TZuP1t1G3SSzteH3WPASdCeaulIlN2EC6&#10;UH/XphFr28CG9x1YKmWMEX1p19QVFCRNY1csOKizu7RwRy2V0V6fcKyxO2FXh8MsmJt6QHGbNzD2&#10;zrXkTrKoCxeyFiWgK1huE9iuNfA45P03kw9jj2zkvhqApjRLsOokoeLM2SsbrxSysTUPqj1NutHF&#10;c2Pc6kAw21CKGPKtIw6yDl9+IxsA/TX/86Xs/4OZ/RdfqKIB+C9YMVn5hTOQMsjT/CUTNJWZ9Pgs&#10;NIGRh501aayOrcXscNFu3ZuxQS/3X9fd1Qd1PG+WrgBUurR5p/ax+Jg8BEjnoKbKGdyLwI7QeRq4&#10;N+hqXNpzWscLd+gmCvNXig5Z/Jq7IDtgHFELJkzVC+QKVoPfvUQDeH/3Ob1jdPdo70WdX75d68dP&#10;RkW/F0Fnq9Y0bt3IpNMB9VzZsVfrZ85SH5SGdi0o4GE5qmXZk8Fw4MFHhjEYDRvDmuCJtuajLcex&#10;KwAkB0dnVeVIsyIz1OFNNjfPAwxBT7Kufz1nDWRs1cPLVS2ooTvAGunqQ2lBOdKc+rcrdKyhrHlH&#10;4bibMaC7JgPEn5s4hAelqpKpsXdNSNHeiek6NC1Tm1is1AeGmhAfra1zcvX9thXUxMiAEdgv926i&#10;nNiBvttOveV6d3yXPhzfA/gfP3OawtcHN9IQgp0+sV03j+3RSBYgh2GWX1sB8nF0tJrw+5aGDGpq&#10;6EoEtsnE9gYUxM13NBQl5rP2nBBmzu5LWZSJklVBHsuoxYs0DZ+Tk0vW49O4nXu2Wd28POUJscEf&#10;/HkHXM3qMru2J/s6I7mV0MNNYwaQbRFHrAavz62+lfq3h2zQwk6dW9ZRiD+kDCysu9PzdGKdX5+l&#10;TS3GpN405Kbs8OCkdGf54wlDvQ49ilmu1CWQfVmmeFNCuMAJdCtemp6lMtBSVKx4UErT6JX+prhK&#10;8voq0PiWoV8w04/qTDNqMqZ0NKM/Tlk7PrcnmO3JyCaIrSHG1uQyjrJlTYaeO3+MZs/N0mQU2zMZ&#10;5k+YlKqZYBGmTEI9JysJ1nCWVmbk6h7z5yebz+vshMWwnVfp/sYT1HkntSZnihawOJg+bAAES2Cg&#10;CLDMGZeDLcIZ5ePVPHkYlhEr1lgMLtvgUBrGYiEYFF1CQD8dZ2lycvM+bWGysW76QotJ0dmdxxQK&#10;C9mXY9SbWaYvk4gBdNBjOc6n4xd4GBx0EgY73dF42zlrkU4vXKM52AZ3pJFrS0DX46bUtDgt4aLE&#10;ZUMmMEAes0mz52irw+bQhYxbw+AGaKD6oYkRDuY5EDZMDPVqcmeUh/DkG8cUIxe5gtlDQzQDlvcU&#10;QO3TceOaD+N9A+KF+eg/1+FBycT7ZQNE2YO8Z9dXz8d2DMmz/v5qWg9J2rmTdWUN2m3b4BeSpV/s&#10;26QX+yGxUma8OrSd4OUk42uv9hLIu9boI4H97MwxHSzaoIkpkFapwR/BJL9UMFU72EQaBksZqPuW&#10;5pCArkGGNhnLjPSczHQAOKbJaGZr5gEIaDnv6atTd/TT/c+6z8x/0+xFLFECEGhsJV8yaBO2qh1h&#10;DTnSCNpQK9dkvVyNNXOn+kx5vAHhM9OuTi9SnQbRuw4jNU8rdWzpQbnRXEFsGUNhiLcB7OTA6eBb&#10;tbp8qJEbAFDyYjTZiM/rU17UJQjrUTb4IEPgY+TAOFnqkInroKfRAExG8kBvgFSubEK/Uwm+XoKA&#10;Ls1Y7ruvvlR1Q6Ll9ZUhcKvz0Rmcih0llw0BbPvFfywsb3NVh35Vkas8f7/YasqMQkqO5RBkl62b&#10;raUA+2ch7JJNcGdjHD8Wmn12eAuanAJm0w91d+V+3cBc6HHRKaRRYUFEJ9CFR2jBCJq5/We0f/9h&#10;zZs9HQB+vk7mr9eWCTOVBmioMSVDB+ap3SCndkZlswUz0fVzFuvUrsNq69sSwb1I7Vi2UelobgyB&#10;h9gWpko9SoNheKGcmjZfC7v7a5SHp7bjl5jWn0zP6GvqkHgdgmGRy9/tUAdUHTfGg/rYjhtcnauy&#10;MbThcrbgdA3CC0tfsnN9tok1QIAZJZ9gfqfRMLnjmDNnMmOewURh3pBALQWElA95NQ8p2ZnQrWbh&#10;nb08JVo7J46ixMhQHniXusBPs7GzK8qK1X2gop9R2P984bC+R+suEVXPzozmDqxfpocoqT7etkrP&#10;ACI93bEWsRlKij2bUFfaSsbepsdHd+nGwT2Iu6xUPgZAheMzdatwIYyXQt2CrHyehn0/GJEBEBTK&#10;w3auwA2vgPRVDWromjSJpmGyMRQoNm01CJKaXI1d3XSgkHHn6l2o/W9AAmwWMmxR6k7tWw8Ff3e0&#10;Phw5pZw40ex4sN2BznrCYzRskrpkVTvKGHdY1g0oC3zcrRTcwRXVVrSlUZft27WJQoP7queQWEsN&#10;3BZPwq6NEKkhIzeiPGjCBtCb2XNjamVvphl1jJaGwWgwwahDoHogO1DnP1/JlaBu7cp8mUmN6Q2q&#10;kI0NPrr0t1+pOK/TigfBBLQ1r9GFn2eBp4J9ron+hik3TDDbkZmd+HMDCahulJMmTwQwjyLmxqIC&#10;rYRyn796sgrQk1sMHnoJ1Px1izK0PKcz2TZAJxbM0O1V23UtHyr80s3aCx1nPqIlCxNTyNTT9A5z&#10;yze3P1JeHNeTonMcl2s5hhfpBFIDId2YeYLrbYtbVBMmCR2MoCDjuCGY6HhCmu1g5AUYJbVEsG8A&#10;Y70ufL8XW6pcgP/vrz+lqcpX0chMnWBJs3MpRNgkMBA5YzUF0yEjsti+joNamhEcozobuuaq1JaV&#10;uapzGSlXZ443o9rjwGiuCQxwG+q5Grz5kciIzcRfcSq16tje4BaG9lMBvjHLWV0vxZR0ZUKYikYP&#10;0+6JaTo0I0dH0Hg+PD0LjebBeBPaaw7C3+fQuPvx3F6cwy7oz8c39OejK3qym1MJVVB/5vI7C2mM&#10;j+zU91zXD+7QRXRLTmzdwIJouTYsmK0F8ABnJsZq7ehknaVMebqpgMy8nFMwn8Ceh2TvFB0CABUH&#10;Wbcy5UZFbmoFas3qYBtq0BxaU3ZYESyG01fNEFR5iOuSIUfHDtfm/JVaNm8ezeEITZ8F+Tk+Fh4g&#10;2ngsPGzMmNJMbgBRtUYlqhn9gCcadnUoNRrUYvUPhLYxPoQtPQjotg7IPgBw6ghqsBt+hqiPupJx&#10;3cEm+8CY8YHc3Ij3tClAqob0LE1pmpuSOLyon11IKLVINHVJMr4sfpoxkfHk961BMPZqy5SJsqYG&#10;CxcbYAl1ENSpwTTqO4K1PJMLG5pEcz+dDSOFBt+WwLVFIcme2tmGy46Hw8F8jZ6phmGs7IEJfBjd&#10;uiuHL+rcyQvagPBg/jJ8tPPHIWcwF6GXfNB2YZoY4Q03raXOL0MOFTxs4RwA6/kLNQOzoSmY9Vzf&#10;fERXNx1BZPGp9Oy/+uPqZx3L24Sr1m40686Ds4hDP4J1KEHQDVmt9vDmWpEdG1KnepG9G2Mh3Az2&#10;dTM2Vk1YQjRHYqAJb3wcdfeVY2wndx/X9tUbtWIBwpDZY5WAGtMQ2C8xNCT90dfowZzUlxquDts/&#10;W2pIM3OuTg1tTUBbxE/oqB2pxW0ZS7Whs3ej0azJE5+MvFchZcQyZsYLKCkKYWDvykEAh1X23tyR&#10;Ojh1NAGMmioi32ZScYQG8DBBnYKLVF9oWruRBHuMZMFvVw/rTwL6r0dX9dfDq/rze1CFMLxnkvFD&#10;wHSPAtwzA/zztNREgPNDNQ3ToRmUJssG99MuTC1Pj0/UlRlZur5gii4vmKyrS2fqLjp5N1bO1hkS&#10;zom8LOUODrCUFJXIZuWpOS31JQFsZQKacsPKlFlk7epgqOvQzO5YsBHT1B/Y9L7VxdM39eunv3Xs&#10;wEHsj5uoKlnRgy1tb1bZHZmtt+ZE8SG4PZnl10E+wA0J23q1EU50robHoCPils7q0IiJEMsbL7AV&#10;zgDwPXig6tGg1aN29fryW3nyezUg65vT1xfeprGKNuKNHpRmtbnqUPb5Mr1oygLG/F1T+/ZobQ9N&#10;DuoW06fSlAxm0VKbiYcJ8DLUyTXKAiFlumPHqM70CjbMn2sS0Obv1iCgbY3IDF+zY8FiCeijjOPu&#10;HLuhO0dv4hh1TXt3b9fyQhBh+WO0cNl0LVidj4j4MC2ZhjMrWN91y5az3dqmzYtXaPocWAzjx2kx&#10;mOerW4/r8PKN6Dy/1o94Gxo75R9uvNXl1Xt1EizHHOaxvbo1s3Su0aEIDPZowbzSBRP4OnS91aGp&#10;g5AzipsEdyCKn6FgicePHAHFB0XT9DQY4wEIxJDxIII2cXVWXGBfXVp/SNvGzQUZB0uDCUQLF2ae&#10;BKw90w2LB55xUjKMCDOXpvu3ZwRlzWjLi3q7JQ+BDXX08Pa+jNFitQWg0LrEgVpNZt6fC3pu2mgd&#10;mz5Gx1BGOj4rh4DO1FFq2iNTs7SLkVtnmtJUSLNX8ieiirRev6Iu+ueN0wTyZXzSL+u3m6f0gebu&#10;+qLx2oRn47RuTZXXt502DoXxArDpRGacLkwepSv8/KuzJ+jGgqm6jjXaDUZ11+AmXuXjTbaIl6mf&#10;TwIcO7lgnFYCS/UybGkCuTw1dHVz/JKhTXauymVec2UMK6uA0qtv7UAzflN/3/+T/cFbfcAV+Fd8&#10;1p8/eYOneS8oUGhbMJno1T9QHWnU2zKH9uU9qcvpWQvhFw9TaniBOannAE3LVRnhTdSvuSP4iW8t&#10;gCBP/l0vNnUNqImb8BB587E+Qi/1aezqgqYzkyQ3w7hh2dKQMs/dKPzTy3hysngylXD/4mu0NP6D&#10;rgrJC+F0F+CkVZkjV2C2XINMXpPTxp5G15aArkmw2hHwZmtYg7LCmoA22d0EtQ1lSw0YK3aGhsXy&#10;pthljOlvofp5gxnz/nWbtDx/vBYuydK8xTnKI0vkIQE2d8VyLUFqd37+Ys0Cu7uATdO0CRM0Y9ZU&#10;rZiTp2OA9wuYSkyIjtKNPaf0CfHyz/c/6cP9H3V8zS7GeRhlxvfE/7oZNVtVrIFbwlCur5YNHNWz&#10;DZs+MBitfGE7h0cjD5apMci/xqKANJBZaiwq79PTRsMrjAWDa7Af+ICApiucMke6/5durdir3L79&#10;FEKAGd6dG8ebnQXEYnQc+EizZEil5nNrvm7FMsIEdUfmpx40Rv2AYO4aSwM2Lkl7WHgUjYrRDnDL&#10;h8nEprw4gQnQSQL58NQMMjOBTeAlhYXAanHWmuFYPhRMRqBxmX6BBPsXAf3f+1fI0tcgK5zRD4ZL&#10;CPb5zc7VOkPwLoKFsoxmc1dSGAIzybqIrNrlPFghC6fAGp+uW4z5bi6fRVaeQ0DP0GV4imdhwpzI&#10;y9FpiLh7J6ezMXQlO3+j8jSGVbiJpln6114YJ1YydXUCuhqXM03YnrnbJWz4/nj9h/7EJfgP/G3u&#10;XH+k7pCOy5b+Vl4si3pxSnQmoNvxYPsAQqpDhnYz4CyyaMN6TCm8sHnzwMbCl1k8klxGp64eJ199&#10;Aq4utbwXjWlDHqRGeAo2JbB9CGpngruKIa+SkRujmNqA2tqoPpnmvB7BWZ+s7oEvtyP+3M1Z4NTm&#10;IXVkmVKZTFuaMqMEZZVNpVIstFCHooG3JVubhtCNDaQjGdxQrkwNbUqOGgS1ZdJBU2jKkWJXcLw6&#10;DVbiJGXHftRx8vOnaRGWBIvhwC1GSGbxKmCbKO9PnD5Z6aPTFBMH8IYZclhIP82FOmR4asP791N2&#10;bKyyhgzWSlQtf8Q56x04jzvAO98//1PHECRfPKWfgvuBHgMA3hncbCDD+TCWBWNYGc8Dbzsaa+Qw&#10;POi6MsdtBBaiLXiPsfHDWaGjUU2Hfn7nSaUNTVBLML3OwA87NWqh7fmb6P4XA9GM1wB06JrB4nDj&#10;Rtgyr6xBqWHFm16dZskEcVWO5ErcaJPBzFjIgTfKD8/CPqx9t2RG69CUVC7cdA1qDgjovgkj8UTJ&#10;BLw/VkcRY9wzn/EmTPcEXvcQFD/zCcx14Jwv8T3vty/THxeooa8d0/++v6L/Pbmtv76/pN8vH9R/&#10;b5/F2PGW/r5zlgeDROHXRkuDu2ozPorHxsTq/OSRusjPuATr5QoKTJfRjr5M1r9oIKWg7k7NzdZJ&#10;/uw0p+NxgjqsZUOO5q9UkQxd2WRpSxD/m6EttbSxGabkqMHxPytmgv55/Lf++fSP/nj8sx6ff6gj&#10;eDaOHB7LQ11enqD9eqOJ0on3wZQcTWDW1CVhuFNfOxLU1WFdW9VFC8StKlomZFoMe7wI6Ea8p+6M&#10;3tzh8XkBV23MrL8hn/vwb3sSlMZKwoV1vBE9r0MNbUoPd8MtpGZ3ZSJSy6iPms0eS5GafDSvpSI/&#10;rwQlRnFQdN9STpUvhYBMdYizvI4aNJVV+WhnoKKM/kzg1uQ9MBnaBPP/v6oyDSl2YOUG7V+5TlsL&#10;VqiQTFyAlnD+6hWahwzYjPlz8CmZoJFsDYdg6OMH5qMjG6XWrHybUrMOC8MtCijiUGRcC+fP1vLJ&#10;WSjxTNHvL//UK2bM53dd0vO7n3V31xhW5EHIu6bgGVJfQ8P8NTU7hUycqOFIfHVGSb8uXbk3IB4P&#10;ZsENqJ83Aw99hwHoO27EhR3HtWPVGiWEBbCCRgDcqRZPP+o7znUQAEcqF3XRHmYhQlNYmwbQDO2t&#10;CWpzBFfiMiIoVlzlOS7L4y9djje/FCbutWGFD2HDt5Dt3T6y8UEEvHdNy9Z2XsdK+JNL0KReNG40&#10;JNwYnGO7Kat3e83Gu3xdbB8VDuqu00ZxlLGcCejfz+3Wn9dP6H+3zuq/d89TfpzQ75cI6Jsn9Pft&#10;M/oL35k7q+do1WA/rYjopfwQfk50gA6PjtQJnGJPTsXoZ84o+hOcveZlc43RmbxsnZ6bSXYei/kQ&#10;c+SF43AU8GG09ZWlYarCkW9mtcbrrwoBYTQurJhwWDyzKTuiOwRSlvFAvf8HNv4Lll6YiAIgS4Tj&#10;2ALtPk8SR090utuBUWmBGGUjTitXKGiG3FqVk60cWbJC5TJq0dAWAyckh+tC9eLf9jBrdzSjHb78&#10;Qh6UD/XJqI15b905NWyMAikAsPqMW90ZBdZjHm3m8u4saFxsqIfZQtqYCQqnjAsB7UAtXZ5RXSlW&#10;2N8yiivx7Zf6jp/riGKSb0M7Sx9UlkAvTwauxut1ojSx5e/Y8P12ZHhTfpiANpm6ukWsMR+lydkz&#10;tWLVMuWvRGxx2WK0OaYozWRjMK9h6Mr16dtDHZB8bUQQ10MyyhsMQI/WTaH59MO2eCjmk37KG95C&#10;I/2d6eSP6h/Y4OaYe3/7Jz278ERn5lMzzm6hdTMSlYa/dzwKoX5YPTSnMWwCNsCRmamLLatl0Gyd&#10;eWP37t2vH6j3XkCUvX31CdIFcWCKG2ugf1OayXo0LrC6mWzUdEO4xNVTzUGxdfUwsgR2qmvo/QSz&#10;NSWHkXOtQtYy82iTpcvhSlqeLZsJ6tIEdXH8p7sybRkdGaxs7BzGIko4GtmxbIRYRqHCNIJ1/lim&#10;H/OR6TLCMntHhmvXiDAVhHXREerun9CA/glvlQ+ITv58tAgM+WH9cf6AfjuzS7+e3Kofj23WT8fW&#10;6+PuAsQcp8FFTNAOYKY7kUAoShpIYPfUyvBu2ofe9dHcocgYxJHF03RyDpSuuRk6TWCfYk9wivr5&#10;DPK7JqCT0Owwc9myZLLKGL1b8cBW4QZXJ6D/nUMbWzQaw5LfyN+nLbZpW2nUX4PBeaQERm1zJ0/T&#10;oa07kFNrAzO8gwYR3H0QwGwD99Efpn5PepRSvC9VCLqaSArYGdV8h0roRlcFJQcijtFoIxo7Rx6a&#10;fi3QDvSEQQ/TxACJ6oDPbor1clNGgE3B1TQEq90QOpuRIjDCi8aSrQbEVyujucED6cTs2Xh7l+Yh&#10;+ZYE8xUBbVg5X1Ff22AU1Kg2xpzU6tVYddtQalgb11myszV/187I6Zqvf8H48v+WK6ZJLDaPrDxv&#10;CZMDYJmZeKMkpQ3XINQ8/Xp3tXDNmpsAYnxWh1+uhZHxQkIqypjGGwfVQeAX8NuO7MkIbiDqQn2a&#10;6ipi2noNf5Cg/oegNPzCE+vXagIm93GY8rRk1pmROVgNevqoXGNHlalrrSoc/3Uc66g7DOsGTd21&#10;dfsu/YL1200sKhZMnovEVzfo9/X5c8AzHRvKDZ6fB1T85o0by9a1rpoDLO9a15EaD5ytofKYUuP/&#10;grky2cuUGab0MAFdhkAoz9NtsrQZDRkU297JcdozOUn7xiZrNzX07pTBBFkUgowEGYD7E8A4j1Pz&#10;HkO6YAcN3bKQzrowfbR+ARX34x4Ezrcu1dttBfpxf6E+I/31Gmm1J4XTdGMhTI+sSK0K68FD0E17&#10;aIwvLJxKKYHGBQr+W3hAVtAwFgzsrB1pwXivII8wJYGgRh5hXqbOQLw9Q6lxikA+vWisToCxSWEq&#10;U4GpgoGSVjABzeusSpNoQ/1ag0bPloC2NVtSyg5vksQifHIe7runP7Hqewb/8x7EidMI9jRi7e/G&#10;Bq81CLtATp9YjHfePn6nzy8+qCeLrQrYsblR89ZxMCM81tOuVkydYMS3b6T2QARcyheHtR+o6B71&#10;oLDRsEGT8qpjx/bRmpqZ7yUzmwB3Z1riaIMwDKM6W7Sea7KksSLrG8tkS4Lh9yzFbLoc96Q8D2JJ&#10;vvYN5YQTkmC+9WxlRT1ezZQboPacK6FHQnNYjXtoZUZ6lDfWX32ragSyNXPtGlzFUuCzJUCaDAsb&#10;oL7gZNuRiZtw9DTFJtfIuBqTmO5dWqMZF6/MtBTFIqPaD7XPxEGguHr5KqxTAw0GH9wXfENjxxqa&#10;l5qtF6fRtQPMb0wVi5ZsUkoI6qEDWyECg1ljXdQr23qoVAtWowO7ym90ohphneZay0NeHIMVeEMG&#10;A0P99PJXvaAWP8c48QQ+L73B3No3clLN1rVUqbGDqqH03pzvr41DalPqPhPQzfn3DeKsBjWdmT9X&#10;oVGqaOpm3qiqZOgypdlGcaSVhvFQDuRaCY4wa4wi84f14WhP1dlZBBHIw7MsMcx1buZoy3WWLerp&#10;qSOQLxiqLcMHaENMoI7mxOkxkIH7q4xi0jjdLcjRg5W5urs0m0aP+ntiPKTaDprAgzebh379iChd&#10;MGr/O1brzuYCnSuYrgP8W1ugay2O6KG5/VppOxJsB8dHMl2BTEsAn6WWPktmPr2QWprrGCVIHAz0&#10;cmY9TDCbDF3DTHIICisynQ2EUqMoVJOH2BZPQXdw0RNix+gVUN+fbr/XpzNP9fgItnxF23DTbW2B&#10;AXigQd0aaGtURPS/HpL878TGPSxIKqgtKlN+7XDnqu+sbnXtCWSAWC2JDTeIE0wkvEuUtmz+6lPi&#10;1SNje1BWuOKT4oUfooHmekA8cIDBbctVg3q6Ci6xVlUpi/A2rMTvWgHb43LU3V9TTpQkQ5vgrsmm&#10;sgoPS8emtohxesAcAlhG81uesaAtIulOYD5MMFfjPajB/TOlh5UpOxjfWZsMHYSJZE9wCi1AmTUF&#10;pFPHyG/BfG5GLTsALO+EMSM0Bf+UbPSYh2EbFsvcdChr4ASWEUFMKgYT1IN6tVU7Y6vQu7Omjk6B&#10;PzcQl1MvzCs7wC9sqaNbRqPvMA0z+TQ58XeKNbbSd+ACmg3tr4Q1BWqfM1Ku0OxdqKHbgctOB0hz&#10;DenXl4+ovzkqD8FrrI9CZsUmDqqOUGPZusgOIKI4DFGaAfj3dQdM1NUTqhRvpLECMwFttIorkwUs&#10;AU1daYRNypKVS2OIXoqALkNXXoY385svigFM8tSxqQmURaN0fg6TB+rXy0aaIC9T52Bzn5xCdp7I&#10;cmVUuNYzdtueOkh7M6O0PzsS8fMeyvdvpeUh7bVpeCDSBlHaO2aQFgzoqAmdmmhRaC9thrd5sgAR&#10;mt24YB3dpodct9A9uVSYR92erY38rMn+LbUyzl+HJkQzUeH7F1BHG5V/Pp5aYMqOMSx20jUIBVRz&#10;RFfmd69qPLHNWJIHtwavx1ir2fIg16Cuti/PFIE/HxM/Rp8/Imdy6zUUOByn2AkUYnjqg7ZzTTNG&#10;Q+/DB0XWxkh7LZu/Av02BIQ+/6k7x8/q/b2XWgyZwoejvxujtS6M8To2ggAA4L42XEA3FiEN+fc6&#10;sPDw5X31qkGjiUadA39uDUi/FgFt6nl7IK0ONIkVqZvN/ShV4mt9980XKokZUSm2giUoA7/mNX1N&#10;pi7JvTFbwpqVS6qeYwUEHb/D85tGnofUjBpNcFchg1czgczJVJ2Tqvo3X1muasBIizWjhvRkQeDm&#10;CgINIcYucN4ShnTS9Gy8qUHcjTCgf1gZmWnRKP2kQnkapkQWEAPa1lcILI4IyJamBJkK3Wd8UoIG&#10;IagygnXxJjLVDvDV+zbToe/N0bmja5UzYZQadG8hb7/WCkoIlm3nhqreGhndHmypkAoYAN1+2+4D&#10;Go9Q4ISQIfr44kfq6J918/pzteNB+qoODQU+HF1hcBxcs1EvcFF6gI/0ouzxYKFt1Appq3pAIg17&#10;uBoZ2dx0M9GoyJNvBAXLktGMJnGZ4l8T3MW5SmAo+Y1q8QCsTw3DvnikzucR0AuyMN3J0gVTx85I&#10;1onJ8To8Fpna5BBKjlDKhX91OfbB5N6SHK7VMf2UH0qWBeM9DxLtbP82mg5nbxkM8Z1jhuvUUjas&#10;rL8fHcZxDKu32xhyXlkxRzvwhZkS0gMmTAtlMpdfPKSnDk4YymodIZs51NI8UCfmjtapeVnMorMA&#10;QCUDpHJTWW64aQIr8YDa8rAa7EYNgrcmAW1hP1N22Bl2NKfPkO7B+nj3Z+3OY/yakoGoOZK6LMPq&#10;gx6swaKpITranuBOkofE6cyGo9Lbf7O0EMdaNXE+DCBUWRuAk3FkKcLSqrkb8AIQebUYhTaG5dOW&#10;jy047XwJVg+EXkyGdnaDK4iuhhPlirMV9TUliQs1sbUFdPQdgfuVvqTx+4pZ8jdkZ1NiWC6C/BtO&#10;0C/ItDWR13UDKPUdr7U49+xb7lNJHhpTLla0bEu/UWV6IVNCVuF9qMY9rsR9LebMP9y8YS04Y+i3&#10;xXXDcTREc7NjlB4D+wTa/ijoRVNZrEzJHa7cMfHKhp3RH5mqMGhJY9F2mJKZqUkjR2oYcl4DwMRG&#10;s3kaA/42NzYQiasorWWWOh+gU0JMCCOinuoZ2BV53VGQKqMVgE/eIOrwZJT3E6MHWXSkw2MGqhmN&#10;TyzA9EtHT+sVwjKf2HDlI/oYAKZizuiRuoVZ588Abj7c+0G/PPlDRzYctGintWUT2YC6zajIVzUA&#10;JW5wBWrLipbA5tgiCEw3XZY3tRwBbRrDsjzxpcEGZEKtOjEnRWfmpunivHSy8yh8CEegjJRAdoaB&#10;kzlIu0aFEcQxOjo5RacoT07PYouIdMGeiSO0lRJkC5zCdcPDtBLflA2xA7QPEP/piak6Nz5d53N5&#10;ULiOj4jVNqY1S7BgG0RQebDmbcaxPZITcn5Yd7aUkTpEhj4yM4WgHqljTD6O8WAdn4fex6jBagY1&#10;qRwZrTI1bmXDrTMjSDOm5LUaoJI9GdOUHnYWlaFS6OJ56Oaa01oAkMhoao9KG6k4SswOndqpfLni&#10;asjormBWAW6+r5jMvNVzaHb/RbPw77/+1obFSzHibKQDO/dpeGAPljXlEY43YjIl5MUD05LGsTUQ&#10;2rbMh1tQ27obdjYmnS6ulBrONIE0g3Uc8VBxYFNL3VyGSUgpgvNrGr8vmSN/Zbm+0heUC1/Qz3xF&#10;hv7KBDu1cAXKE5Plv2Rx8iVf/5KSxPy9UgS4eaDL8t+lCGYDYippsvzXX5CsCOiEkFYsLTprdibq&#10;oBmDNRIIaOLALkoa0pkZMaLjGWF4liB8TjbKwS4ttIOvInt11sKpuYgkpiFCEqgwFPEjuzbVFHC3&#10;c9Bsyw7urMnRzZA2wFZifjh8QdBnILS+bFxDXzbCX4+SJSpuEH6CTDUABrX3bycPDNMb+ICzxWUq&#10;Jz2JppPyJjRQW5evxhdxrzYvX6WZ3IwFWcx9777Suwcf9e7eB/3GnHsPENY2WBa0hfncgC2XgYwa&#10;q4RKZCoLB4+bbcoNE9DmRZuyozRPd0kmAeXJ0t/ypnZgXHWATHxy5nCdmQOmYnaSzswCiD8tjow8&#10;mDIiQjvTB2lPzlBKE2psFh5nmRmfRhv6GPZuh2ZnotNBU0mtvA9djuN4Yh+H83gcyYDTgOlPYTa6&#10;E0rUmrY+2sCoczEk1Q6wbOozhkpj7FgAom9JZC9tzxik/ZPRZ56F3gd1/dF5BPQ8tpZz00H9+QFE&#10;4sHkpKn0/2tojnAXJgA1/28ebWfRTzaAJUZrrLcbsbRYMHK8FqSnk4TaKAzUYl80BYMHhuJt4gaW&#10;Bgvlqy8ktIA+U97tysjTL29/Nwna8r9Xj19ZdFWOFm5QDBgbdzAx8WFDtHclSlvsCLbmFag/aq/1&#10;LY5VjOxcq8uZdXlNR4BETgaqC+KODF2DEeC3lBPfmtKCMZwJZstHMvSXZOovmNyY6yuuL8nQJXlY&#10;S5NsviCgv6I0+bI4gU7dXIIANlMYAzP9lu/9lkD+lo2j+fw7flaxrFiCb2SwUqLw7O7fgWBui0Vu&#10;J+Uk98SfA4RbQqCy0yNQ94xAn7mrclPxCMxF1wzXqTj/5oj6+WrrEpqhGze0ez1SYgDbJ0c110yc&#10;XheNaK8ZQbYKH9xMZXydVdzXTiVa2sqaOnjQ4P7ybOWlemwKh8JRixocCgg9Qrnp1NvUeZdYpCRH&#10;R8BzDGNsCAmTYy8AAM3xbbv09sFbvWHFbjSN/3r2pzbOWIrqURWEwSmbYD8bWwsDTjIOqOVMN81N&#10;N1rEJkOYrFyKo+nfWvpr3rhvVZxu2YqnfHGsP7PfJDAb1LCz4nRiZryOTgUamhtBbRuj7WToAxPR&#10;hKaevQAC7uLyabq4bCqCjZk6CGx2H666exmF7e3YVgf5eJQseBCo5g7m7Jv7ddMOGsCdYD9Ob1yk&#10;hZRwAWzl8vr20X5kJPYjVrM7dxh/zoSFDH04Lx1uJ8Gcl6bjZOiDQA8GUj+X/RYgO6dLRW54ZV5L&#10;DRPQgHfsLVBLQDoEtFEhsuXrRsClASVYygB0pxNiNQRpiVFMM5KiouiFIjQYBaS+iGROSUO+bN1O&#10;3TqMmSoCMgdnb9LfP/2jf4y6rPFp/+PfT969eI1VnofWzlptmWIJyeS/n/yGU1hrVuHF0eKgJqf0&#10;86Cxd3IhQ5OlnQlsV+bPdsyVzWTJBJ4JYhO4X5msTPB+yUfLRZB/Yy4+L0mwmwWSCfIvCej/fPeF&#10;/kOdXIpSpRwPQAk+fvt/Gd78nK8tPwtbt97oTMThg5KIceXood1YImCsHtcVpBYCiWTuETF9MEgc&#10;oES2g7OQDEgFghjbh3oxM5jMG6AV4zFKv/UINaO/dQHn18tYJn9/765unT9HgDRmg9hSdh3r6T90&#10;raVaOqh4czuVb2iDNUKagiCYfuFaVsnDh+t/z3+TXpIXXvyPrdYfKDT9CXfxo9YVFGgIcM56PPlZ&#10;8ODePXilp3ee6dX9N7BdsFQGDJXRP1RNoeK3oftuCIbaGD8aHIcJaJOVTUCX5Q0vxUjIjIVMIJur&#10;NIFdnMAuwTFossQA1EbPzCYrc50016wEHZ02VAcnMcKbEk89HAkdKpZVdKolSx8xIjOxQdrt30E7&#10;IP3up7Hd36m19pIJd3VsqW1k4n1sA7dSqu1ePEHXT23XhT2rtJ8GcQLiLztRWL06cZwusF43D8Yp&#10;9LkPTkvSwZnJOjo/0xLURwnq43NHaR2jTk/wyqXIVJUIaEuGJkBMEDsBuTRlhw2Nk6mhHTmdLBka&#10;5aEG1KLdEMsZinBm5rBh+H6v07ZV27R15VbtXrWVxViQerOVnRCXgKj5KG2dnK8TuF/9/TNBzP//&#10;/PN/+t9fpgb5R3/9JC0DvxOA7sej3df1442fAT/9jBTvUnVlMdYSpn1TLNoa1IYzyOXlWgM5NlB2&#10;1NouwA5MDV2eMsGUDSUIRjM2tQQwJ6QJShPU3xHApbkX5flYhRLjG+zaTH39LferBMmnNNm5LMFc&#10;wtTelkDm4fj/D4RZrLigDtSDTVFEYFvFMEdOj+4IU6KdUnBszRzWXTPRRpuUmqoREYPw4mijvs1r&#10;KSkQbYrUcNjdQTq696Re0hk/e/6T3r9B6Jy5829/CaDTGbiAKfIN8NG33tYq28pZpX2d9G1jG1Vs&#10;6oByDxy51mymGM4/u/JIv99DyRRFpQ/IIxhRx3dn7usDtrnH1m1XMriOFfATX1z4nsz8Uq+4Xt97&#10;g/Lpa51h0xkEas8XOdZWQB0bkaGdmUVbmQxNw1SBG26CuixXGQLAkqV5Y4xoiwlu06SUYtX6NRy1&#10;anxemNAXNVHGZnMSWTunAE5KYOoQpyMzDLk1SkuHBSBvgMIpDIxkb3cdpK7dh0aHmVsbzbu9MFZO&#10;YOuxb1aGdjN2O4OV2/kjW2DlbNaN87u1HUzINvqF+yMz9Hz8BF2axDRl6VRdwRnrKnZvp8DQnFyU&#10;RUCDHSGQD5ssPXukhvfwVWXLdINyg4ezMh2++bw6UwAjwOJkqGYEsQOv25mgtjescOrW+jzoXVly&#10;hAANCKI0HIFe90LEes5CwLiMWtUhhHoGgZGZNSZXyyaicxIZrULKiP+Slf/49X/6E+nk3979xfVf&#10;fXj1uz7/9Jt2Ll+hC6tYft36rJ9xbPiV5j0VsUdvxoQtYBbVJ7HUroUQJqdmfVblpk9wpGm0JnFU&#10;Myt7M3ZkS1jKlBYEaAV6iBJs/Uy9XJyvleUydKoqZOnvGMl9S4CXZIJRmntWxpSL5h6aepyMXZI/&#10;Mw9AKa7ixnizI2KCgYzb+kIl6tPag3Gcr+IQ7EsJZ81LFz4ta7QiA3pjrl5Lib1cNCm4lnL7uyoz&#10;0F3ZQS2w1sX4ngXKm/d/6AfqsB95mD/9+JtunsGX5chJ2YPZ+KZJTVVs7qxSTWxVopGtSja0VvEG&#10;1irmVladGBn+SD38C03e24sPUWO6oFdHLurVwXN8vIAQJHIGzKI/Pvik14zxnj9AIJKAfnnzGUI3&#10;F7VwWIK6Mp1pwXHXEtp9YzhqDuCeDRCpMpMNczxbamiyVxkaxLJmS2gytWkqeFNK0jEX5yoByusr&#10;3hAznjo5M1an8hLJjilkYkZ2M2gMZyZqH1l6GmVZJ5Tp65Wqrk7gFDZNYxqxbpbO7FuuM4fX8rEQ&#10;s8rtOn90o45tX6VTUKpObV2hrZgLnQbcdA5a1MeMsfoVveY7MOKvAEy6hK70JYL5auEcXQSHfhaf&#10;yCMLaTgJ5sPYThemhaoODVJZAqE6Wa4SOIdKvI6qPKBmju5KMDsz53XgciSYDRvcBLQzpZcXc9xu&#10;wALSQ4I1E9PNKfEJlu3ukrwF2gVq8urBs4ro2VMtoWOFtMMjHbGgJTlz9Cvimn9zP//53z/67dUf&#10;+unxL/qEFdxPH/8dVv/47KPeXHyuFzj+Pj1/X1EdeqG10lolSpZXiTJMJ7jKV8Cugo8VSlVkGgHz&#10;5CuCGfBSFYK3Ilm3jAlorhJkY5NpTe1sAroUmbaMJVCL8Wf/UQXASJXJ4hXJ2JV4D8xlJh3mY3mT&#10;zfl+U4aU5nuLdWTlafQx/ABud23ppsBOXjRkAUwuYpFh7Yq6j5eC+fpo1trjgx2VFWTPOpirL1eA&#10;NSJ+3fT9rft68e4PPSVDP+Mpvn/1sR6hrTEWQFNxyouSlBvF69fUd55w4vhYEhJmMXe0jDt6Q7IF&#10;uPPuH+CN6EzzEFwB8feYWu7xQTL/0TN6jeb0y9PX9JGM/BgzotdPP1rGea/xBXmIwukMxCV7sI5v&#10;Dii9ORsqbwLbATyHFY1hdTh2BvRSnoAuzw0uZwKbzGYaRFNymOxckqmHWbaUANZYnEF9CebSo5gJ&#10;n89L4KhPRP2UoCZTH59DKTArSSviYbFQSixDmGdh1y4qQBeuKCMOO4dUHQHXsXP+ePwVJ2kb040d&#10;I4fqSMpQ3UbQ/DHi5j/MzJNQyv9txGg9iolFaRW+IKr/NyFW3MAs/ibmp9fWztSZ5bk6ujhLh+an&#10;6/C8VIW2rq+S/F5VjHCjmdqUIFODljOjKhPQprQwWdkJxU4T1CaQnXn9Tkwi6lGmtGfLOxPQ2O1L&#10;D5GDWKkZccOUn8sqfttB7d2wU7Nysi2r8IaAuwzhtnfTNjq35YR+5X6a//3wFHHMG+/08/c/6/cX&#10;f+kNDllrYtN1dc0hPUWj8Cx+8KeWw4xhkZYWnqK5Y+bhNtbZsrK24qqO0GTVr9gHwAWsbILTzKMJ&#10;xnJ8XobVdWmmGqWYdJTiYxmusmTqspQaZQnocgSpydRWfK81AW2uGgR3dXPxvVUI5koEc0X+fhlT&#10;cjTD6ak304ZAphRdW9TVyPhwGsAhZGvcVpvW1tCuLsoMclZ2Pwdl9rbXyF62SuUa1cuGy07D21XV&#10;/lXL9fEzI8yP/9PtG2hEw1CZOHG8ynrb62smGyW9bVQNKKB9Q3uVaVxTts3dlUymen7rOU3db2Tm&#10;B7p78Jgurtugi6tW6v6u/WjaHUJmDCuy+Quow8E/IBb48c4TvXuEsb1pCAnouwR9TgjOtGCqmxHQ&#10;TcALNGLaYU93bwiypo6uYFB24B0qcBSXB1RjgrksR5wZH5WhDjVBXdpka97gsjSHX1CbVWcTtTzW&#10;T+fnU8vOGU7NPBLEGwFLQO/KidI2yq3DNHcnhkbqPBbDV0JDdQiHr8OA9k9jjXGdacwDsu8HiAi/&#10;YRSvqUBdp8/X/zLG6QearoeoR10em0ZjSVZej08NTr53cVC4iSXIxTXTsJIYpyOLwV8vGq3Z8YHM&#10;mEGjUSYZXINZplRiMVGFrxmYaE22bS5GSpas7GKEwAliF7K5K0FtypC6oNu6UlamDYzS2YuP9fzV&#10;zzq9Yx/4G4ybxk7Sxf0ntHLmbKTDhioZQclQxOejmciMHsDMfeE6Xdx9Ri+uPdUnxDGNGdQPj39H&#10;3emOjo1mUbTtrJ6ffqSbB67p14d/6L93SOmP/gajSul57omm9QxUd+Ci3UHItUdsphVoOd/S5dWY&#10;qy5lSO0yfMTNyqUEpRJwUifUlWzBU9txWtqA87AC01GNoK0OAMr6PwazYT4HpGSASAS6FZm9MqVJ&#10;Rb5WiQC3BHQHnv7+fu1wbg3UWIwbI/tBf4Jz1pmOOryHu7L6OSrdz14pBG8ygZzc1UYjutVEQsBa&#10;/dpgVNm+rk4dgXJFk/b8++fawKTDxttFxd2rUS9TOzesqXJ0vTZc7th2VXStyFgunZb5b31iWvHi&#10;ygM9O32JzdkuXd+13fLxe5jdj/cdwoR9IjhaiJcNMM9pUkdFi5foMwH97OoDPb9I47n/uCZGRas/&#10;tC5fMrM3WIFGxpODG2v876qwWTIBXMnAK42nBxm6HIFQDmBLKbJxSUqOcoztTD1WgnqsHMCX78jU&#10;xSg9GjJT3ZEdpnPz0YA2GToPuVxGekemUopwnWRtfQYxxPMhA3QnsL9eMcr6GD1cPyGU8yvr/9+G&#10;j9Iv2KP9yILo84AIve3TT0/QsbgeEKBzbF1PMZ+/Qna+g/XbXXAg97bm6wb+NudWT9WxpVC98rO1&#10;ddpwRBitOUq/BB7KTQacU4WsXJlxo4GIVmOlb9RGawEFdWH27gwg3pGH2B3NOzc+NwHtCRioJ3rP&#10;k7DymD92pp6/JiApD59cf6g87NymAsldkMFIr3sXzJnaoRkdpDAMhQw9bkHudPik8Xp594M+Pf1J&#10;f36iQfrj3+nG5cKDeoaeyg+UgR+vfdAfmEb9/uhXmsQfWbG/0O83ftSTDYcV7+CsoErV1Bf3K39q&#10;7N7If/WAc9gRIcZ2BHQb5tfNS5XFkg3NaFbp9cnoXgS4J9SuOli11SHAa5PRaxHgbvQ5znzuTPJx&#10;NngPLluyvh1Z3o7gr2FkDDogEZsUPVDp0O57tvFRaxjQXQe0VafIjuod0Yo5c12l9bbDr85eiT3t&#10;FN3FChXNGkh+YYsW2BB4aZYeP3mn29fu6uqRY8qZOEbf1rNSWQ8WAA1sVY5VaCX4aZXca6qKWzVV&#10;ql6CpUmIfnkKAQDF/8sHoFYVLNU9DIpuQRS9tWe37u6GNHpon4KZl5Y2YHIycF0vNDQQ7L6OXfPT&#10;S9fQhgYjvXGHxsIm7wWktAlr1nr42xnVHxuyU3VLyVHash00zaFZtPz/uXR5mA1mwVKKrFeOrFeW&#10;Y9w0iUZQvAQN4hc0LMU48lqQ7ffmRoIWNEuOJDiSBPQME+CpZO+xgIxydIHS4jLKRDfwSbwPofdJ&#10;l5561LWHHnDd6tZdl3H6Osfs9wxC48dIGkczqM/n5FA3zyQzL9JDvLQf7VpBQC/RVUjKp5dP1OHF&#10;o9nsJQPmakKtSPbhoasKNsNwBSsTyFWon6uzPDFa0HYsINzQuHPlVHImUzvxtbqs/2vxNSMa3oCm&#10;sBcKp1OHRmlKEBITKGC9ocH7lWT67NIDzcNWIhcf8NTICKYTLurq2wzHXUxRe/XQAJ8mimrWAjDT&#10;Bb1HqPM0KrAntuzXRZxl84eO1HVYTn+yWfztGQL4n//S5+8/6leWXT/extLvylv9DnR4RkCw/Ana&#10;QBSR/Ji594Ib2AOeYHdkCbowbuxI09iW4G4DIaGVcQ/moW3BPTHY6iYEtjcB3oj74vX/SPsL8KrO&#10;dd0f5px99t7L6rLatdqu2qpAW6At3uLu7u7uDgkJJBDc3Yq0FCulRksdWhxCEgiBKPFACO7yfL/7&#10;HXOQQNt9zvX/uK73GmPOzBlmxrzH/d6Ps6O+he3zJkZhUb6jN//zz/Y64H4VYnoNRn9FYEebFwql&#10;XL4bbrhKFUiqb1XB6o5oavUoiK0zvLHVGtKYLpWliQA+a12q/Qst/aw1Lfl3q1+SzpL0avj3O8/Y&#10;dAIsx2JPIjVoOMMU11cJkDxS9gV7rtgL9ji1Yg+/8KQ9TvTon2/h3SAq+ed/0amdcvyPAfEcEvvf&#10;q1KG5Jiy9KGmcTrTZ1OYjRgLuGfTafR5ynceeYySKkqunqPXw3PPPWudWjalHdj3lv7LXvscOTK+&#10;O/nUZMwV54t7S1Y1fYnVXOYZVUArZRQASHYoOekJnlMyjC89ZDE/QkBC6wG09QMYkH/B+f8nOfId&#10;UxdiAOaz9i1uu13zATN6+qfZRA9x2+0heWjvkvG2nxKrffNCbB/9ofdRxrWPftC7iQTuIOd7e+em&#10;9iVRwy+Yi/4l5V3fhKHLyaA7vGaOJTD64+RnH9hJ5hgK0Ec3LsJzwBDO5SH2zfwBFtGDUjNcbvo7&#10;VGL1DAk+yneWZ0Mpo8qBfkZVIQC3CEUNhWFpgVgG4Zsw9Bukfkp2lHzucWYevoSujbCkI2mWmHja&#10;ck/fssyYNG6on+ww3o51tIYYi29aZW2Dajam//MsRiN/bGM6MZOFsdFTBwfZN4tW2Yg6daw989Jb&#10;0fxneJ3mFrcn2a5k37HzGVftQvZli2XG+OXEi5azDy9UbAYTpQyf+kxrDlDb0E63Oe0NGuJirAcj&#10;NwTQDQB2bRrIVCcnpApVKVWoHawIoN/n+yjHLlqWBKhSrBJk2xVnFVUNI9/TWwRcNBZZKaivO0Bj&#10;R7Be1XdWhS7vVal3qz+wgdUf28xqDW9kNXHXVaVHcEXcd2Xakvhdnwyr6q/Tob2wFX+PEp1yr9jr&#10;pelv8S6NEZV91YiRBs1r2lsVitjLpZhy9N6b9uQbGIDPY91iZf+V42PE95/El/wo4H6CbfRppor+&#10;7QW+gFefsBdeYytqXB0/eDebGjzcupMv/TLlP3/HSHkc/fUy/ZlfJoehSOmi9hoZXwNowHJg6+e2&#10;ec4cG06oXRHCYlRYvE1SjEZP6IvWAEj155Av+jHV3UlT6zHnj8PQDyI/5MITez/G69VYXAUA8n4o&#10;f+C/FVZl/S9AXQ1/6jaCK7/OI+Dh3HmEsknpPLAkHECPt30AezfLpXwyb3AH/ukf6Bn4LdHV70KZ&#10;ljWZOSyUWh0ByCc0//vLNXRS+ohe3Oss9euPLJH008iPZttO8l++md/f5g9ugqFLrz1m9r1EhE1d&#10;U59T+Rh/i6pTnlYSP0tNv9U59U0MuTfUVou6SRmIxWHoN5FMRQB0Ga59KzqGbifBi4FldgU7L+VQ&#10;giX+EmMZvx61jwHqkoXLkJrNrQc7SkgbfOO7Yy0BW2gChmtlcje61qxhwxo3t3a0z21T/j16mBS3&#10;8X2G2Emy+C4hM84TQziNF2rPkm12fk+WZf2YYNknsu0Ocjpm63br+O/XXQJTbWasNHriWWv/yhtW&#10;A9auAaCrw9pVYe2qjzxhlQF0eb6b94l8lpMUeeBhmJqb8q8PuqXBmsWxc4piAxWFtYsC5reQJEUA&#10;sqrPC6PDC1VtX8NqDmxsNYbgdulT16r2qm0Ve9W08jBEpW41rAKrYtdqVr5LdXu/SzV7v3MVK9sB&#10;z0jbClaS2sBHyuNbLvG0/a+3cdO8TXZV0X/aw4VpYQugnydL6zFY+h+w3BMYbTp/mKjRQ0wIffh1&#10;zv9N+yri/i9Rq/ZnwqMPPI2VDpD//e5r9mLJ1+15es09QxXKC7RxfZWw+Fvo/bdIaHr7vaJWmbBx&#10;Y4oM6pZg9iA5HOrHVpy2skWpklAvDuU//xOLX705HucCPAOglYHnEv4BhTweiho+xvEpPUcexBOw&#10;wINsZ/+Fz/PPMLVyBP6L7Uyauiqg/jK8IyFoooho6n1KXgLMh6gkicTvfJB1gODJASZhHWIovdaR&#10;VbPsxEeLGFbPCGdaE6R88oGlf/mhtwTorz6kCc0K+t/Nsz2rwm07v3v5MAYFlXvV6mCDlMNr8zrJ&#10;8C/CuhrBoHENT6OZ/6EMO+TEy0iMt9SsHblRlB1KrFwY7VyCG1ssXYyflScM3apiRfthIyPbfo22&#10;FdPn2bYVG3Av/mSrV6y0/kzfVaPGVhi3M4PHWw+aAAUPGGETxwZTOkVxK307alBrWAS33nO0Ai5X&#10;pIi1oH5zTIduzL6Jtws7U+1iNJ1oI7PoDHXUrhzItauR5+3cEXzUGPxnj+baJ/TUK0Zv7FcfeoK/&#10;cZPlHslgkkEP2t9iCALo12jMqMmw6tn9Ojpbswhfg8heA+ivw+Svw+BFSB19HRZ/BQZ/je/rNb6v&#10;VzHyX+UGUGdT9xiyKvReR9i1HRXY7d630q3JemOVbVvOSrcqZ2XxR5dq+Z6VbFHWSurYsqyVaF6a&#10;VcbeaVbG/l37TXuADjsPlnjOHijxjD1Y7Gl7CNfcY28+Yy8Tw3+Bi/kqUuNl6tLE1g8xgPGR55+w&#10;vwDcxwiNPgZTP4gkeejFJ+0JfvYEFQ1Pv/KMPYkefpjc2kf42d9pnP0k+RlPEXF6llq3p5AU/6RE&#10;6FkKXcswrakKkany3ChFMH7ewkX1Konk2o41LkxL4FUa6T8wmp6iqkKAVjqpAi7KuHvUtdn1gK7z&#10;B9HSyvj6E/pM/un/Yov7b9jgP2DqhlRnfBXWnoShAbD0SNtHCPwggI5inMTRD2db7EdMLFg3n34a&#10;DN5kpeJ/TqPBTAqsHE9H13iGHSXTCSmJSbMpn9PYnGmz0Qyw371svH0L+y8Z2sj6VX3DOpR62ZqU&#10;eJ4u93+nCSM93tzYMt2QgBkJ8hySSlLjDRq1v03+91uwcXHkVmFyiYtzDUoRZCrGc6WVDvDas9Ya&#10;AK6hZfG2BYusY/uWVgwZ0Y8+IK1IBqvXvAGjKmpQglWZNGKmZRE1bM4ErNZUBBUlv+VfyJ5qpUtY&#10;JYo7itM+rG7FClaOgtc1YyLswq50u7wnw87tS7ezUTl2OfasXTt6yW4ev2ZXEi7ZZUrxTlMwnUGA&#10;7HMilN0rN2IcXwolYewUZy5jn7VxEu9h4gX/+R+FrFb1Ogx13UHfkDewaYjkIhf/ogIAZJZsob/i&#10;f/8LgaS/cSP8zaUwKHuSnGp+9jAlZw+xCpWsX9JKNqC8qnFZe7dxaXu3YSl7u0FpKkpK2rusdxqV&#10;suINS1qxBvRsYL1V/117s9679gbH56oUtgdLAsBS/7JnaR/1BDVnD+Oee/xt6v0A9ZPqjfbC4/YE&#10;SSqPYbA9CYM+9i+qF5APz9DC4O8v4/ko+qK9jBR5iqys55AOz/EFPPsand3xLb+KNi6BhV4eNn6f&#10;OsPyOn/zVeZ00/KW5POaJYpYrbdepC0uoVYYqigV5S+Re/tPubMcQ3sJSo8pwV+AVo4HucIqyXqU&#10;CyUPyGM8fkKAZluXPHmQi/cnQuJ/wmj8M+u/uLB/xnj8L9jg2Sf+ZgOqvWGbxrVFevQjrXMErMyM&#10;wtWT7Riz0Y/jSz5BnoYAHb+eSV0cTwDkoxiAMSun2fGP5locvuoEBtwfYdj9gYUEWpaMs69IgJrT&#10;uxYepGLWu/KbRCLfsGa4PCu+rvHCmhhLroZqJZETz/E3/RtwF+XGfYebvRi7nZaGIr1JclBJiKE0&#10;aZeleK4yVSa133jBOpIUFUxd6ETC7APHDLeXieY1bdvM2nRvb3Xo19ehG5mV9Htu2KKuPcH1ewK9&#10;XgVQdahT1RoyEroKEqMLkuQDxlDPCw23EGZRfsqclVM/x9vFqFOW82uSndufZtfiL9j5A6fs3MHT&#10;dvXEJTvFJLMsCgvOJJ6zW1nX6eeXYKe/PEGZmpejGvnzN/TkeBjwsiP+7RH7ZMsP7vkuTN6S/eIW&#10;/vc/qboIV+V/43//bwzD/+Z7+T8Qz1947iG+x//m/AEyBx94BA39Tn3AW7+clWj4HgAuY8V5XLxe&#10;GXu7PizMKs7AeLfq0bOhLkCmDEqrcA26VVYtak+VecmeIPr3NMGSx+mw83CRZ+zRos/aP/kynoCh&#10;H5CxRtVwWTThPyireYRSnSfwHvydu/9x5McbhEhfgaGfYpt8hi/jVeaFFGPq6/s0UaxMw5Iab9On&#10;mR7NdUhzrEfP5oZUqTQo9TbjHnT+JvNK1EJX+QJ04yF19AW23X/CwGrY+IyihYD3cUD7DKB4Fr35&#10;NIBQrrR802Jo6WfJkqfYwp/gJlA0Ud6Pv+BJ+Bt3/p+4WDr+9e94TdC0TemBF9SorK0d0ZhASx+M&#10;Q1qgYchF4W6LI0ByYsMiwM0R4MbRjiCWRotRy6fQc2MKUUFkCU1jDlJKtXvWCNJPh9o303vZzK41&#10;6GhaEndoCRtU513rzXVtznWtTdGCPDdi58KQw2vsQv9GXshWeA8yEBO/zTUsyW5WiudKsaOVY73H&#10;9Sz/0pNWi5KoukVfYkxIFetPUln/4BHWd8xQK0IDykZkzjXt2NKad2lJSmkva9Osqg0e2s2qEGB7&#10;6FGieeTD1IXZOzP5tw3s3Y9Z7R/OXmCzBpMJCbhDGzYnxXW15VIFcxF2Pr3npF1NvmxHPt1uS5l+&#10;Fv1dtH1BQ6LvV35uN86To0My0y0CaBdPnLXoebQ/YzJE6pFjNp32auO6D2b61lICaxnM9ImzdYuY&#10;3T5wmA3tP9BqVKxCDgdJTRDNfwXWf3L8818p1n3lEaZAPEmV+l+pP3zUnRcqXresvVMHdq4NkGuV&#10;tOK1Yeg6pXgOdq4NMzN/rmitd9x6AxAXqUbZU9XieDPIw6AT5cvvFbbnysC4pV6x53Gt/ZP6s0dh&#10;hodhlkeoJ3uUi/6P59geYeCn+EIewmB5iQv+D6THQ+jeJwHiPzDk/gEzvIrUUOlOVfqlNaTOsDXd&#10;f9rTCLv9y0x2pcliB6q0O9B3uMMbha0NrVubFaXChfZi7/ClS26IoZ9DN/9D/lncdurJodpCaWQ9&#10;dmPP0NHP0LBE6aWaV/IYR82c/gfa8+9IEoXIlcQk37RyP/6k/heA/Z/cqA/zmZuUecPGNChvk1pV&#10;spUY0tun9bJdS/B6LBtt0asmUdk9y46unsGoOhrHkF4aSdXJXlVwk8y0cwalWdMpGFCONYlP30zr&#10;afN717aQZu9bSNNyNqZhaQJXpa0f9ZNt33+drvnUcnKNXuBGeqc40wYwrMv8+znGPFNuRpi/BHKg&#10;tEAMQZRHipXHZVkJT1KVV5626tgvDchQrP3mC8yyqWyDRg6wweNGWd/hA60Y5XVN2rWwJjTObIpH&#10;ZvCQbtaBuTH9mMxVv1ZRK/XOs/YIu9m/KIYtx6zxtpXKWysqWlrS4XUEhbThVBQNqV7T5rbuackM&#10;Pr1KE5ubaVfxUB1h3FsPgLzWsk6cpnc3rXu3R9mVrJt2naBM9sF0O0Jz+71TkWEf7LBsmP3qsTxL&#10;X7PLcmZttwtL99ilBJzcBf5dOnfRKuE6/F/kfPxZkgMw/x+kxX//7T/tzZcA9Js0gXwDY7IoEvS1&#10;h61QsapUrDAs5k0qUN6q9q4Vqco56y3WG9VgYsBbpHIxt16rDIgrvmmvvv+GvfR+YXsJIL9U4hV7&#10;kZqz57hwz+Fr/icX9BGnldHBXOzHuNiPULnwCO6jh/lynn7+UUb8PmN1KVH/J+f/IGH9KbTePyjR&#10;eYWKiHdg1cqsukS42pI43o2mit3o09abdq39yKHo/+LL1v/5560P9Y6t6MNWhXa7JQB0MeTM63g6&#10;PHcdAOYLeQ5GlrvucT2ncDAVzM+qCQ2AFrDl4XgyAOinMbCewfCSi+8vbG0PcPEeYomhX6YUqDSz&#10;R/6bv6dC2VcBX2Wb1qEubb5q28IedWh129p+nN3b9i0dTn9ryrjmU+RKpcsvpHz+PHWgfR/R176b&#10;TBh8eh+6L/VklFt3Zme3Iw+F1M321S0Mv/94XKbjAPboRu8B6HesXcUiVh37owjS4e03nrWa5V9n&#10;duErVoMgU0XAWgp7o4w+D9e7MgZrZeyRKki3WhjjdYo9aw3fETs/b7X5brq2a2bDAPOgkFHWiWKK&#10;l3CbtiJBqllnmmI2rG6tuza3fkztqle/kr2ARPzXc1wHvCaP8h08hlYvgcu0Idq6S706NpLAS4eK&#10;lWxCn/42vX1vW9+HiOfcjy3zi/1MSPvSvlyy0aJ+jHVBlphNu+wSQZwbsPNpJpud+PqQ/bKa4VFB&#10;M+3iAYR06g37lu6xY8vXsvmvVbCk8etcpQyJq3hI/IxsswbVq1shvE//jd3zZyKl/4mO/o8H2Tkf&#10;oE/243+2oq8z5u6dx6g2p3PSW0x4KoZOeoOG32+Qt/EaQ81fe6+Yvc56jZ+9Vu5New0Pw6ukVr4E&#10;O71UrrC9zHqhLA3/SFh6gXEF/8Ir8S9Gkz3LxXuWJn4vvE1/YABehNzYfxV+zp55/Xl7CvZ4gjKe&#10;J8iGe54t8kW2xKeRCs/ICJR+ltzATVeCNlKSDi/Tgup1PB6F2TLfov9dCbwXZaiBeweGKs1WWovK&#10;45ps/+WL8B4ZQXoPBpK8G2Lm5zXfjiSlp5EajwLqZ/mCXiU3+AV8tuodoVkrjxGcUM8OsfizvP55&#10;vAJPAv6/EYn7G7kSjyjtVMWfxZ+y1p3L2d9Lv2xPAZTBDd6zeV3q2lzGoM2lbGp25zq2qGcd2uy2&#10;ALTdCMSgr+f1oYVYH5KaehNhpM5wGsM6I9oD5Na2emQTW9ivvs3uSYVQ11o2sX1Vm9i2MvkxlWBA&#10;D9AdKr+BrKJVGlHXRujq9jWKWjNYu2ZxGl6yC1ZmVaFKpzpHtXCoXoS6P4DcBKJoSjV9W9IWWld8&#10;l/a5tZiGNcSGjB9rY6aGoZ2b2otcz/b9ulsTAF2tYW0rX7O8VWW4aK26VewVgiv/R9mI6OiHIIQH&#10;uV5PYoC3Y055vybNbf28RfT8XmdhnTpZWIv2toQJs9uCZlvM2u/t4LrvLJH2vXHfHbXkHck02TxN&#10;ZDfPjQRcSpQyiIlZk3r1pXVbKQuj1jEWt+GswcOtOePhxr76tsUs2OK4OZCGbVdh5838fy8/+pTz&#10;NP1JEhDN/F8UOfzXQ/TxANB/hqmfffqvVuFtRsUVZTRyXfqc1UdP1W/d2OoSYKnZpI5Vb1zTqjJu&#10;rDJGQSX+yIp00Sxfq5K9xypfm97C9M4oQzCkBHM3itG98w1GOLxJByIdC3MjvAHQynJxK2EcFqFa&#10;+IViyBEu+jMYfS+RzfY8X4IA/lJh2rbCLC9iBD4HuF8nAFCSIt03mJ4k1n+RITUvlPg3gHqFYTRU&#10;E9Ob7jVujsLvvkJTFDqYln7dqvB7S7ADvAlDC6wCtICsBKUX8QLIG/KkUislaZAkr3BjPE96qcZU&#10;SEvLN/2sWobhy32Jn6lNmAwNWd6uKJNauNLvPWfDh71v3UZUtf98j5mApL1OblnV5nevZwt6NLDF&#10;Pekb3b2xze9c25YB7I+GNrVPx7Wxz8PaYDxRJR7c0mnuFYMa2NKBFNWyFvZtZPN477TONW0SLD2x&#10;bTUAXYWbpax1r86UWHa/Krgua733irXG+O7aoCilb68D2n9TEPyS1eNmr0+brial/m0NkHr1ij3v&#10;zlvw+p41SthU8nFCKVcbOynIxs2YZAMB9HCa5rxZip4m5Gt3YipW006trRZ+/LKVGBb0bmH7Nzve&#10;k7Dy37jRH0a3P8o1fEC1gMjAdcvX2OKwSdaH5phhnbvYqmGjqUb60LIArfrm5Qi8GIU5tEqY3W0Q&#10;s8yREElXqPmMdS7D6J+irHGVGnhqHqQp58sUKvwf+yeTsJ7je6lKa+Swyg0p/zrusvv071IK6ciH&#10;UhiBHW0xvx608JFBtDl4yP6LZKwHVErHd/TnBwG18lwe+i/w9rhVKvGEFWqA26Ye9WL1aCZTt1ld&#10;q015VW1SOusC7PpN6llDQN6oZUNrTD+OBk3r8xwZeA2qWR0Ar1EGtdyqwWgD/Nnc7ZVpsli3BolO&#10;jDR4H0/H21yo18jmK0oA520Gy7z59mv2FpNZX2f9++1XXFuDYkXpVUw73HIYf5UBWlmYujRDLsu8&#10;/66Vev8dqlWKWGl61pXCl/kOno6iNBQswfurl33LauKrLkF/iSKMD3sJAEtOvIi0eIUb4BW0uSY6&#10;KajyGqVIRTQ/D9ffi7z2RZpGSmI8qamkgPlfMPiL3BTPwfKPPkzZFkz9iPpcPPcQ06NI0BpRlqr1&#10;VtZyVE37j2pFrAa9QSbTn2NJr6a2uHdjW9i7iS0ioWkJ51or+je2lYNYg5vayiFN7YMhTWzF4Ma2&#10;bHAjWzawEYBmCgAMP71TTZvcsSYsjf8XQPepVxq/cTErjZQrVeHftI0oY72aFKOFbWFYEu8HrN24&#10;5L9ZLzOXsQjzEN9EK7/AOA3y2t95EYONm2X4ECr1KYWbGWFjGLkcNCXMxjGOuWH7pvZ3qkjervyu&#10;FaZq/l1aVpQF3GVIeXiF6/gkOvxxQPwoO9xjlFo9hkR8CFeg1kt0jdVclkGMVO7fojXFHNF2iSBN&#10;DpL3zMnztvujTy2O/uCxn35rA6vXoEJmnBuM+iHtlGN3xdvGFR8jnV6k2QwRwkoVrVODulYR+VTu&#10;HYpv2WUnNeuOL38L6cORlhuVaFez0SkEZgr+mzQ21DWieRAj/gFuuv+EnQvh7nvq0f+wCiXIDSkJ&#10;oAXgOowhq9WwJoCsAaABKMMiq9er6tqsahuqqXOeq1WvihunW5vHbqwuYK7Ne2oB8Bo8rsaqwqpK&#10;H48qFUvSc7g02rOUlYVNq5R9w6rxfKn3KbtCorxBYW5hwF2e/IwKBEiKAtpazBqszUiyyszoqNWY&#10;z4QxU5l87ffxbLyPli5Hf7RK/N5a9GGrS0/jZvQHqUUPkRI06X4DAGuE2wuaeoUuL8Jzr7M0DkyN&#10;wNU0pQhTnApT0fIK8uRFKp7V3+3vFJJKagjQGu74L4zLJ3GPPYrP9zHA/mbhJxlD94aNH1ve1i5v&#10;YF9828MaBNW1/6z/ttXAKzStXR10NPNlerJ6M9cbMC+lCGD5QBbgXQmIVw9tbqtYKwTmQQ1tEY0r&#10;5yI3ZnWpbVM7UgJHW7CwdtVtOP1NusKuJcl6fKICbcqGMMtwem0b3q20dalTlB7NgJrhPS0IvLQq&#10;/xrAf5Uaz8LWGUOuNY87M4FgxTgKBLZ8aatWLrWgqbjpyOrrO3qgNevUnDYRL9mrJbF9Sr9mTxHs&#10;epTsxOdpTfBWSWYVkmL6KDf0oxjtj3MdH0GjP4Jh/yjA/hs6+s8w9X/DiLUqVKSx/V5Ly8DfDNry&#10;zty0EwdibMvcObZ+1hyL/mo7XWhX0ua4qY3r2dMqvvqKhdIUv0+79qQol7b+/J2jKa2bEjKU8Xzd&#10;afY53TZPX2g/rPqc2smV9lWPgXZi03YKZJySpgzsjjt3br6fdkJODwNoJsbi0mvdoK19se4L686u&#10;UQGjsOI7j1shAVmrRv3qgBhQUkpUnSVwVgO4tVh1YOw6lAzVpRBArFyHQZf1AHKd+tUAfGVewxKw&#10;uTlqwNY1HFvXYsZ0LQDO+6vTF61SCStLgWjpShihsOs7zC0pDmtXZjh6RSop3qK3Rm26+zdg6mtF&#10;olIVKWUqD4OUZ4BlFRpxV8YwfB9AV6RRYkVAXZUe002YVdiANgylaQFW9HmAimR4kS2sMB2UitMg&#10;pyg9oF+D1Z8BtK/DzsXoN/IW/Y3fAOj/hrH/hUT5p6x5+Xj50gTol/Fk/PNJIo1PkGv8FNqs7LPW&#10;s1Mxmx5RzT78qLl9/1NX27l/mDWf1cL+RgCqFm7O8c2rwLb1bU6vBjavJ+zbp5Et7gdTD2hiy6nL&#10;XMlawVpORHYJzDy/N6/tUZ8RF3WQG4y+aIunozVyg1YGFXGbPVzrDes+sT5N6DvYvJl1LGxIJfRr&#10;cULTxax7zaIc38K3DFtT+dO1wZs2uOt7Nqw3N9x0XIEfbUKzkt759TarTWV+A4qTGzR5x+o3YuBR&#10;DdIWkIBvYP8UBsTPkH7wOAGufyH9FMx6zBnzf3eeqIdwBz5M2sLDuF21HuAa/ccD/0EjzXds12c/&#10;UpFP8UV8GoUcGIPfbLdx1Cz+i90wePAgG43cqfIOhIXRqh4djapWsokDB1uHqjUYkloNuUONI30E&#10;1zKq7+j30YzhOE494277dvFCW92mo2XuTQxoaQCNBFEIXf++3/QxsQhydZ77Gzv1u3SCSvN+cPM2&#10;o7FpZUGOUaFqsK6/aiAjalBeXxM2ducwr9i4Flq6Rh3YmVItMbEYuy43QF2ALmDrWIfHtRnsWBtW&#10;r8HPq3Kszvu0qsLy7gZhLG/JimWQHIWJBjHr+T0GqvO+EopClcDPzITSJswLrEzD85rcNNXR6xq4&#10;XofSL40TqwxAq9GerBqh2tro+OYweCPAXpbtsDgy5U16EL9GqPZtdHgZRou9g5uvGM+/CBO/BYhL&#10;cqO8C6jfpY/0m+qwKa8H3o1/yYhkqY1sYbwzLxOdK0zpfbHC5JjUesmG9y1pi+bUAWBt7eufu9n+&#10;g73scOxI67+2q/21WxV7r1E5C2rBdNlO9W2W+vzB0ov6NoWpmyEvmsPSzQFzIx5TOAzY5/fEIOxa&#10;zya1Y5ZLm+oW3LaqjWxaEWlTzh5oUMy6TW9sP+zoZRs3t7U5M5guMK6yhQ+uRCpnBRvair7UHcsw&#10;S70YTXZet65Ni9K5tarNWdrSNn0xwPbsXAaDbrOlk8daKz5Tu7ZlyVoswfcDszeDzTsVR/b90x7F&#10;5fckHih5ouSOfERMjLR48CmMatyqj9Bj4z9IWf0rudWP4kV6GP/+g/TYeIbrGDR4lPVo3dZGdu9r&#10;6+fPs4UTJrjQ+P9GF/9VhbDUPT4BQTzJdXz6eYI9xCcaEG0M6jPA1jNvZyvpwVFJWZaZeck2L/yY&#10;NhTb7QRDVuN2H7JD6z+zXdPXWAaZgAX/XTl9ji5dVazSuwweeu1xaiMxIAH6TdotyIrMjEpgtypG&#10;xQrsWp25ezVY1QBzFRhX4K0JIGuir2oCGrG0gFqXu6sOM0XqNqxq9QJgFpBr8bPakiZIitq8p45e&#10;z8+dHMEtVFeMTfVLbTR5BT7UGwRMilE9XI6BM5V5XJSAyZt0wqxJ05OWuOaqMd5AhktlpIXyDCpX&#10;KGu1AGYVgFsJqVEd9m7I/9cUI7U+WrsCzSNL0OHyXX5ejELNkvhO3ycQUxLpoh5uyvMoSb1haQzK&#10;cvhwy9NbQsB+VYYkUuNZ/Mxi6H+jn9XO6p3Xn7SalZgJU54MwyavWujI92j2Xt8++6y9/fBTL9u5&#10;t49FxvSz4wljbeJnfe2JAXXs7VYVbXTzSmjiungvYGlAvbgvayDMPARQD2FmS3+8G31gcbFzp1oM&#10;JaoBoKvhh65iDelA9WDzUtZjdlP7eT/lXj93t8++6GQb17exdR+0pOE8BuRw2qmNx4AcXYVmP6Ws&#10;P03IB/Qsy8AnpM2GLvbJD3hXjoXb3sOLCZa0sy7cOG3bvWcN6Uv9LgZ7jZrktfd7xypSqPwwf/ef&#10;n6SKB0D/hfjAX3GbPvQUDRLffYb+heyW1V+kkSYt13DjPaI0BNkWHB/mtTLE1P3oPYBaF8n3Pm69&#10;hzHWHiWS+iTeogdJCf0rdsvT/8Q/XOEFikcKWzl6Gn7JwE8nHsBgWmSqZSSctcgfD9oCBq5uXkp+&#10;CcNaj++JZQTgToqFV9jhr34iySnZvvpwo9WrUMGewX360gsPMV23uJ3Yk+DaBF8k3H418bql/BRj&#10;1ZGtAJoaOWRETcBcg7rCmgC0Hpq6Phq2PrKhHj+rj3Soi+ejDu1kazeowjYrLe3pay0xtMfSHqNL&#10;okhzV+dmEePXxlCsVrOcVWTU8Ft02n9RHg28G2+Tp/sW4H6JIs6iZUtZefqsNUJyVCe0XQbLuyxt&#10;e8vB6JWRIjUZlFkJ5i1PH7aqgNrdOOjv2qWKUlqP0QhAKyhqyIzusrQHKE+OdEms9nI8V5rkp0ps&#10;tWWoPayAZqyK96AMIeHCbKmv48p7EYte7VuLwFTF6bBZBZnRqkkRa97oVevW5g2bNI7OqWua2Ffb&#10;OtpPv/a2XQfwOR/uZ0diB1pS6hhbvXOovUbvkcIdKtlQWHEaunimNDVG4oJ+yA+kxtJBTfE74w3p&#10;TeFx1zo2BWMwgiaNoa1rWDVuhMc7lLPBK9rarmhSVPf0dID+fmcP++qbjrbp49a2ZmkzZqU0sA/X&#10;NLdFHEfidZkQXou+3fz+tR1s47Zetm3nMNt9NNRiMqbboeTFtv6zEdZzYD2r0bQOu2pRq1CBG7rs&#10;P5B8T8OceHloMfB3Oou+9DrBLxLFnuZxJQDYv0tha1KLlOH2r1nrFrhoifo+TxX3Q1yjJ2HwNk1f&#10;p8UErd8a0MK4KCmhZUrgkWHcG7WmFd9/hRA0hiTy42kkzOtvYK+8+DdrRiDnNOl+187dsMupjMn4&#10;JtrSvj9BD5BbjEM5aOtmL7UvVmy2TfNXIT1W20GMzN3M8dm1bLONaE+KMDPT1377qbVvSiFKn2AC&#10;MJftwuE8u7CfZKgEcrU/3u6mQxSSe64GoHSGXkBGSCeLgesASgdSgV1AhsXrcNRjX27UR1tr1RMT&#10;o581Zre283rA8GJ7sXozXIJ0TKoLwMtT2iXdXRlgvk+Xy7ffe485d6XtTfpGv8IU02oYddVJF60s&#10;ZmaJoatghddgRkdlilLLwdYV6QBUqRLD6mn+XZvuqNUoAHgf32qtUoylYNyE8j3Kv12E5CUqXSjh&#10;L094vSb+WVnTFfGT1+V1VQC2htW8wXb6GhqxyAvUONLGqhRfXg0YrFObojYIqTFqYEmbO626bdrY&#10;wr79rqPt2CUwD7CDMYMt8shgi44bZCknqcw+OtpqLetqz1EY0a15RQImNWwmxuI8en0sQnosHdDU&#10;sfPcnng2utZmrmMNJEd13KWV7Il+FWH6rnb4KLnW+/rYD7t72/e/0on0lx727Y+08P2qo9sdtn7W&#10;zjZvoX3E0iY2fVpdW7y6rS1b39k2bOttX/9CECcy2A7Eh9uR9OmWeHaBnbq22pLyVsPckyx8WjPK&#10;3iqw+74Ge/4frukzVpJi5See+pM1q8f8E4D3X6SqPkm+etP6rwDsZ6xU8Sewa3jd24/TjJ4mQO89&#10;wzV/hj7dr9AZoLC9Xfhha1CbfilEi5tg0HdtWdxKvfUU0VYMajxOD/Fd/kUVNcWesUEjBtixA8ct&#10;7scoO78/027sz7bzu8nUIwCTw/z47z7YZD+u3uzmxFd9513C4X3s89nLqav8kNk6G+xE5hkmENym&#10;10uozeg41C4fIW8k+jx+7ot2ix4iny34iEadT1uhOk1hYu7gBk1qO0A6TQwYawO+OvUrOxedY2AZ&#10;gU5uiMED2pkmjXd/7lhaeho2l+EIyOs08t4jQ7EuHXqa8WFaDJ1gTQaMsQY9h1qt9r2sUqMWVqpy&#10;ZXuFqaOailqDwEoV/JSVMPiqANwKld9jHkpJq850q8rIiQoCNGCuhMFYA+9IA/zfNWDoqiQ71SXN&#10;tBLyowLgLs+qyKi3OmXesjZ137Y6ZLBVJeJWlZySpgQdFLQoSzhbFS5FSeZ5A61Xpght0Uh9bUAj&#10;yaG937VpYZXxMlS1pfNr2peftbEfd3S1XwDcoZiBFhMLmI8NtsPHhlnU8aEWnzLMok+GWdtNA+yV&#10;fjWtZ/PyFo6cmEwkcS4+50Vo53l4QWYBaHk3FCGs26aqvTygui34rq/FxNFe7CA9P5Azv+ynyc2+&#10;XrZjdw9A3d2++5luTD/SLuGHLvbV18iQTW3sk8+6wMDdPTD/OsR2HKZTKnIj6uRUO541yxLzFljq&#10;hUWWfX0ZaRTr7MKdTyz7/If26fZgGzCyoY0YXY9mP+VtIB1hQye0gihesf94lHpFwuz//Bf6+p8k&#10;2Zf+p3VsRs1pNQzjNq9aC0rvmmJTvPYSYz3+SeqA0gukkckzqURP6LbYSJpT+DiBmYcIfvwFf/Ff&#10;cX0q1jBsIGM+mBTx5ZL1zKf8xjJ2HCOVdK0LuGycu9oyKKrewWiTLz7eaOPHjGVMSTkMYQJVH35m&#10;SZHHybk+b5dOnLeErXtt29AplvxlpF1LoNNACmVfOddtB5U0pcgiLFQTgErreuzqgbcegK4LG/tL&#10;7OsxsP8crxN7M9dP79HymLpG4AgbN65jdZAtkjMy7Gq2aW+1eo6wWr1GWeNBIawgq9dtoFWkkPKN&#10;MmWwhjHqqGaoT4i7ItlgpTAYSxMEKFH6LStLtldlRoVVQEdXgAnUYLIkurta5RLWisSqdvUIRpDq&#10;GkEAoyMZg5WIJFbAy1GhCI0GS79Kc5xqNGcva7WpsKmJb7wBs/YaEISoSo1jiX9jZLCdvkVGYElm&#10;5lWFTVpWeYlGle/bwhl0FP24JZMNGtqXn7axnTsoij3IxK8jg+zIsSF25MRwO5Iw3GIAdHTcKDuR&#10;NMKS0sZZr60D7KVu1axvvfcsvHVVm96dqCK6eR5ekDkAei5yoxUG4YvDq9uynYMsJh4wI2F2Rfaz&#10;vVGsw/3t1/1odaTHjl09ncz5EfnhgP29WLuHff9LL/t+F1U0+2D1aLqkxk2wyKTJFps5wxJOzbGU&#10;swst/eJSy7q8HKZeZWdurbULAPuWfY6O/ZbSwC/pnrsNQbud9ZMlZXxoLdtWRFcTtICp/0RuS5kS&#10;f7cxfRlKWuMZe+0VNPRTNB/HWPyLSttg4Mdwcf4J3axUg3L4/OuSNNaXsjk1+nkQjf0Ibk/lhPwT&#10;iVmMhpBlyQV54R8Y48z9rluzFl6mJ+1JBkbt2nvIc1ZQ4aJ/Vy5cowHnJNswdSn6+KLdZgDVxd3J&#10;lkv+9bndKYzyWGiJG36xi0z4upJ+3W5cumNfb/yCaQ6v44eWtHDM7EkHtwBvfVhYq46TFxiBjp0B&#10;L5LDsTLsXM8tj9U9aeKBWz5qeTcqo3OrYGDqvFqTJvZeiy5Wo9tgazhgtNXtPczqdB9k7wHoYuUr&#10;2L9wyb1FnkUTPBXlGc/2LoAtAaDLlGd2CkW7bzyNNMB3XIJUUsmN0ImdLCqOpPmctZaQhmUfE2HJ&#10;OQts9ZoejDVmCDsh9lKklVbF99qPMrIpE+rb0F7vWac6BCMqsUWW/rc1JJRdHsYuSTJ9mTdI6sEl&#10;1Jzhkm1r/tsmj33fPvygkW3e0MI2bWhpn39ORfeuXhYp7QygY+OGWGziMItNpnlk4gg7Ej/CogHm&#10;cZj6aNp4a/BBNyvcuqz1J2MxtGkFC+tQ06Z0rsV2WcN6d6hhLw+tYQt+6sfvIO8jZoDtjh5ge2H+&#10;/ZzviaTJI4De41Zv+3VvX/sZUG/7tqt9ydqxm06hkYPsQCz/Z2KwRSaE2eHkKXY0Y6qdODXbknPn&#10;20kAnXFpqWVfphEjgM69udrOAurzdz6GsdfbJdtoVzhesU20tdsEjD6zK7c+t8WrhlhNSOHhZx6A&#10;Yf/TypZ6yjq3es3exjPyZ/zzf2P9BcA/gnH4oMBNFuI/8IRoesL7dO9vi0eqfa0aDAcF0Ngmj9M1&#10;6SEMzr/iTfoTo+D+Bvj/Qlj9f//1P+1//+0/rEiJMnZGXZoC/2jQhKuOWtxsOt4nXbKLBzPs7MEU&#10;5qLTZOi7GMvbGWeLOw+yqEWfMx0h0S7uPEnu9TXbunwjfcJfI1IIGJ0GxujztLAAKkYWiPOZuT6A&#10;lyxpiDyp36QWMqWmNeSxWFkSxBmCzlWnIIt82tXxmvAchqWOlSm6bNR3uLUePdmaDYGhBepu/a18&#10;o6ZWonx5+yfj2N4kcteSQebvk69RjKGPb2MZF8P99m8MvhL0Je5C3sPaj0db1LGVlKt9g2P/U76Y&#10;9Xbu9seWdm4xzDTLDsZNsYFU25TE4CtL7kgligBaMAV18qSGtmBBC4sYW8OGtCtp/Zu/Y53rke9Q&#10;i8w9XFod8dMO7vAOHVjLWr8Wb9nM0Mq24cNm9tHaRmjXjvbV9m72886eFgXoYtHNcYD3BIA+kTzC&#10;jiePtNikkRYNuAXQxNQR9nP8OHt3QkNSCHCzUew6unU1C6MB+liY+bXe9M3e3N6OJY60g0doDikQ&#10;s/YFAL0/uq8zOvfD1HsO9bUfYOlvfiIf5EfkxU8kOO0eaIdwGx5NHoO2DLXjmVPtaCbVMadnWlLu&#10;XDuZt9DSLiy2jMvLLPuKAE2biZtr7OztDwH0RwBaoN7A2miXHaA32LU7G2DvTx1b37xNn43d86z3&#10;oEbk2hB5fZFeH0QY/0onpr/ho38QEKvq6MGnkR248x6FzZUL8zb+f8nFDvT2q1DsLVI8qdnk5w/j&#10;vvsbgZkHeM3DSi2AuP7G+Z8B+UMMP93EROLzdJnNTaHyJT7Lrpy7bndg3Zx9x5nQ+wN5IsyLx+iL&#10;/+xXi6fnYXcKAbaQj533JQ2JNuywqztS7EPG+40CT4XqSEoEWNY39HzWvSsjYOaGArSWgM9yjA1z&#10;10Zn18Bf7EUUFZhhwdJOasD8VQFzFX5WhefrtmfwUL8R1qT/aKvXc5BVa93JytaqZW8Uw8kPoF+n&#10;vVZFBje+Q+7AWyT0v4WHohaRsymkaMbEfcAF1/bIyAv7mi9hM4yzxs5c/8BOY/yIiVJyF9qJnNm2&#10;fmMf698J3zX5DUqpbFD6eQsZWd2WLm9ly5a0smkT6tBJtaKFDCpvIUPL25RQdPLs+jj6m9jaRciC&#10;CdVtGoCWy2zLp+3Y5vvaT7uGop8H2f7IAWhnAJ00xBKSAC+Ajk8Z7tZxzo/y3FHAnZY+wuZs72dF&#10;8F50ANRDWzKDpgVuyHZUhsxtilwZYtHo8P0Aeh/rwBEMTVYk51oHMTj3Rva3nzEQf9xFv+jd9AjZ&#10;i+F3AEY/PJobd7TFpQXzN0+05DMzLBEgJ52R1JhvqecB86UllnVlmQPz6etIDgB9DkBfvLMOEH/M&#10;EjtvYG10DH2N4w2ON+9s5voK2LrWO+zQkRXWoXsdAEjuBHr4QSKoj+KvfpwglLweD1MZ8zeY9090&#10;3X8W1q7N+OaySMZOeMqeJ3r7Vxj5AW6AB2HrB2D3B/H3P0Ca7gNibfI6ihd917Z98AUTBvIsOyqD&#10;1mLkg1CPmPTVL6SZUhW/9Vs7un6bHdv4PQUFR2zTlHkkmT1tY7r2t9PM1zy65kvK3jba9jmr7Itp&#10;y5AcFKcK1A34AA0aw7y+7AC0DcjbECuLhRvAyp4xiF4WwHHhNWDUQgOMygYM19F768nV17Suy/eo&#10;w+Na8lEL3ArUAGpNW6rauJHVoA9aBUr+y1Wuau/gcH+TIEsJAFymZHH6FRexosWL4JYrawsXDrT0&#10;zA3uwuoCY8ui+zbzBcAsdzba+ZtrLQ9An7q6wrLYXk+eWWAJWSTVn5xmuw8zCXdeOxtCj7521V61&#10;YT1K2cK5VDSv7wLrdrT5MxoCbMLOIdVt4Ww6g+I92C633Hc9mMDV1pYsorXtF10JcFCpvXeY7Tk8&#10;CpDR4zl2LIAb6TT08YRhlpACoE8C6JMwNuexADo2fogdSxpkBxPGWMUgstnqFrfe9d6xlsyiKdKz&#10;gq35uaud4L0CswPy0QEYl4MAuIxNJsoK5FEw96GB6GmasMdg8PF/7zsyxg4cHWeR8RMsJjnMjiNt&#10;Us9OtMyL9Ns4N99Szi2AmdHOlxdb1tWllnNthQNz7o3Vlie5cfsju1QA0JcdoD9211Ms7QH6E3a+&#10;Txxb37kL7J22fkuo/Zu01f+gPO1B/NePPPuoPYYf/yECNH99lL6BMPDj+J2rEl8oD0tXxx3bvFZV&#10;exC9LYnyELLkb4yi+CuG5F9JCntEHf3Jelw5Y6ldiMy01O2HLHNXrF1IP2MZu6Mshgbt+8Yio1Zu&#10;oiB5ne1ZwQzN8ZPxqLzHlIkXmQNTw5K/3Wtbpy60TpVxk3YfaHORsYXqAdh6ArKAGQC0WLiBQIz/&#10;2ZMUVWDlqvy8OjKjlgNy46a1rDGpiQ0BsJqYN3Q3AL+D53VT1GXVlsHpXH9e7kfVmngsqpe1CtXK&#10;4L0oZe9XLonrrjT5HPJalGY0wrv2Po0QJ03sTPNHcmPvAvlzLvIWLvhmtzWKXS6hBc/fWAOgV1sO&#10;gM68tNgBOjFnnsVnzbao5Ag7GDvBfvp5hK37sBurs237qq9t/76/bf9hkH3yaS9bsRIX2PI2tnlj&#10;B/v5p55OI++Fhb/6sot9+TXG2O7B6NUhgIqJr8eC8WaEollDLCZhvB05TlXGcbb9E8gOZIbYOT5l&#10;JKBGfiBFjsYPBOTkHy9tZy83Kmktqr5pnYfUtMYzG9iBuMHOh33oaD/YHuPyOB6T44OIPoqhB6ON&#10;h9mh42MtKp5WYQla4y0qkQWIY1Ij7EjGZIvLmobEmm4peVPs9OWZdvrKAku/tIi1xDKvAOarGIM3&#10;PnBgPsNO5ssNXTePobU2AOT1AUCv5/pucAztQM3xNsfbgNswJM1+5u/70Jq1r2T/+Qj9TAhWPULO&#10;xwOw9QOKJvL4QUrACpPg1LhCKXqFPGL9mzWwd4kJ/PdjZC8STpfMeIBEsIfxUT+AMflXAjTBfQbB&#10;wt9ZHNOGDy5abYepPTy6ZA1t0uZZ7ILVzKtZY1FrtliHWnXtZXbx4nhTShM0ewOj//PFH9jisWHY&#10;PsXt65lzbWrL9rTTZU5dA5qg1GviGXe+jpbLTRJDAK7fjHPaFDRqBoCb8KUA/sZoaUWgPPBLf3vs&#10;XZck8Tq4/OoCYOnqmoTWa9UhEMKxZp2KpKRWgKkrElXEJ8poCa3KTDEtTdClYZNS9t2PM7l4O1nf&#10;s7Y6lhBbCMw3YJJrdxhDzJdx6fY6Owegz8BAp6+udAydmkcR6mlq9rJnWRy+2COJEXgfqMw+Nh5m&#10;C4VdOcJ2B2KCbR+egT2RowErxa6wYGTMCIs6OhzdSlUJbrBf99J5P2o0oAuy6BPjATJtCJIn2tGU&#10;iewAWmGcj0dejMMghLGPD7O4hCEWl4ixmMQ5GjsldaRN+aqXPdS2lDVqU8qqj6L/9vLG9MYYZpGA&#10;+dCRvrgA+8H8nB9DyiRwM5wM5bPz+9PxWKRRq8jxWEYEOnkyNyogzmGqFbZCcu4cDL95ln5hnp25&#10;MtPOX5+DXl4QAPNKZJjHzFrnHDvLy/FhATDDzIDbY2etj5EdHqBv34ahBea761MIZavbJW/d+dnG&#10;T+lObSjBE7SxsvIeCuR7PMLjpyixa0LOThnFAwBdE/pjS6L8GfA+iGR5TINRSYR6m1weZVNWLl/O&#10;IgYPs60RM5mpvpBazC0Wt3StHZmxxI7OXoU34yubPxZ7hCzLIoD5DZq0v8WxML+jIYn/7es3JEXh&#10;FVsdOt62hk5EQ5MyWk/SQnLBAbMWA82RDYz6akQjwiYcG3JsTFpiE4oomzSvY03dkdRSboIGjZEe&#10;GJCOleUFQVML0LUJngjE8pLUIgLpA7paXYCsJTCTWF4Tf3Ml+kY0JVoWc3QFF+0X1lcA+UsnMW5p&#10;+7uzxV3o6wFG0TYppjmnrZQv7vSVD9DQyy393BJLy11gKafmWiJGUmwqtXxJk2DUCQAvHAAKhBMt&#10;LmUSnpHxlpIdZilZ4y0xfZx7HJtAFfcRQMz2HhUHA58IxYtBM/fUyXY8faolpAMoAJaQwfsB2QkA&#10;dzwNsKVOwrsxEZkRbMcSRjt3XvSxoXYMnfzlnqFWfCSztGn+Xn5MZVv4eTs8JfiaiTbujerPLjIU&#10;EIdYYjaNYHLEulPZZaa682TAm4xNkIznIum0vBdzLeUMKw+dfA7D7yJ+ZuTFuWvz2a1mc3MvRjOv&#10;tFPXVwJkGYKrLO/2ag/M6OcLdzxAX8F9dwXpcc2xs8/S693uJ+JwYOa6e4DeQsbbVh5v5bvYwnfz&#10;pds5l300wvms/4KR+JcnYWAkh6pbniSkXgpvR2viEW8R2GqIo6AasYR/E+VVce7L/Kww6b/VaA4p&#10;ZVAKL9ZL5IcUJk+nXtkyNpfpwXun4aX5YIPFLFtn47v1ZojVi1aYWlOlDRd/63V7m8BZMQJmRXju&#10;rSIvE33Ga1WnJgZ+jQCgAXBDRro1hKnF1g3JjxagG7ao50Dd0J3XAdAAG73cCFnREJYWQ9dvJDCT&#10;ixAAd30FW5zM8MDsLfJBKBKoLlaGpWtiRNYE0GLpisiPBuQxREUvdWC+IzDf+YKj/KW6iNr+GGp5&#10;R4aLd/E9QK9zGvockiP3qozClZZxfqml4646KVAjPU5kzHSgPpYi8AmMRNDSccpnRVja6YmWfnqC&#10;ZeSGcR5mSZlhduIkI9pOTuEIG2oB4kTCyElZMwDYTDuZwxafM8MDWrYWz8OaSVl6DSDMZum1mfxf&#10;AD4e8B/nuCc+wnbETrQdcZO4oSZxg0y0+Ew+x6lpGHEz0cGzAOp0JNMs1kwAiybO4zxvHgvwKkiC&#10;PnYglkYGyBkXkRbcxDnIiwvXl9ilWwtpJLPE8m7Q1PImUuPWBxjNArOAvBZjcC3X7KMCgBY7C9De&#10;Eri1A4o4dM3zAf0J38MWgK2dUt/Hp/yMGeJIkMVrRuNyLWVvlHrXJZiVJt/9WZLINNi0BmkJjVo2&#10;s/akinbt1N5GhYXawOCR1rV/D2tOxXkV0heqAfYSxBReB/ivI01eAfAvPU8uSSWKJ/oPIfEMvUx+&#10;zlsEy4pT5V+M9bYWNte7pE28TZLb20zzKsGsGgG8OF6xQvUBcl1AXF/J+2geJfw3ANB1SCSqrZ81&#10;gcEZfVwPvdwIrSxAazV0oK4OuOmBx88bIksaNsFYhLHrs+oC8rpMB6hL8EXs7EceBfDagFvekWr4&#10;LKtj/G3/Ybq7QB4rA+QAoMUOt2AMXWRZ4b7euwI7X4JtLtz6yMmOPJj61JVVGEfL2IIXA5BFd0Gd&#10;kDnTY1eAlqIF6NJOh1vGmXDLzMOgOjOJ5/EUZE0BrLi9HFh5nYB7inNWymlt8R47uqO2e7cAeS7A&#10;gz1P5s5gAXiOWgJnai7Pn5nNTcbKm0Nj+DmWhkw4yTH93GzO+R3nee6cjLoZln5+Lmu+ZVyYy0JO&#10;XPTA6y2dIykuL2IRMLmyxLKvyouxHLmxHMZdDgsvgqmX21muSS66+TxS47LzbLBMYBYzw9Bazhj0&#10;GRq3neRGANAO1Hc1dEBLB9hagJY9I5fpLb6zJbT/HRM+0+YtW2UDhgyBpR+ho34hGgEVtyat6cYU&#10;NMx6dutowyaMs7Ezp1N5Pspa0PmqfNVyVP5QKUMez2sYkW8gUd7Ej/wmDFyE81dw1b5OYllx2Pcd&#10;DMx3MTbfcQvwCsykp75DyvE7FIW8i0PhXZ3z80KNqVRpRDWKWFnSQhUqDVj1paslO5AkjZEZjZEZ&#10;jZgT0oTVTJKD1RjW9uQHP2e8W0NGM0iC1Md4FHM7QLO8AIxC5tLpBF5YSlyq17A8wYIpTjPfcVEr&#10;n5k/hwV0wWRxB7SzY2dZ5Z6G1rqI1e5YWlr6Kt6OS8udls4gQpaOXzr9DBNd0dSJbNtJCjg44M20&#10;rLwIy84Lt6yzEZZ6ajJ9rWFKwJcKSNNYOgq0KXKDse5hSrnFAKW8CqkAMxVQpp6de9/ynjvJzwTg&#10;dL0Hpk3jmCZPxHmeA7geeBfweedi1M7jsy9kAVRAm+WWWNhb3vMESnDFZWPw5QDkUwBZbstzMPIl&#10;AH3ZBGoA7qSG3HQwM+uypAbsLBBfwQa5yvKB7UkOATrAzrchEM5v4fGQ5LhTYN0OyJGbgd3yGsDO&#10;OP8Nu1GuZZ69TbQxz8bR0OaF556zdlQvNapX0zoN7m99+/e2XgN626ipk6zX6KHWmDGApRQsQzq8&#10;CisXJnfnLbRxUceyhR1AJS80oUtz3995F9AyQ7MEszBdwI0Mv3fJ39GxBM+XJNj2LpXsOroSLK36&#10;AjSMLCDXB+SSGw7ILEmNpoFzAbjgaiIgw9RuBQBdDzDr3BmNsHYDzp23JODzVoFANYzDL7eHOUe+&#10;NPNtgfmOgCy9Jmb2wXwfoAPs4gxDZMeFWx96LC0j6Ar6EX90joB9ASCch9UUZDgDkGDXNMCZeW6W&#10;5ZyfytSBqbDzFNh6lqULyHmwI6DLYOmY6oPPAVCL3xEAoQ/ETFhTKwMZ4IDJ8n+W7s71PIx6HonA&#10;0S0nFxZYtvSvA/BiB2CBVfIhB8DmwL5a2QA5/3kAjPF7Wn5lVu4N+ZaJ/uFfPs/x0u0VAHoloF3J&#10;+QdIjTV3dbMvNXxCEKDdclLDY2cP0JvsFgah3HYC7/1LINeOeZ2jfNiXXWDmc659KuRxEzK4akl0&#10;ot207lPaio21ulXKW7lqla1dh1bWnVF/PWgM2ojJZm/jq36ZIMxrtKAogtwoVhTGhYXfJqGsBEB9&#10;FwAXJyuzTOnipDgUBbjFWQIz50SPS5FhWYqeLCUBeCmqmUqz9FxpbpJCTZgw1YT5gY0BdROmuDZq&#10;yREDUCys1RhGbgqgm7es5z3HUYB25wK5JIgPfPdYUgS3HkdJES258hrwXF2AXY8IY030U9C4drDy&#10;946ZPYnxWcDwkA+0IJh1AT0/qdsiAbHY5bKTHetgIIFaLC0DEUMIAzFX0TGxmVxYgDGblcMWnnNx&#10;lp1m5V7WEaZmm888N481n9fN5yaAFZXQEzhmXsSfyyp4zASIPpAFRrGoY06FmQNLbJolWSBWZeWg&#10;d+/+PPD605eW8TmWYtByhHFz2WFOi3WvISPkQ3agXsr5cp4XkDH0FCCRG05/qyJ//N1nb0p6fci1&#10;WA3IPuBareQ6fcD1WeP5nOXJcCTgBVLydbPHzNLN/rqJb19SIx/QsLSY2gEZHzWv1Xch8Mt1epmb&#10;QsZ57s2f8DTdsIzEU7Z95hJbQsnV2KYtbXbYFPsAcA8cMNA6UojdrlMbK1WWQmpSfItRw/jOO4XJ&#10;vyb1V6O4mTxchgqmcuWoIeWxAPoe+Txl6f1dVlVJgLuUAzD1ljQZKkXjzpIsD9xaYuqiVqg5o8ia&#10;t2poLVjNAXYT2LkZoG4BcAXipswUdLICUDpQB1ZTHVvV4b31ea8H9GYcmzoZEngPkkWAbyCNLZ81&#10;bF4PN2ATuvRExS13UT8ly8jYkNHhOfQ9zSxrW0EU37PhjEH35XiRLk9Hr3MXVFpa0uMsBqKW5Ecu&#10;vulTipThm827stDOXp3LcRY/E6DnwpC4uS7N95gSls3hdVqn8BrkwJinAKu/cgRKwJq/YFEAmQM4&#10;c9zrl/C+/HX3Me85xetOE4LOXwJx/sq9uoTHvJfnHFNf4ffxnAdkAiMOyPw9rDOwsoB8jr9V+liR&#10;vwsKlriAyRoAuppruIprJ2Cv4Tqhm7lGPhm46+eA7YFbXo3rbnlRQmcU+nLDgVjSw3vOA7N3E2h5&#10;sQAMc+TMmRubCdxkWt6p83YmPoV2aFttTd+BNis4gulo1ywq8gTTiTtaU9zClTEiK1Uk9kDqb7ly&#10;xQFsMYBMdJFjWcAuQAug71O4IUBr6Tkd9Zx/Xo7i6TLl3uZGeNu9r4zcgKxCLds2YhAjgG7dAFAC&#10;ZgGUY0sdeU6AFVh19FfL1oDf/byetdR723hAzwd8Xfdz3QjOK9JCqw4ekzquOGD5R0Odn/k6rHzT&#10;uebQy/JkBC6q8zcXuHhXuOjSfp7+8/Sz3E4eoMlN4AsVqMXUZ/WlC9SKkMF4Z68tsYs3FrBm28Vr&#10;xP+v0JMNvXoa8J52IBSIPVC5JdZ0APRB5z2Xy3NaYlSBT0vAPOXAqN+zmMfcBKx8wPKeK7BvgeXe&#10;DwPns7AYXkwvzewzMv+PJJQDsQ9kgdlLMBIju79Zf7t/DZxG/pBruIrruQpWXcv1/RDwfXTX9vCN&#10;QQFaLOsB+d7lg/f+o153PeARcTuks2GIBfBZzl5fy+f9xa7dvukqUm5euWbnc3Lsg0Ur7Shjrc+e&#10;uWFbVq2zNg3rOBdeRQo33gOQArQHamQDrCtg6ihgCrwewD2Ql8WDUo7lQA5jv8dUr/ffJzAXAP17&#10;pBGX47xQm/aNSGUE1KxWTDdtzbF124bWEjAL0K3a8Jjn9Dr3Wm6ANu0bW1tWawaztwq8X8BuxWrZ&#10;hpsBgLdo7d0ITZ0hifsP1pb3pDWlR8mn1vCHfw1DfMqF3eSY+KY7ekD2/KPeckAOGDM+sJ1ReJeh&#10;td0GvmAxtduG2Y4xlM7fXG4Xby0li2yRXb650M5fW4QkWcj2uMTJkjN4CXIB1z0L8J2B3bUERHcs&#10;wJan3eN7l547rdfw+3Q8BbNq6XX+7zqD/vV+l1jXW2JheSl8qeGzsQdiD8hOVoiNHSN7rCwwO7kV&#10;uKnlvfAigPItrwHQqwG0jmu5rh8GyMHb1QpqZ0UGC5KID2IP5AGvRwDwYufr8ow4uSepp10RMLNO&#10;8zlPXdlsF6+eMjU8UjW4/uUyHi0mOsUu8UTiiSwbM7AfBdMqzhBL09GUQufyBFccGMuJkUughz2p&#10;IUCXd6DV8/yclr5lcA0K2O9xXpb1PsCuAOA9Jtdz71ihtu2aMCa3sbXp2AjxDlABdUsA3LJNA4bJ&#10;N3LAbU83+nYsd+zQlOWdd+jEOQM729MfTatdR0DeIQBqAC2Q6/doF2jGeb3GdW0y3YSu4567Citf&#10;Q2J4hooulqfP7m6PAYnhsYp0swdup90CQL/kvkiPpT097bO1vvSVvG6FXZGxdHspF38JrL3C8gCU&#10;W2zlZwlA6JgHuLxj/joLO8rQPAvTS5vr6EkanXvL/Q73ezgPPJbXwelcva/Aa/Pfjw6+y7z5wPVB&#10;nCcPBUysdQ7Xm9hYS/5kZcqJlb2/2Vv5YWzP+3MNRhaIBebb+J7vcLPfdj5mgf1jx7J+QMWBNCA7&#10;CgLbB7RA7QFZr9P7+B5YkjLaDSV/lPSkfJHsK5xfi7Fr5DRfp1L7OpXY+vfTVz9Y1KHjlsYYuCXT&#10;Z1rd6pWsssrqSHVQ9X4FGhVJboipy1PR/z61jwJ6xfK0wdCRVYHnK8DqFQipu3N+VgHpUoGgjF5X&#10;3i3dHCVhaIEYcGq1A7ztxNDtGjhwdxBQAWw7Riu069SCc+Z6c+zURec8z+rIcx7QPcZu3UE3gVYT&#10;mJyl5/X7uQlaUBe2Y/9s2Hk7um8zX0jADSed5y6Yl8roaTQxzkewuAfmy2xvl0kTFTuInd0xwEx3&#10;Qc2XKJ+r3FTXYKlrbL1X7wDsWysBNCBUGFis55YHSj3+oyVd7i15Elh4U/Jf+z+9X/+P938VfL28&#10;Medv8PuuawfBM6OlPAuWf3RsDHhd7oVYMKCTzwFkAfq3QPbzMrwbXddR4L0FqA1AG9fEuI53+NlN&#10;nr/ulnZB71oL0B6APQ2d/1j2i24A7z35YOZzcbNpJ9JNe4a/SfnW2XiYMi59Q5DnFkEwj6GvX71u&#10;U0cOs7DhI+2rLZ/ZpP49rUuHZlYBdn6/LF4Jud7oz6IOAo2Je5RDYlRAW6siSWCtUImWFRUALa8X&#10;+O9dPAfTV6RqSYAW66vFRaEOgLU9w2wEOJ91O8K8er4jTfw6dm7mmLhzVwG5uVt6XiAXqPUeHTsJ&#10;2F0AfOA97cXk+hmva8uN0QJNHRzagTv7M3KYP3GAvngXqIAQwHps7KU0ekwc+LIcmL2lrbUgQ3ks&#10;pS/akx5aV/jir99Z5QB9+Q4WP+HfS9KdgPOCCzgEFl+MmOYe0AZArNf57OgdPVa6F+RE4tzrdfSX&#10;wM//c/dm8N5z4dYq9/9eCHglHOvK5QhgzzmfMTeAkxQEixwb+4zs7UAX5KK8Ky0KJhj5u5a303k+&#10;ZYH3YwCtBC+AzfUxHntMvd6B1gtUiX0DEcKAzPBkiLf0Mw/M0uEKzEjSMU4Dz086vnQnibhBT7nU&#10;gxUA+iPcnUwBzjtnkZH7bMlsgi7dOpCA1NcWz5ppg1uBKbxpAm0z6kw/WLWBJLFvbO+vR2zuzFm0&#10;gHsOOVHcAblCxXesMsCu7FgacIudBXIB3gFc51pi73ywF+oIQNsB6M6wbtdurQoAt5l16dbSW93x&#10;I/Zs444dBVoALmB36crPeJ/A7n7O7O5OnOsG6NiFBZjd444MSW9dy7bvmMpF/ZYvZxMgE0OvR+Py&#10;xXFhLnKhZK17zOt/Sd4Xlw9gAffeLTf/Z/6XLLaH2WHoK7L0sf4v+swNKC8VWBfFfg64CkB4csVb&#10;el7PeXrVO3pbvwIV/vPeawRWb+U/z3v4f+79nd7PlVPh/Q5/ea/zbkadq/7PA/BFhaolLVxCPtfh&#10;bpZc4Bq5HS4fyP7u5gFVCfsbYGaAzdJRgJb7zQergO9JCc8f7QHYXx47C8xXAmDWZzyD5k8mOqrA&#10;knYWLQE685LyrleTxLXKuiE969JiomaV9yiJq2ft69ayrgTrmpOw1oC0hwZ1a9rOnw7bGSq+czIu&#10;4+7Ls2VzFlvPru2tD0OgalYtY1WqlraqNBmqylCpKkxqc5qbJkWVaFhUES+JqpbuZ23JmEJdAWG3&#10;nm2tOwPqe2pxLmB3697aevVubz37tLfuvXmuRyvrAPt26tbCAbkbANbzDuzM/BagO/Gazt1bWlee&#10;69xDrxXDN0eXN7WhI9rhWdjMxfmML3UTwNroARr2OqPti3XBBQiUc+DrQ18r+uyrn+n8XqZ27imn&#10;7aTxYBNn8a9xVr8PlEuBXAaBRCv/xtBr/N9b8PX5OtV7LT+7Czy9TjeanvfeK7B6z/nP33/j+Tfm&#10;vbvJ792gd43eAIBlFPu7ledh0A3vJ+d72XLX8FjIDeeB2jOufTec8bM7PL7N88Z7bxdgYJ/R8w1x&#10;6XCB2gP0XTBLN7OLZF6YT6LUNBcA0o4irS/JkXGBjMcrq0lf/dgG01inGjq5Fs2AmpG705qcje6t&#10;W5KDPtv6d+tuMyfPssyMKxbPrPa4w2l2IiqN40lLT86zgzSbaaYqJ0LjGttdEyOyeo3yVr36exzL&#10;WbVqgJxGoVUB/W/Py1ih7j0ZR9CrHYBsaz103lNgbumA3aNXW+sGWLuwugHSrvy8FwDv0ZvX9wXo&#10;NMjurnNepxujU6/WHHktr+/MsVN3T2+3xq/98aYg2GEbzLMZNtvIxVFdGz5kAK0AQzb5C7m4vBS2&#10;FXvlSwgBK19O3MvW3vOXYWDP56ovG8nB46uBo9x7zqj0Weau7s5nfv9muFfK/J60+e1z+Uapf6P5&#10;Ruof7Sb5O4n3/xaUD/fq4ft/JjBfuyvL/oCZnSbGY8QuKCNboJYv+U7ArywtLVCLve/PtrvK53Fu&#10;voAB7l07T2pc4poqxH6SxCmF/HNlUAeMV1XFpJ0j3eAixjW/++NNwVYFiVCbbMoGAK9Xm1b287e7&#10;7CQdRY8C3n274ywz5ZylH8mii3+2xR9Jt5M0Ok84lkZTzOFWCZdeNVi5mpMcYuOSzoj0jiVh7NKO&#10;tauTW69jVdi8GkluAnkhMayA21PAhGUF3F481rlbYnBWb4Dcq39HD9BibWZy9KBJtmZzOHD38YDd&#10;jRuis1icuR2d+F2tMAK6Mzv8ZLYMtS2w4wZAzLrlud4uyi2F9yGbSF4myTl55CecV5ZYQN9qC/a3&#10;53x29kETAHTAEPQZ+ppzVQnY0tOBZJyA71RfjnMDFtTovwuq3wPaHz3n7Q5+adPvg/T+9xawEe77&#10;//3Ahzv6eRdymbmVn1Dk2BjgqoRKSyD2jDsvMOUvl7TvQtkA27H1Rnd+M8DEPrC968L1cdfMs008&#10;otB1VnrBCgfozIvzATTgvYmHBwLKwSV5koSwjAvkmEBQ+44ucYlqtYgIVylVxCYFh1hW+iVLjDuF&#10;vDhnp05etlz6aWiExe3sW3Y69QJgTred2362Hm1a07fwXasBOGsIpBSCSGZ4UkNHH9T0O3Tg9gDt&#10;g7pQ7z4dHEh95u0FW/dkiYV79e1gvQGxVv8BXawX4BXw3bFfRxaShGMvnfO8bo4usLunt1viBWlJ&#10;6Ju2V7P7cfG+dGVTrtLkplI/A/pQBhoegdOkQmZy55+6tADPAD5knpNnwdOnOvpa19Oav7dkDArI&#10;12ETB2jnPbkX0N6X5UUd87W6Fz0r+Pj3z+99z73A/a32d9G0e35vQQb2om0FpUR+wpCA60kHXxd7&#10;IPeWn3uhnIobgahqQfDeC2YFrLyglWPqAoCW9JDnw/Ng6LN4IPaujcfKLvVUOyYko6imUl2zLi8g&#10;l2Q5gMYoZClhKoXGNunnl5GjTR7NlU00telo1d6HQRnsNHMy2Yaplyw94bxlMkQoXTPHDyXbuWPZ&#10;lrIzxpIxChP3xVs08xF3bP+eHb0hkqOs1an1PmkSSI/AqlbNkxo+kAuCWedi6UJ9AXSfvoAS8PYB&#10;mP36d7beAjLnfQd2tv4Du9iAgV1twKBu1k/ng7oyEkyrm/Ud3JUsqs7o7E7Wg9/RhRujCzdDx25t&#10;rU1X2JmG2s3xQe+OnAcjfIkG3eBVmmDpy4WlDLCL8g64PIyV5FsQkj4/Gz+xMsby3V6+B8EHti9J&#10;LjtN6y39ruswyS2Y5KaLkumL8cK+PhDuZzffoPr/fLzrGw9ELwMGms/+OgrQBX+/73f3PRIey/qB&#10;pII5yvlZcM5HLwnhihw895oHWgH1t2x8Pzt7j733efJDenq9c+Xddm65Aoafqlp8zxF2iJKc5A8/&#10;B3AVVU0/T3LX1cXOpy/feR4yRF6PZCV1UZwrUJ++td4WfTDSaiMXqpODsWQhoXi6EpyFjU/B0gc/&#10;3mY/Lf2YoZw/2J51W+3Qp99Z9qFESz6SavFHU6xXj45WFXDWpbLJX3VIZvPPa5NLr8c6Cuw1Ke3z&#10;j4UGAtaBgFNAHTSYI6sfIO3P44EMkxnkjt2tH+c6DuDoAM37BPherB7cFF17d7CO6O52XVtba+bf&#10;NefYuENrGxnSlQgdHg0u6gVJDFnxuHrOAWAZgAKn8w2revvyQqTHbIxHci+4YGdvsPB1+r5cT4Z4&#10;bO15RfKNxKsA+TZuujssLzomMHslRndzFu4GCbw8hoJegf9/z+8B6F33Wb7O/b2f/9H/qZC0C3jc&#10;Be69oP2fgKyo6+9KjrtM7uVleN4Pz63nXS92vgLeDJdvznPnYGYB9zSFA1l8P5kQzukr5MfQkcl9&#10;P8gOZRGmKKORXPS08yRm4WfffWC+dWlE6kONCta6SSPbtmWbXT53x1LR0Me20Tp3/lr7+YONtncz&#10;7QloD5a0K8b2fPOzrVu1FpdeXatZC9DWq2i1A8AVeAuuelRBCeC1YHEf3DoWGjqslw0d1tOGsIaN&#10;6GWDhvWwocN72WAeDxzawwYB4kFDWTw/aGgvnuvJz3oHmBoZ0h/5gYbuiuTo1KujWx16dbA2ALxR&#10;u1a2dmOwSw29cHsjIEQPyw9L7F/RuotcrEvyuTpAEw7mQuVcmEN22hy8HothbbY1F6XLD4DIDyow&#10;O1AL0I6lxchr8Lsq3LuGbViGjaeTvfL8gsvXmflGkzOiXKTSP95/Hsgyk//WAc1bvw9In23VyMX3&#10;9XoBDL3Xv5EK/p670Tj3GXxA/lYLe8laBZlZn1fLq+rxk7oEaK/Y9bfg9q+F5MYdAZprpzC5AO35&#10;8z0vjMq1VLqlqpdcVcHIzoFoBOhTAPvMtaUAGsMQUCvPO+XMPFqPUVyhPHTy0Y+dXGmr5s+2SaPG&#10;2Lzp023qmHBLjztt8fR+ztyfYHHf7rFdG7+1FNrmnvgl2pYzE7wdlVP1BGBqUOsAWK2CbOwDWiC+&#10;/1wsrecKDRaAAfKwkX0Acm+A29MDNGAWoHUUoAcP78mxJ8ztM3RnmLoLo3VhcFYf5EjvQd1ZPa1b&#10;vy7WGcnSfWA7ugqt9IxBtiEFFRygVbyJZhZQZXBc1LZ2U3kOZJoBZqV55uqikWchd54fahZTy7Xn&#10;M7VjaG6Ia6RO3sTv7MAsDX13C783PVLMlg8K78v+7RefD/h8piv43L03hB+yd8k+zl3mF53KUPMy&#10;1Ly8COldb/neB08GeEs/99f9DPt7j73Ch/sMv4Dx9z8DOhAhdJJD/mlFEVc7QrgsF2TA1Skwi52l&#10;kc8A3FyM9Szsm3R20FPkw+QBaNk6ej6FapwUysXSyP8+eQ62dvWO6+zwwW9o1k595t4oO7Y72mL3&#10;HrcEtHMc7QriaZubzHlmXLb9vPUbB+ZaNctaQyqZGrHqsxqQyFYfFq5zn/QQE/usXBDYYuxCw0b2&#10;s+Gj+tvQkX1tCIAezHHoCBagHjayt0mSiKUF6AEAu7+kh6SJjgK6mJufC9j6+YDBPdDd3WDurjZh&#10;Ul9yHQiisIW6QMMNsbE0s5Lxlbm2FK8H0kEuIcLTeWTGnbo0x7LOz3AZcXLjKXFIznyxgdY51nku&#10;pIAtlr7CzSAwK21SWWbSg17jFB/MPmhlFHnVzMr5dce7GlSgKqhHC+rU32O5giwaAGQATEqB9X6X&#10;H04OpGUGGPOPmFMM61JnC8gML53WY179zH3+u0uPKYRQrZ/rpeF9Ju9v4/w37Ox/Lq+viewJ3Wi3&#10;AoC+Kb+9CmoDgahzRDaV4FUQ0KqqSSWHPPvyfMfQArQyDZPo2KSCiFTyzlX3mHqWRjfX1tqvvyy0&#10;YTQT+nz1J3aMwT9J0Yl28limRR84YZG7jtiBH/baxkUrbHjPrvS6K2eNqXZqQd58U9rNNaGqqSnF&#10;1w04F7h9iSHQ+oDWsSBb6zWFRo0dZCPGDLBho/sy/qu/A/eQ4X1soGPu3k6KCMxDRgDo4QB2OKw9&#10;BAYf4kmTgsuBezCvG9IbNx5dMj8NA1ifOq/GBcCspTyGc0rO4YLkUNWhcwH6oqossJxzKcXPwvDI&#10;BtinkCACvphb7jyXTKSjkonQbue5CTx2lm7+wLGz86EGgg5eyqP3Rfol+feCwgOL59YqcH73uf8J&#10;zH/E8AWe/x8MN9+Vdo9rrQDo7/+c+YDOL03zi1Zd+m2gyqfg++5ncf//KpiaqwCKjGiRwhXSBHRd&#10;lQ9z/rbHzF4iFd/LDZW2UVYGoLOUfst3Iw0t1lalegqlZqnnKEUD0GLpVPLA45PomxEy1iKGBds0&#10;WhEsjZhmn6zYaAmxGRaz/5hNGRHM/JietonU0iVMAmiuvPkGlawJHbma0PulEYBuQm1qk6ZEGHmu&#10;ISBvRDVUA+pUG9E2o4F6LFKf6gNex0IjR4uh+wDmvgC7H0wNS0tT6whgBeghSBKBte/ATu5nQ0f0&#10;cc+55wG7ntPPJUEcmw/t61x5uyLnAqgtgJYcgEBSzjmiSvJiKPc4i2qRUyTYe8ER39eJ7LiAJX1h&#10;JlptvrOsdfHOKOXTpXpiYVPVcU4X3gH6Awfo6+4LUeKS76f1NKjHblQtq1oZNvNL870CXI/xVOH8&#10;WwDd+5wD/H3LY0aP2e8y732gvP/nPuve/f8Cr/+//f+/Baz+Lr+9gNe75P7lNefxmTn/qMQkL1/G&#10;WwpCXeU6XuEa5tEK4ewNteBV8pTSXJWbrWLcJcgNaiUp6M2W247dUwSjnI4EVa/nUZOpOkpK1jzZ&#10;IY/HxzZvQHtr9x5zXmpRV0pb5A516tuXqz+zKJqc7/zkW9tDy6/9Ow9bzMGjNmpof+dPbkBvFzG0&#10;2LkR4G1ATarOGwJwLYG6MXWrDej74j+vo1ah4aN62UjAPHLsAAfqYYDbkxF4OACrwD4CfT0YOSEJ&#10;MoobQMAfoSNLr9dN4G4EyRQZloP6WPCEvhSaYvQhN87BzGo3cI4edGcx8nxAZ3IBMijbl8dD0T4x&#10;9dnrYm62tXNTOM6mMkTlU2xnhFuzqJSWQZIHY1zgYl+6tRwgqzrDz9vwAO3lJQTyrAsAWm0R3ALY&#10;amAjUOc3U/HL9fWc9/y9rPh7oPlj5vcljV9O5rcH+L8D9/dvrns/q/f5vL9F1T5e+ZrXO8P/nAXP&#10;vUptD9xbuD5KQdjkmjWqaaNXqqViWjxK12nWcyqMbDo8TciOXLwZOYA3G1JJ4/vwGJrACgQj+yYZ&#10;ICecmkERMFXuqmKHqVNou5CiWs6Lq+zIj+sspEM3mzdngU0bM8661KxuU/oNts9oZr4xaJr9vPpT&#10;OxGTbCkpZyzy0An78ftf6SXdx+ph+AnYDZAR9VzjooowsZYnP7yjtwT4+jznAD06uL+NBqDDpaGd&#10;t6OHjRrLc4HlwD66j41yIO7rfjYCEI8O6m8jx/CzMX284yjADfAF6L4Detj8ZcPZurbAzGo1IKCi&#10;ySiNyiOqJKaVfs5Bc6Wfno7veZ7zeIilz7K1nToPeM9OAsDTMRCphiaCGJc0ln4X4Y6xZUCevjqf&#10;tFABmpsB2eEqm0kvzfds+B4BleELAAEwOyAraiZQAwQHbg/EHuA/CxzVf2KzA75/I3iv9X5PPtt7&#10;oP6tti14Q/zfd4CCQC94k91t9uI+hz6j//n8v0dH9TDR86r+2Qp4OVJwXJCxfUBLgsnGEKDFzhcA&#10;9EXSELwEKXmOVlhy5jia54wm1xm5B8FkQyKqSE+j5UJK3nQnPQRoVfrEQzQJaOiTrjoewFNsLDCr&#10;GU7KGXbbS8fsuy8Y9fblT7DxThvesq1NoPn9wLKVbN3wCXg5GEtxwex8YN0mjfqzTZ8w46UUBmIl&#10;a+zraDGwgAtj1xfQA4zsgK3HHBvD3IUEzuGjegPGXoC2710gjwnqZ0HBFDs6wPelqHUA7NzXxgQN&#10;ANC8LgBovccDO6DnPWLvAXg7Nnw+jov2CXc87HyNrCwnNdC+5M3muvIl7nr1mqCHRdrpqXYGoCoz&#10;zoEVuZFFz4yMvEkwNYksNGOJSwqiAUyoA3iOnPuA/todJe+vcKmZSg91+dJ3XXX5gPbAIomhDkzy&#10;JgS267sA9UHiA9wHdj6A77K7z/LumM/wBRk/fwfwbibvBsh/rWeYFmy19XvnvkQq+Bn0Oe9/7DXk&#10;8QCtqnmWwOwAfS9j3+CxPE4+QztjXaBmVzuL0X5WLQ8wEs8g9aKO9aKSexJSg5A2u2QGJWup7JAC&#10;dDqeqNNIPxUgn8iejFGoRjkFAY3kEKhpI5F6dq/FHkuyjR8jM3ZF2phOXRg70c8+nzqPUcrb7Ppl&#10;ekFfpck5czYvcbx4mYrIpUsAdGmrRyOi+iQ3NaW4urE0tXorSn7QGsPJD3S1kxwBsDfCqCw0BtCK&#10;YcXIY8exgvsB3F42ZmwfAN3fggCpnhsT1NvG6hwgjwG0YvVRYwR2j80dk8PWzgWI8XjwGADl7j8n&#10;I1BSgxTDMzLw1FHeVUnjcwbQWdzVabS9yqBJyznYQMbh6UtzeZ5mMHQ1ysybTFuBabTpGk03oxA0&#10;NxcPBjl3ZQ4MvQzPCK2w8Jxccsn/Cid7csNrHeYtX9/mywB5AgQ0j6XzWa/guc98Xn+93wLaB5cn&#10;X/J/fu+5B2jdKDoG/k/dSE7P3yt5PDbWTVBwZ7j/99/P0vk3o8fUWqqi/8KB22dpvzmM6jiviqX5&#10;P9Qb+iLrPIDOI+ClyhN5j5QyGkev68NH+8DOGHpcc7nrkviOks9Mc1o6BwmSQjOdE3SMSqaZjnPd&#10;cTzpjgt5TizNyv3Ksk5dtbjYHCZcHbFpg0baDnzQ+nft3FW7ceG2Xbt42y7RD/oKTc41puLjJStt&#10;x84fbfevOxmQNNcltzXDYGxBobWOTVlN1OAIAAvk8o40aoKuxngsNBCvhZh3LBp6zFgBtQ/H3ixA&#10;zvlomHfYyB5Ikm4WxHMC9ajReD8ArdhagB6K1tYSSw9HdgSH9ECHqXpkHVIDdr6K3ICZ/crnUyrz&#10;B8zZeDly0NHpaLAU7vRscjkuqIUVOi4Dhk47FQp7T6Dxy2Q7EjfMjieOQaKEW3LGGGoEPeMxC32t&#10;BHpVvwjQ2kp9EN/1IAQY2jcEZQTeuSsx7t+6fca7dyvPB35BABV87++dF2TU32d7D9T3Lu8G8W84&#10;/0a4//d7jHzv5/IBnX9U2y6PqT0pcp3ffZUb5wqL0fBunee6nYUQsvBMpALY3MskitGzZN+hHjye&#10;gm5Wm7LpFp9D/71cOk+xQyqfQ96NBDpMCdgCswdotS9DQyvYwjE5dyNFslfsfOYN2/fJd7b/0x2W&#10;m3nVsbL+3YKhr2cxVoLBPxcPZFrs3M+Z8302UJWobv63rU/vLs4IbEnBdVPaYDRvUYs+MVo1OK9N&#10;FwFArvOWteS260e3m0E2btwgGwMjeyzcxx0doFmjWGLpoOCBPO9JDyc5ZEQiVZymDmjuIUN72+y5&#10;g9m2lITENkZUsCCgT6kdALH/HJqzyG0nT0e62mkB6DSaFCqgcgGWzrowna5G43g+mAYmk2h86PVk&#10;TkwdZZm5oU5nJ2VhvMD4ArJSUV1kji/qGgCR8SMW9j0c9zKsGnr7gA18+Xf76fms7YMl0JpMP3ev&#10;8XqI/L4E+T3Q+UD+I5b/n26KgjdEwf/T30l8UN/3Gf3P6rdUc0ytCvtPPUBzbS4HwHyR63Ue6ZFH&#10;9uMppKGa6iSemsguON4OR/Wx+NQgOk/RG5AGlSewYZJPs2MCaOnp4/QI9DqhAminnyU7BGQtGYfq&#10;xbeOpKMvLaLnQPtiwXLbs2GrrYuYb9cA9fWcS3Y154LdunbHbuZetrzvj9mVY+ftGqx9K1Bpu+eX&#10;nQwMpVEooG1OB9xmtJxrDrCb0felCY2MBOimPC+At6TlRqFgwBw0bqAF6RgywGllTzsjM2BkPR7H&#10;z8XGIwHx6IBEGQ5LC9S6IUbrBuA1YwH8MMLim7dOckyZr59xBwUYWuysEGo2KYgyBpVhl8GFSJXr&#10;J2sS4J6KjlYgZTFdRMdZSsYomHoCbWrHWGR0H3oxD7SsnAl2ggstY1EgVgKQB2jPHeUxtFx1PqB9&#10;0PiGX77mvHebLgDiu9t3QdYrAKCAZr3XkCz4e/9fQO8zsc/CBY8FgV7w//2Dz4Nmdjfc76zbPHcT&#10;T4ha4oqlr3K8zLW5wDVSfvpZksZySek9hQF/ioCIvBXHaNp+OLIb3VfpgU3L4Oj4sciLMHbeCADt&#10;yY/jajhJCzU1l3QMDahT2HE9gxB2pnFmNnJw68YQZtq8a7PGBdvBT7favG59LW7lZxYz40PbP5EB&#10;mws+tqSNP9vpX5PtOsYhhePu34Xz520IHg/5n5sCZA+4gQWQm9PnpYUAzc+awNwt6TBQKAhmHhc6&#10;2AEyaFw/6v6kpaWZ+1lI6CDkg0Au4EpfD/Q8IIA6OIT3BAFgNPNY3QQhej+Pcd19/+tsZ0mfvRYw&#10;CJEdBQGdUwDQWQK1esCdVjNFmibSBTTj7AxYmjJ/tNuJFFg5bQSd8sfant1dLD5hsCWnjOa1EXfz&#10;j92YBZdspKaOXtRPmtEzBu9nxgADuy9eIPCXDwYaRt7xl54LnLsmkvmNJB1TOwYU2PJ78uXfIPff&#10;NH/ExL5GLnj8fwFz4PPr/9dnDLRSux/QxmcUoG8BaDX18WQHA4IA9SWujRj67C0AfWMjCUjr6aO3&#10;iv5/89gNh9quX9vSuB0tfYzFDpkImJNO07kVX/RxyCce28cDsmSHJzk845B2uE52sAPjq/7uh6nW&#10;igkObWhkpJngY1u0sn3LmRw7aYntDJptscu2WNLXByyXXOkrzjC8ZgcPHLSQoOHWlEkRLejvIuCK&#10;jZsB4mawcROxNdKjGSwtQLeg74tjaAFaLC0GDgGk4wTi0IEO5CGhQxxYx7AEYLG4ju5143QT8DMH&#10;/KEWMn4I7xnqQH342GLHlGe5251R6JKRiPvLIBRDu95uXouuLGRHJhGmdHXrzJmMPh5P988JsO9M&#10;168t48xkOtt3ZfwD4xv2dbf9e7sC6qH0ppNXBIMm0HTFJbgHuvxLbsii1xZ7rzS4V2O6Xsd82a4f&#10;9Z2v3NFc08ivA0vn3mP/595R71Gf5Hu7peaDuaC2vV/X/r8w972ei3t/7+8xsT5L4LPe0WcPtCTW&#10;31aAsZ3ng3UDYF8D1JdxZcq1eg6WFqBzrn9s2dfWwb7zbd+Bvvb5Zw3sKNMGNDYjJhm3aS6APiMj&#10;cDpN2MMsEZerGFozXvJ1tIxCDS5CcgDoNBwAR+iS1ZcOAM3V+BMvRR16162exICnDZ/bnP6D7PvV&#10;G+3I17tsB56QGeHjbfiQvkylpZ0GsqI1IBVYBWoB2mNlOnYFgC2p0QxwN+e5VrTOKDR87FAbNmag&#10;DWWNCuZ87EAbCROPhn3FwAK2fNUCcQjn8nyEOs090GPwUI/BQwH0KELnM2aPAKjKqvsYDwT6GV2m&#10;8n/XoksjxtQ+Cw9HFhUqWeQ/Z7mGhriF1GJW7Whh3iQu1smcMEA/A3fcCgzBCNIR29uhQ8zt+6mt&#10;7T/Qg1FgOPZxBSpoo5tHPT68/AWfnb0Agwdo/1iQYTVmoQAQ7gHy/YD2Qf5NPnB8QDsGv2+rL9AS&#10;+DdgvGvI+SxcwLhzjH//8/d9Zv4/dyO5G/H+z+/fgP4xH9j+Z7zFzegB+nMMQwGa1ARAnXtrE1Oz&#10;1jIB4CMnF7Zsbm7rP6pvsTRv3xs1gKkCIW78RQoJ/sczIywuc5Ln9aCbq9PQAYZWoMVpaWwjRQ1T&#10;lSudscbGkpXZshlNivBY1EZ+DGrR0iYNH8rIuPo2oEs7G9GTIF6vbtaNZo7NmQrRiRugi1pltKVn&#10;jHrEqL8LzYpa0tVLTYx8cLek/VyLlgAe4LfiNYWGjB1sI8aNsGHBw2zQmMHWT7kco/FewNhi4/ET&#10;xL6DLBQwT5ggUA+w8eGDeH4wIOZxGCBHpuh1AvSSlaNxvSE3CHdLcpylcNKxNMGVM9LRakLoAE0L&#10;WTwUYmgnO/BxpuPjTKG9bVI63fUZV5aaG47hOB12VwBmih1mdMMnGxraqlX1XFAmk/deJC1VvlU/&#10;WOCxtCJjCoz42/59GjTAyvls7LObJmxp+pO/BGAtPb7/XKD/Y+D8PpDv17/3ae67gL5Pq99z0+Tf&#10;QH98Q94LbO0qnnRCegQALVBfhaUvcY3OA+o8uo5mXP7QEs8spZ82k8QA86693SGSbhRo9Cd4gtHO&#10;rqkC2eiUEPzP8njQ6F0kJA3NSibqmyx7SO2GldsBQwvQqXlrbfSwjjB0AwfU6u8WtYHNmtisQezo&#10;fXra4jlz7JPVdOzfEWlH98SQbjrVa52hRkZ072qvZkfq1gWQ27dtQNE1XboAsAO6O69jrWlk1JoW&#10;dYX6j+hnQ4KG2eCxQ2BpgiawcjBSIzQcIAvAAHZ8OHICUAeH9rOwiUMYmj7UJoSxOIaGDQHww3l+&#10;JEw9zD7bPsVFoNSv4Sz+Z4FY4W6VU+mYqybd9HKT5MhSx0+s5Sw0tAM02vkkQZbkjHC8GaE0IQ+z&#10;VOTH8aShzC/pZxmnwhnvFmS/7B1IA/NJ3BzqvcHWqYJbRQlhaPlYPbnhBRny3Vr5PlpzskEAFSgD&#10;QL0TALGOdwD2/csHuZ6/C/B8UAswd2XIXY/Jb91oBRu63/vZpIV9Te57Xu6XF/o/fGlUUB4V3EH8&#10;v8vfZbzP6ANauem6NgUBfYGbX4A+dW0jw4gIqiRNtO9/6shs85b2xddNiCkwIReyOcn3c4RYQDQr&#10;Ho+UcjgkOwoCOqVgv2xl3mle4pUPIbweSING1hnGrfd+GVs1Y74lMJbtQupZ48PYrfPm0klT9ifa&#10;hjWrAW0D6wCItTqqZ4y6eNFmrqPr7kXrOphZwG5PU6PWOqd9XRtWoWFBgx0zDwuGaZEN48OGA9Th&#10;sDOSYvwAmzBRgIahw7w1PhymBsx6XeiEYTweRproaBs/cQRruB2KW+aMNRfuRm6oh5y08zlVnqiL&#10;Jv3iHKCJPvkGYQb6OZ1cgAyigqnaxjInEhXkoqUyeyQtyA3i2bunLbH+rgB9GEzdm9DsBDLCNlAN&#10;sw7poUYymhGCy44v54bzvXqgMIwhP4rmge7+L98HtA/i73jP/ev3AO4z9r1M7YHaY8SCWvYexr7r&#10;AvwfAH/XaPUMU0+3C8QF/z//huR4h8/jbsb7bkh3w+pv9uSHAK1r4xmGHkN7gN6CUfgJk2gXMQMx&#10;xLZ+1cZWLq3EdIWOdhgPUyIMfSxtgh08zui69DDng47PmQJDo58dOwcMQ5fPQaKSmsEL0Cy1OVi9&#10;dgxMSmNPdHDvVi0tOybBziXm2JXMKwRYwLT80VduWgpzvcfSJL0NjUA7CdABMLcXeNXNS49ZAnA7&#10;wNxODM1r1fFLQC8UDChDwkYBxpGAU2CmddOkYRY+aShLzAt4BWIxM2s8jO2x8wjWSJs4ebRNmjKK&#10;YzDHkZaQqfCpgOb5n89cJvJH4eQ55qAo0+4MgD6tFrSSHTIKaViSrkwtLkwGFyUdgyMFv2ccYD6W&#10;EgSoxzA/m/l8B7vYd9sa266dbeybL2GNyFGuUWAWNWxnb6jrkvzPWx07+8aP05nyTAQ0rQeIAtLh&#10;N0ysftV/sO7wPMvcCgD8HilSUF8X3PILGGgO7L+jt32fuANxPtN7n1dSwWdj/V7/8xfcYf5gV3G7&#10;ife57mfo3wAa2ZFzY4slnFlmX3/X25YsrW6bNzVgRmNPO5ISjIaewBSxERDWKAzCcOflUNhbQPaX&#10;57YToDVmA8mh/Gj15sbT8c2O6TQBbWrD+3S3vRs2WvIPP1rC9zssasvXdmjjdovc9otlHKdHx94Y&#10;G9y7K4zcEA1NAyQ6d3ViuW5eLIG5Pf0XPRmCxqY3o6SHkyQCdFiEQOsx8oSJADlihAO0mDkU8IZM&#10;GHQXzAJ0KI/1XOiEIQB+FCAe4+TIuHHDbc6C0UgJb/t3+RsAOg9ZcIrZJ2JmlzoKY592vZfVzpbW&#10;s5xnakQDxoV0chpWdCq+6ETcd8ewrI8ljwLU+EIZe/bttua2bnUN2/hRXfuROdmn+Z15/D9XXH6C&#10;8hQEaPlbZc17bOQbQx5zBhjtN7LCA7HZD6wf/2D94L3mDwFdkDnztbVvwP2Rjzg/2ufLC18j5+ve&#10;3zJzvvfFAdbdYNpVCu4kgV2Gn/tg9hj6S67PF06qySi8xJJRePb2p3bq1lYkxwJGSNe0pYuq2qZP&#10;69vP+7sxSWy0RcaNtL3RzNjGHx2bzkSxtHAALT+0B2i57sTMMgiddsbYTxWoWVmUb6m1QYdOzW3m&#10;sP4Wv/Eji9++zY5u205d4SrbHDHbfly9xaJ/2G0fLlhgnWDfTrSPU9/EjrSUU09F1xjUNQT1QO0z&#10;dxs0tgDdDpA7yREeMdTGTcCbASgnTh4JmIc7UI9DbsgnHQZTawnMOo4PMPXEySN43UgL5n2jg/oC&#10;6KG2+fOpbGGEUpUuigyQqy6PHA41/Vb+huvUqTazjqGJFKqvshp+A26FwdMIuyafmoSOxprGJ338&#10;5DhKuEa6vILjjCL+9ZdOtmpZFVuxuJIdYJ6gZM0VlwrpgdkHtNjnXkD7rPd7gPZA6gFaYNaIjN8H&#10;9Z07PqgD4LnHgLxXs3rbfEG2/R1viK+1f+Ml0Y3oTTb4fU+Gr6P9v+f3AO1r/Xx21u8TmD0vh4Ir&#10;eDmcUegBOpfdLDppHt6t0hYxuaSt+aia/XKwhx3AJ71bk20BdAxBltg0xuMhO04wgCmZ+MFdt10g&#10;205zZFLZeZ2XQ2M8lJWXvdpFnFdNDbf4zWvt8Ecr7fsly+2Hj5gUS4fSOFoYJB0+wWTfMdYRdu5K&#10;b5dOdN3qCIA7CNjqschjnXdQz0QBGMNQXo7WMhbF0AK0dLHPzAJyxFRfQox0595j/1yAR4pEeLJE&#10;RmMo8iNi8lgLxp/9zY6ZLrihZH6XkCSGlv9Zc0OwdmUQqvBVVd3Z/KE5JPeLpc+wlFKaRfTQTZLK&#10;nuQCLPHMDjwKO2ggvEYN7z/cy7ZsaGLjhr1tew6OcmFc6UAP0J+5JYa+C+i70bPfA/R398iLP2bm&#10;e8F9Bxa/7Zj6Pka8KwV+T1Pf62rz2DoAcN/FV/Cx21k8qfL/GdBuN8q/iW7z+3WT6/oIzIoWusCK&#10;A/QnhL632Bk+y76j023I0LdtyoxytmFLA1i5H0AeaDsP9ednQx2gY8h6PJoxweI1cMkFVbxBoH5y&#10;kuSGCmclN05i/KdpxAftdmfOG2pjGR60f/N6fNAf2aczZ9snC4kU/hxpPwLqmZPCrA+dA7rRcat7&#10;D/q7qM8LvRXVyasrHbg6quutWBrt3AF5IUNRXg4nOXQuQE+dEWRaAq5/nDh5mE2eNsox9QT082Q0&#10;skAcApNLT+tcng+ntcXmuPcm8lxsCmmceDg8j4bynz2WltzwwEtJlbrXk9iSTTAli+1JHo4sN/aM&#10;/ADN5sMtdBJAn8wibyCTi5YWQviVbY7Z2FExfWzLpiY2ZngJBrfPcAC+Kn9qIJx7ne1TyzMK5TXI&#10;9xLco5+d5ACQvl6GeQVogfX/Bdie9Ciwvd/V0vf7gf3H+YC+O4OxYDTy/jD7feD+rSF43//jS44C&#10;n6OgzHDuOq6FpJgP5ssOzIS+VVEEoM/ghz7DNdsVFYH79V2bu7Cyff1jWybu9mXOOewcORBjcSQM&#10;HoynI9SBOeUsng+8H/JFO+MQX7TC5s5lR160AzTGfyru2VNgYtXGICKGNa1H3bq2ZvxEC27T3oY2&#10;b2Urps6xoGHDrHMbXHUAVm3ousDGnWj22Y1+iV3ppShPh2sMqk65MLKMwY6daP+sRvxOQwNwjEYk&#10;h8fKkhs+I0dMHWFTpo9xxl7EVD0/0hmJk3nd5Gmw9rSRNn1WCGAeDpB5/5RgW7iM1E465lygVcF5&#10;JSQRSMlT/+AAoFVqJVbOZfs5owlPsLGLDuL2SSCQcpRB70cwOI4ex+hIGMXs7CAkh2cYHkkYwUzt&#10;wQC6l61ZWdtmza5BPq7khqcDxTbyqWp5skPZZariyNel90YAA75lB4QCRqDTx4DaXw7g3vIkSUCa&#10;/KGOLqidCxpy9wH6Hi/H/SmrgaSpe17jMXa+37sgoAu4Hu96QAqwv0tM8pKTrnNdrrhdjXbGrAva&#10;TTnm3dpMMv8my+Xnu49OoUKpuC1dWd1+2tvF9pCgtC9msO2NYTZ5HBNyk4ORDwIzEULHztg7fIcq&#10;lHURwsDYu7uABsyaHpaJjt5zeImN7t7d+jZsZkNbtLbQth0stHNHC+vf3376dp9FHU600HEjkRle&#10;M/0uNAfthvTwJEYjZyQK6HLddVQLZ2cwSlPD2J29HuWOoSdPG+PAPG1msAfSycM9qTF5lJMYAvQk&#10;nhdrT5sRDIjl3RgBowfblGlBgH2Mfbh5EpXbXCS1+QoUwqq0Skn9yoOW8ZeNrhKwBehT6vEg947G&#10;AeMOOhoPoI/BAEdxy3HxomIHMUN7uAPz4WMMdj/KGOHI7rYcY+XTLzu7L0Qa0PuClEGmcw/cHqA9&#10;b4fyGLztGxDcBYUPaN874Bt797vr/OcLHgtIjd/1cnieCd99d9d1d3+uxT0Rw9/JxPsd0OfLj4Jh&#10;es8ld3cVeJ+XD+3tVr7U8MBM0x+XNsqirXEe7HwaQOfc3GyxmQuRkBVsxeqq9ivpo/uPwMxHCX8f&#10;HWiRRA2P4e1QCmkyOeoKgyeS2pvIruqSlPg+XXISR8/LIdnhATqV/OnU7I9s45y5NqZdV6vzemHr&#10;+H45G1CvlvWpUdO+2/QzXf8ZI7XtRzQ0gAWgnbvSF1Gyg9bNnQGuAN6e51u2ViAlEFhpC1szNaKD&#10;Gu0TdCk0ZfpY2HiskxvTZmqNdSzs2JmjmNkHeDjPeUEVwD0d8AP48AhcdpPG2s79C7lQlFyRMur5&#10;oMlrDox7cMWtGtADoLP5QwXuXHo7ZJMorqSkRPzOAnUCvuVjSSEWQzJMVEx/5mUPYW72CEA9nIDK&#10;INuzp4utANB7Dg0LsIynA7V9esAG1AHG9kAtl10gcSiQwHPXY+ACKQVdePdHAwtGDP/ovKALzXex&#10;/U7Gm/scvxPSdolN9yci+SmjBfOdA+93Lsj7tPfdxKiCCVLanbyBTMqwkwzTCBB5gzwwK6lfazMt&#10;cTeSaQeYb2yyrGvrAeNKW7myCYCuYnuiezOLfAjuuiF4OZB8+KOPEfCKSwsF2ONJJ+V7Q3okAGhN&#10;201BMjrZ4XzQArSaz7DQ0anUIWZRY3joqw0W1qar9S5XwQZVq2kDa9a0noybmD0m1M6duW1pSXk2&#10;eFBvQuSEssnlaIXfum07jL5O+KGRGB07y5uhoEo9mJuZPy6owjlgbqdcDgHZB/T0WeMcsJU5NxGX&#10;XAQ+5ilOjhA0wT+t6OEkQD5tZojzP0+eyo0wPQTPx2BAt9Tl2J5zgJaG9uaPqGOlAzQgPo0rJxPd&#10;rDzoXIowT/GHyl2XrDBqxkQWriCSk44hP2KODLJD0f0pBcKy1oodYDt3drAVC6tYdFyoA6/yEJRc&#10;czmwfLb2jUQxtOeDVoDF9+EWdHndn7Pxe1G2gt6L+11z+cyYP5+8QLDknojh/w3QBUH/R8UCBUPl&#10;v1eA4OWtqPLF7w+iVFoZ6lcAsAqWVaFygczEcyq7Uh40UdbTNzYwnZZMuysfW/L5D2zTJ51t7Yc1&#10;kRl98XAAZrwcUQRUIlkHjw5BgvDdHMf7lDreEpAfihom5SrzjtpCue2I+jpQa2CpvFf+Imqcevx7&#10;WzZkjC2iFGtrSLhtX7jSlk8Isc9XrLD4g/F2JvOaBY8ZaQP7d7OFC+baxg3rbSgtM9q2qWkdFTUE&#10;xAKylli7DdFDSQ6xeQcarReSzPBBHYH0kPtOPuZpMPCUaWORF/JRD3DgnT0vzAE6hJ87IxI2n8Tz&#10;C5aOIcpHQr/6PmsSFTmwvotOk6bcHD75npVZh27OwL1zitpAsbRC3y5/g+TxJLazBJJgYimIjdY2&#10;d7iPHeKixhzpa4fJhf5ue0tbMq8ivukIx8gC8wVCtj6gdRQL+RJEDOX5XuWX5ssOyA8nPe4aZV56&#10;aL5EuDcokr+d50cA833KgdC6i0b+XgppwdB7waT839PNHlv71Sv5FSsFwa1K7/vliVft4uolAy0V&#10;vBmPXotdVwzrgEwLYyK4Krc6B4jzsHXOsPKIGZy58TFgXkdm3DpLPrfKtn3fz9atr4PcGABwhxL6&#10;HuJkx57Dfe1XsvD2RiEB40d5gMa9mqjvD0AnK6dDvmjNMdcMcwdk9bzD66EENNohpCRtsoV9e9uH&#10;A4fa0c1fW9aJHDt79radOHjc9m/93mJ+OmSRP+2z3Kzzdp06w2tEELdu/Qzjrw6GH/KCOT7SzzIA&#10;27XHGOzQwAVfOjMxQtKjkFhZoJaOll95MiCeNScUtw3gJo10ApFCx9wAfKLT1EQTCcDIaJzGa8In&#10;jrKNWyMcuPJIP5RRqLo0hbnVruCMK4j1BlQK0PJqpMHKmfzxrjsSTJ1JaXxSFmBOo9r4ZBAG4iiL&#10;RkPvj+oNqHtb9JE+dvBwV/vysya2fEkDmHwWbEP5EGC+4EZboAt9puZL9QDtBVi83AUqNdy0Jy8/&#10;WtvxHwY6CvqEfd0bqNHz3lMgv+J35cL91ST/L+miHmgL1hhqxnbBHiL31B/yN/q9RO7WSwZqJwVm&#10;v++GGPkumAHyeXV+pbo7D9LJZSc9TbwgB/dqxkUaLpJld/ISyUl5K+yHXwfbxo31bDey7yDsvA8d&#10;vSuyr/1yoLftA8xReDuOyGiHgOLJt3F50gK04gh8rydhZw/QAjLeDi3kRxrfdVrmavts4lhbH0Hl&#10;S3yanacraU5arh367Ec7uTfOruReo3rlusvxuMrx4llas6/f6CKFYuEuGnOiLDyALTC3A+QO0Bps&#10;haej0MRJIzD4Rjpjb9bsCTZj1ngX1p4YMdqmzwzlcagzAqWnx+F3llfEA/hYmybDET397Y+znI49&#10;c1396xhdoAGRrjtSANBu4iosraJY3HXK3UjDzSNQ51CEeYZsuizyOJKyw9FowRiI6DWMkH34nZUq&#10;GhnVi9TRzrZpfQtas3bgdQDateYVO1Mbx3aquS2uRk71cs4vTQIOzHkdoKt03xsh52fieV6Qe/Mr&#10;Cujtu2603yl1uifh6f9WU+gztN/2wKvkvtsKwd1cfmWN3+rAK/D9TSMaPRdYrjHj3QYyBabuBpqf&#10;q3OUqnguaKkfNwUQ5wDzWQ3JJF3gDEDOZak6JZPA10maK2ZcXm0nL6y2eELfP+0ZZps21mFiWQ+8&#10;HIPt14N9bOc+zg/3t0MY7dF4oo7g7YhDR8fjWk1wtYaSHGo4ow7/PkPnh7/V9y4dz1YOGX3bFobZ&#10;B0FUwOzfYxmxcZZyONqyaDSTHZVgmVFJdu38dQpnbwJm5gmsWm09u7ch0IKBiE+6J6DuGpjf4zG1&#10;GBr3npvl08QKTYZ1Z80ebzNnCsjDnDaeOTsclg4H5KGExQE3xuD02SGAWsbjGF4bbNO5AWZMY01X&#10;ic5yLqBSRpUHrYE5gRa5GuvrenDQ9UjRQWXYabY2odI0AijKrJPcSMNSzlQ2F9ZzPCx9BAMwklTR&#10;/ZG9bO++bnbwYE9yOTrbqg86WHh4Z4s+wY7AVnkRdr4spi4AaJUVydPhchVIY71MNYaXhUd4HDDd&#10;cCOY72/G4rv5CiQy3WPI+a40D6B+F6aCld6OQQPgvLcCPFAGVoBx8/tlqK1CflX6H3cMvbeXnt8g&#10;0m8OqcY6fg9q5dG4kjSNjGZpHJwbEweYz2iejZsruBZmXmNZBL7SSe9Nu7SS9YGlnF9lx3OX4q4b&#10;DkOTXvBrJ4AsMPfywI1NE4mBeDhuBAn/ABrj8DgBFhmGnudjquvwn46nw2NoT26kUiqnYzqPT9OL&#10;cP1HQdanWlX7bulSS/11r6Xs2G25xxIt7usfbNfcFRb72feWeSLFju2Ltkkho3HNNcI33cZ6aWQK&#10;wO0a8Hgo4KKfdWOWT3fNAJKGnj03HD/yWJeXMW3GOJs7P8KBWew8GZec/NOz58HcAFpekOmzxtoM&#10;XjcTP/Q0AD1/0ThymgWu9TC0Zth5gFZDRelodRDVCGKFt+WqU4adDME07mjlbBwnCSkGA0O+59ik&#10;UZwPdXnPqh/cT0L/nn1dAXV327W7A0ZCZ4I43XAhjcf4xD0IS4uZ/eUxdEBHazARP1dVi1hc2lrG&#10;kdeOVkBSiql0p5YH8vzHHgi9kc2Bo/OaFHje/5l+zlKvj7s98lRk4HpveKz6m06hrgjBa7B4930F&#10;gK0Opa5bqWs66a18EOfPcvSbufuTAi7SHldLE7Q001DyQkDOc0MyxcqMMCY+kAOQs0gaS7+Mkcbx&#10;5PmlbiWdXWHHTy22H/cMtfVo6B92drSdJCft3E9hBaD+FQ19AGM96jheJyTHUeIEccQQBOjEXPI6&#10;HEPTRYkigFTqDiU10gCzAO08HjD0KepFd/0yF8lBQObnfZb+0y5L+ekXO3nosEV9us12LVhlkWs+&#10;scQdh+zjxcutn5roA9geAnRvJkN0lfRoAmM3d+HxjgC6S3f81QK0/NAhZNtNnTbO5syb5Jh5Cucz&#10;Zk2w2fMnwshj0MpBNmcuj+eMB+Q03cMQFLBnyAc9NYj+z9PYxjAGKbDMBdBn2couBQCtrvxOQwvQ&#10;+J/V1kuVKjIKlSaaSkpiMnf4UQyM6KNcKIyQw0cHAOZ+duBQd9uzv4v9uqer7cbB/8OPbWzO7K4U&#10;FfQhHDvB9S2WtS4Qq9DTL8n3DERcUmoO6ea4eJJEmls+2Kv8XAUBXhNHrzpcy+vhoS75qnzxn7+3&#10;8aJAem9r2/yOnve3vPX7PPstyQq28fXP8/tR+32evTkp9/edvmfmym9GZ3iDjFRX6YHYG9qpAZ5u&#10;sKcb7ulJDLFyNoycRYJYxqXlAIzZKKyUs8sIiCwFkMvseM5C++7XgfbRR7Xshx0dybbrgQTpZj/v&#10;7eV09AHFCBRgSRhrMWThxUp2IDkSlX8j2RHIm06lMtwB2ulnjvJosTJpYpOb97XlHUmwjJ932/Ev&#10;t9mJHTst6WCMxf9yyH7d8rmtxVf9/aYvmJo1w3po5g9A7sf4k779GYHSq5X15nGvPq05Z6AVYwZ7&#10;MdenB4CWBCk0c06YzQXM02aEwL7jaUEwEY8GBiBZdDOdpsZFNwmWRpbMnR9mM+dMcM+L2SdPDbVv&#10;f1mAfsY4I4UzT4AmqHJJ0UK1v1XDcnk5nNwgno9nQx36BWiFuJUmmoJREU8S0pHjaDPu/mhAHUl0&#10;ai+VEr/shiF2dbRffu1oX33e0mbNpH5x/FD7fPtoB2j5Ui/q/was8q1eVPMUDCH1oT7P57mI10Xz&#10;EMXgeq0aq1wRgwvcAg4A9QprJUnyh+/4g3jkIXBFt7zWn0nuTWD1GkH6Q3q8G8F7fO/vyp+R4rWw&#10;vXepdMw1TeQz+6MpJB0KznfxZ7T4swrFwP60LjeMUzMNAxNn1flIAM7FbaoJrxqMmeu6h0pirLJM&#10;2rBlipkBc9oFQHxuBU0Vaf2VBzufWYRsWGLHchbYNzv72dqPatoPP3e0H3d1BeAcd3fDw8Guicsu&#10;MtZz48XQzSo2PdQScbsmIx+Vh6P0hVQVaqjVgYsSUi+qhf2UqR3aeba2WE5ismXFxVvSvn30jI6y&#10;E4eO2aHvf7HlUyJsYM/2Nqgv/ceZDCHwDhzQ0QYA6F69kRzkefTluT6c9xaQedwHYPfS5DUMx0Iy&#10;BucC6tmsmQI0x+mAW4AVcCOmjHZyY+78SbC3XHnBDvQzkCVhE8fY3siljvHUwy5PxbAu2d7zdAjQ&#10;0s4aNeH0s5t0pbwNtiW1YM3G90ypVTyejdh4LGcu1GF02kGMwd37u9rPv3Swn3e0t59/amObN7Sw&#10;iWFqYjPU1nw81CX1n5HPW43U5ZYiQCBm1pQAzeg+f1NWPZKEddFJE7W88o5ek0KBye/C6c398/Sn&#10;WD8w7IfXXtEq8Fof+P57fZDqZnE3jHvtvZrWzSYvsP54OFFg0Ghg2KhYV9Nj/WGcTg8LwIHZ3wKw&#10;z8QCcK6GL5FucJqglkatnSLtIAc2zoZUMi8vA8gM9bnAJKtzGvKzxFt5ywDyYoIjC906lj3PvvlZ&#10;gK5B1Uo7++6XzvYt0uOHXZ3xcmDTkNdx8MgQx9IyDKWhFUdIRj4K0Kn4otNo3SYNnQ47a6WpCBpC&#10;E6BzaC2WfX6tRf30pcXt2WuZx49b9E8/0+JgnA1o19r6UtHSH+OvH3N++jIZoi+1iH37tbO+fdpa&#10;P4Dcm6SlvgC4j9PTGIqsnkiOXjzfSYBesGiKzQHEk2HkqdLQsPUMjMEpU4IwFsOc52PazHHoas61&#10;5uqIwUhwRRIl+gTztF2GHVY025oALYaU7BCgHZhJRlLHSqefpa/QWieV3AI7J+F3PpE61pXLH5HB&#10;gatoHymLv+7uZD//3B6WaGvfbm9uK5a2t+CxvVxV+ZKVgy2X7fMc4D0HcAVS1zVJEsRNfuU5jMGz&#10;SA4tzUQUsOWDVVMVZ/070HgDhQpOo3WDMwN9Pnxt6rGkwOZ1Z/JAHzC+AjeB956Ck7S8PnsFf5d3&#10;o3hzyn2ZINA64AYGgoptde70r5MPGpeshvDyUBQAsAbHaxKCQKzG4zBxQRBnkRCWoYXcy2Sl4clI&#10;vcAUKwoiBOTkvMWwMgWssHLC6UUWd2q+xecusLicefbFt32pMKlm31GQ/C3BrO0w9Xc7O9tO3HZ7&#10;ovq54EoUds/RlHEWj+RIxBedhGF/UnaRA7Qa0UBcRII9UCMzVdCB5Dx9TeMsPrLYnz+xz2bOtR8+&#10;/NA2L1toQxny2p1Z8P3xZvRHRvQdyOS1/p2Y99ORYVYeoPszXlCg7sd5n77M0QTEPXu0sN69xNqE&#10;yHHfFYrA6JMmnjt/gs1bIMAKwDAywJ6/IMIFWKbzeM68iZyH4K4LgsVh75lIj7nBdNVR10oy7CiK&#10;VQW2AK1ec2rPep6G2Llk2PnaWS67dLl1ZDzgu1R3HvmeYwVoWhNEHenvfM+7MAR/5EL+8GM7+/HH&#10;1vbJJ81t6tTueDiGucDP3IUk9wNoZfbJBy1Ph7ZsFRa4udwCLyA+q8pzlgM+wNbS8+d5nVxZFwLz&#10;w70psPo77h+s6U+G9Y906Qy4wbzZ2/x/Lljh/b7zsKl0rA9Qb8RxYGmGN+caSO9AqxWY962jp309&#10;wJ4DuBpmr3WGRpRn3FgIGBiDLhcZ4YGXIyysGYE5+PuzAW82bJxFuVsGTJxOh6o0Lbb6DFpHpMnw&#10;U99mwJyUR8vc3EUYcjAzx+PIjKMwczzPx5+eb5s+72crVtak/KqdfYPtsh2m/mkXkiMSKSjftAAd&#10;P5pKFuIGZEPGkxmZJHuI3A5p6FRcsGoXJkBnyLsBmWVCajn4oc/cJC+epjYJh7bZFwuXO4kRNIze&#10;5EyFCGZaxDCxMhHBIYM62aAAOw8c0MGd9wfITm6IoZEcPQF0b7RzH8Dcrw8DY8n1KDSbIMq8BeE2&#10;D308Z/54by1ALy+YwDlSZO54m79wIoDG8zE91BYujLC5SI6JyI0P1obz4dCngMYDNF+Ayq64yBc1&#10;344vI0+DgFxLXAph0VcqsUrFIk7NIec5azxejrFcmNEAmnpEooK7D3ZHM3e2H2CH779vZdu+bm6L&#10;FrW3CNJTp5AcNYJOqVNndXMeFeUlSA9fQ25cFesRMFAFy2mlrfLzPHYNRcHcziFJxJIf9qxalLlZ&#10;idpJvKH03vJApum2+YPr9Zy/1Nke8NG61w2d53lv+Dw3r0ApMGpncr/fM8z8JU+DGFZgdc8FDDa5&#10;0bylaVMe43rnaF/kgwb2nKaEybGvAMyuJwmRDYjFwpkkfmUGQHwXyLR48CZSaYjPfAInJAcxGDPZ&#10;dQQFyDRSTDy9APAutDgAHEth7NF0mssQsDqePcfWru9rS5bVsm3ftLCvtreBqTvZjl0Y6fij95Ib&#10;rYQlue6iiejGpgVTdkeqLwSVrD54JC2pKXo6fQfVdjcDMGtplz5DY8082rxdwgP16w+rLHTkEHRw&#10;G+vPSO7+rRmf3baZDewM47ZqYMOYhTkII3AgDdMHMLG4X582NoDhrgK1Vj9A3Ru33UCe64eB2Bf2&#10;VpopkmOSLVw8GdBOAtThDrzzF00E0IB8gZ7jHDAL0HLpTZuOyw5pMnvWRNu6bSZb76du25dXwaWM&#10;uoYytLjlS9GI4nNqmE371Sz+yAxpZ8B8MmciOc/0BlZFNxckOklZdcMtkoy6XXg0fpJ2+7atbfuq&#10;uX34YRukEDnZU0chN2i+TpP1JSupJwSozmiDjRUF1NBNyQ0xsBjZB/AZfOMCv5b3nHc8I3BzriFG&#10;2lHOOYB5RpXA5i0NzZFPXa/R0Xve9x7I2HIrAEoPjJ5R5i0PoM5Iw1h2yz2Wsebr3QKa14EWALv8&#10;F005WOmYN0sAFvsC3iy8RpIQkhLp2Cfp7IBpAFjV1R6AF+GxYCwEy+vTDKgwyk5ynpi7EGmAVj5F&#10;o0VYOS4HIGfPBcjzaE0wxw4l0hTz5ExbvLyPLVhU1774opl9ta01gbMO+KQ7O4/HLkC9HzvnMCwd&#10;k0iJHG7XeHR0kgAtohJhEflVt9JMiCyTxo9ZrNyr9PWmUf0lennLIN+wdoIFD+9rU0cNsuFqb1Cm&#10;nPWsWMUG0BB9WPOGNlqzfZjbMxjpIWBLagzCMBwE0PshN/qzemMIDkKODOjHDaFpxowTLLQQ8Got&#10;WjLFFi+KQGYIzBMBcgR/1BSbx5q/cIotYM3nXMlIswjCTJs6zn7cO99lu51nC5FfWP03VKVyGkCf&#10;IW30Ek509XzW3JR0nO5pAjNNY9SeICGdvFr608UlkYh0fDAdeoa4cPeO3V3tm+9gZuoHN21sZPPm&#10;dsazQY+9EDwcKtAl1L5gyQjuds3WU+tcbyqs27aVRyLZ4fIVYGaYUkDO5bW5RMX8dQbjVed5fF41&#10;WtcckVwZU4Glcw90HvCk193RPc5/nXy6PnP62/+9jwOSAICectJghbcE1AIyQWDVNFa3MN6yKVfL&#10;UYdWJIPPup6EALRo0TQMrDSaXaaSSuCS6FkplDulCMhqwcXMwGTGrGklkf2WTig6mfZe8WJltPIJ&#10;WPhE1lyYWWBmpc0F0LMcoKMSZ0IeXfBq1aZItr5tBdTbvm2F7Ghj32Ok/0LEcB86Oip2MIAezfi2&#10;EPI5QgE0bdykowG0WoU5QKstsmblAOgztEo+x1CiqxohB6A//hD5Opoc9zXkjowNtm+nzLcDa7fa&#10;xzRB/3rBMgsd0gdAM+JkcGcbquMAJMggwM1jGYm9kBm9xNgw+KAB7WwQ41K6Mxuz0IL5yAjkxXyC&#10;J2LohYDasTL6ecGiqSQezbD5S2fC4jMA0gwHqPFUiUegrY+nq8Lby95ymVzagtUhiS9M1d0KrrhR&#10;E4w6yDyvam7uZHTzCe7qI3g1lEkXhd/ZX/JB/4ITfxvsvOWTxrZmdWNchl1h5W6u2lxZfyNp3xs+&#10;pTvspT7G9LPTLHDHomJdgAtIc+UB8RkxAN7TVyVF1lCEQBW6bjpJI3lDYI3TMKB06Cm5GAGcmDE3&#10;AECBTSAUIPVeB0bnOfCPngTQ9n93AcoslpMD/gKkmTBqhlsew0rbeovnAGoGQJU3QLpXgHXJPSo2&#10;pe3ZSTeMR8ClxZa6EgVmAyYD3iT6ySWR5ZYEGydRCpV0Wms2ORZzYGXAhaZNzJljcbBxXBbHzJmU&#10;UM20GBrKxKR6KzqFx6nTaFMww8LCu9qsGXVdcOWTz5val9+0gmRa2zc/tIZwSPonaeww5BNDrnos&#10;Hqr4zBAAHc6N5FWxpDPFLINdWYDOvDSDazoHbNCcHnLT2GqNDdm1d6VtnjPV4qgvTP3ic8vbG2u3&#10;Mq7auYSzdivP7AjN0YdrXs9g5vowHmWIRqQM6ewALTeedLUMRZ0PGoQ8GdSZUq02VmjRwgkwc5hN&#10;oexqJjkai5AfAvSChZMdiOcvmW7zWAsW684d79oVzJw31eYum0yZjTwC8v/KveX5dtVF/7zYTBXZ&#10;YiMMg/OMNjhPhCjtDG1ZkRjH0F4x+J2VtB+JEXgY7Sz9fJAlnfbN950JvTbl5mpOrWJPVwYWRkKU&#10;upwOZ/TF7AXDiTx+wN2OtpUUUEGB2FigDgBaOtpbGE8CMf7XU64VmfpUa3m99iSJNOZCrJgNyLLc&#10;0VuZbO96nOkWIMV/6/Qq595aypbPApTpbPve0uBJ8hbwKEjHSgqkM101Q0fHqiS6B8r70wBqGhLB&#10;LyrVaLQ0119ZEoH6SsDq2tNy1GDLlFwPsImAVaBN1DrFjJOcWQQ3ZsC+M+yEjtlas2k1MMs1g0nD&#10;UDsBiGMzaBSjlTbdogFvzEmtWRYFmA8nz7Qj6TOo8p5ko0e2tqmT65AUVM8+3drUtgLqz2DqL7Bn&#10;fsBY30UqwsEY+t3xHR5JHk3K7zg3lyUFhk5FVmYgOTLQ0JkXlatD4O3GArBBUyDsqhvYH7nsWCdP&#10;b7eonTvt+BdbLfXLry2XkW/Xcq7bLXp0nCeF9CAZd6OZpjacOZnD6T0+bKgmHnfi2A2gs2DtAfip&#10;hzKoavAQQI886d6jLZJDng1F/6hKmQ9DL0A3z8WjIUAvWAxDA+p5C6eR0B9Kumi4LV42j2DLFFu2&#10;Jhyw4N2g2kGtv5Q34floFcxQXzu1K0CvpfPHcgefY7qSuu1Lchw/SR4AF+KYOlsqKqgkpMM9CXXT&#10;doqcge0/drf1m5rz/7TDfaieH8PpXa2e1P0oyh2DsTqazL0VMLQCKOqdJ2PLM/rypGkD7OwAHQCw&#10;wJyN9Z8DKHPcuTdJ4Kwb9okVDhC1MrQcY0qf8pzaLATOBdJ84MoV5rGnpqemst17CwkAMJ2OVcNv&#10;lo6priMnYBU4NYeEciW3kAKSAx6r5i/1XRZw3eJcg3kScmYCVHXNB6BZM+gxNwO2VeNEViZTDjKm&#10;eiud8/SpGHpT8EDAmgSx9JwYOCZ1Jp2PpgHiqYBxhkUB5EiOkYn8Dm6AjZ+Pge1aY4Q3YIesbR9+&#10;1MDWrqvH99HAPsOm+X5ne9tFa4P9UaT0Kk89aaSzg9RgM+X0RNecPuMsExk0J+fiFJwC08DDYnCh&#10;aWXMZMdzkwMZJJ3+nGBavMXvj7KD62m2HhltVzNP2+Efv7epYSE2mklqgxjmOpSZP8M0aW1IFwDd&#10;OQBuRgtq6Ct6WgAfoknHeEm6d2+Hl2NWMCHlcYAZ2YF21hJDz8ebMYdgynTC4PI3z180wxYunU0e&#10;dIgb27bpM7X8UsooORzSp4DkHEaNZp3It6upr5qbcortLjZhECmfYwDXHLZydRtVchKJ4WjoSBL3&#10;91Lqs5dGMnsO4HvG//zNd+1tzYetCaJ0gKEZNTeiqxuXEUbWn7qlDhrSgYs5FUCj2zXI03kPPIPP&#10;RcgcS3vejtwAoLMvYVTRHyQTFs1UdhkrC/DmaS6i3Ils7Wr2LbZ05UPa1t0gyUD1sj9U0pXma3SZ&#10;QKtpT4DWaVa2/gA4BVBXBX0aRg0ssWkSwEyCTbUStbIpLmUlZAFU1nFWnA/SzKmAdAolUayMKYBT&#10;ANXCcEuPsJg0VqrWJLeOpPI8K4YVfZKl506Gu5ZpiSTgR5+cYlE8H5VMN9ekCDuUNAUQT7NDCYGV&#10;yPYPoBcsH+j8umHj2SGX1LTFS6rb0uU17KP1DezzbS3sB3T0rgPk10BCB8m5iT4xhOLoUdSF4sKl&#10;j3fyGSYvnJ2CzJlC3egkHAXT8UAtgZkZvQdDZ7NTydWokSWfbNzMVIZM+2XbV7Zh/nT7dv0aC6e4&#10;ZAjsOxQWHsGczBFuxAmAhqEHAeqhTI4YNgwpMsRj7OH6ucYKDu5OvgcMPR+Gnk8639x5nstOiUgC&#10;tNJIJ00mZ2OWwDwdV94UkvmDMc5IIZ0YhJN9mavry8VJLtZLUX+GLFw21AiqbvA8U0jdeGPVktFJ&#10;NDq2FxHB4dQRToW58U/S+O8YLrvIo/1sXyTW8z7yBkhA+n5HO6fZFizqzEQuAZo5LxiE4YTfQ8OG&#10;WTfCnUr0/v6nEG4c+b01wgJjFGYWO+fJuxAAs3SvOvyLkbPo3pRxAXkAm2Yy6VTHDICpnOx0dftx&#10;W72A6DHnSVYy2lTA1HMCawptZnWu5xKpoXMsik6NR5+egDnFno5BWQKn1gkdAal/PA5Qj2dMY00n&#10;sQfQwqKxaQA2DbC6NQVJEOFWTOpEJIEW525NQusSzEqZCDDDvZUUxtI5Rx4f5vHh5AkWmTTBjlDO&#10;doLkoePpk3jNJEA8CRBPBsQAOj4CvczxOI/jp9rh1Om2K2YiM3Xa28jhHWzcmNY2Y2ZdCK4qrtrq&#10;VLA0pJazsX23ow3eDsiHTEh9dzHHqf3ESxXHd5mUQ4NNZGW6JpidD0N2TsQxMI80gQ9I7IJg1KaC&#10;inCF4Q8fWWDBg8kNORhtv+zcayOGISOGQVzswuOCGQYLSMfSi3wMNtNIJkQM4WcC83AmRgxnCKxY&#10;eQjsLLCrJ/kQpEnPXu0BNIGUmYS/55F8NA+Wns2aQd6Gcjvmzp9si5fOIrAyAYakEU0Eg8jnTyH4&#10;woWLx+hDM5+mEd9p0g+zz8F8sqwppYo/yVyUrCnIgrkudyMPl00yd3BkdBfKqeicc5Kqblp8xaiS&#10;W8EU5MZOwCzf83c/NEevtaJqph3N1fsESsBGMfqiO11zGjLQs62NYZbLunUjXSafEqAUzMmTMSq3&#10;mkDN41zch+qspO0tG1CLmdPl2kIKpOO6OknLWE0+zblIohT52b4hJWMqGfbUEoMmss17bDo7AFaB&#10;lO2eFaetnhWbPh3mnOYAGRsA5pFUgFlgHeX8qFgUUB4BnEdgSw+gEYGl84lUVWsBWoAZDSgPJ2px&#10;vRMBbPwEGJHHxwHs8fHU+RVcIVRlj7NDx4JZIZRO0VQxnmy4k/Q2AeCHjocD4HDeE0ad4AQ7EBtm&#10;+4/yXCzAPjEFA3GGfbyZ1slDWtm40R1tzMh2FhbaCvdsdUiuqn2wug6dlBrYNjxQP+zqQFuDnnx3&#10;fZENA2HoEXYiPQijn5k4Zxj0dHY81zUIW2oaYF5B5qHawWm3IorIrphFN63oIx9aSP8+tnj6DPtg&#10;8Ww69XfgRupqo8XAGH9jRvUkMkwXXMaeaLaPBlGNHNnTffcC+FBugKGAfhjjvIfB5IMo0+rSDS+H&#10;cjmUTbcQ7SwNrcczCbYsRD8rxB0yYbhrzDgDUC9ES0+foQhhEIDw8ihOkxiei4GlTqN5zmXHVo5G&#10;jKfgNY4eDvHo5dTsMOQHNWb8wZFHesLG7Ug+6kDNYE+LpNeGEvl3kIj07fdt7etvm9n6De2pYezt&#10;vBpT8D8P549r276e9ceadf1BQuh4Oq4zLQ6muPmHagipdgny34qxFdg5w3PqRZ0dcH85fYyfNh2J&#10;kA7TpsK4abi0shghd5ICTw2/ScimpQJsmogujWedAKzHYdE4WDQuzQOsW6noTwAao63dgTKwkjkW&#10;XDBizN3HHlijtOjuGQVIoxIEVJ5PEFjHB9YEi3KgZcbJCdZxrpkDbiiehRBYMZRI3TjSOBnvcETH&#10;IG8dDSLgMZbkIc5Z+4+M4fcQhU0WsPWe8bw+lNeGUIGi9+l8PM1j+CwJU8ioC7UJ49raWNreBgHo&#10;4NEdbCygnhhWn+++ii3/oI5t/KSJbdvemoqWDjA0hRdUEsWcGMBOOxLvVTDpDMFc23EQ2QS7iNS4&#10;cWepXb1FQTSDVJOUiIYdkc4umYFBv2vfCpuiIVMkIs2dN8W2bN1iGzZ/ZB+uXYER+olrGCpwjyGQ&#10;FgSxjWJw1WjN8iEOoQltw0fIWPTmY2rM4JBhvUgnbYXbbom0MoYhWXXK6VC4W/pZhbPKbJtEV6R5&#10;+KDnwMpK9p8QPspWrJmETiWgQig57ypzOUhBzMWTIFY8BSOewpLP1IRR2kUpK+swGXSxVKGkYQln&#10;n8NIwUhUEv9euon+eoBsuv2dMTbaIjVa0PWyqa3+sAOpq7Qao5HNgEHtrXO3Rm4yVzieGMkP55Mk&#10;FLpp6wDAKwYmPRVZoZtJk7bkYTmNAajnNT7OAzNuMbEzWjcN2XASbZuOTMrEgElBJp1Ap55w4BXL&#10;TiYcPxngRpCvwJbPNh8DaGPEpg6QgE7syVZ/WMcEFuwZKSCeYMvXkcdi1MPxYRYJYA8nAE5AG6nX&#10;6XlYVq87xBJgD9Px8/BxFsdILRhWTOuDV4A9FACxQLsveiy1fYzpiBpN4v1o232YRQPLPYdJGIsa&#10;QyHraK49tZm0hzgUG2R7YoJZQXRBGmu7ooN5fyigh6lh7H3RE0ktgBWd1OhsY0d3AtDtAXY7CxnT&#10;3iZOqGdL0NHrtzSxL/FJC9C7aSlx+FhfuloNIn1hOGBm5s25MPqBz8CVutCt81cYo3wW7wffezLe&#10;FhnGbrA98m/n3gXu5pkwdiCBm1/BAxOwUk4j4S7jIjV2iw1ECJtZ0BgxNSMFyeMRO48GvMHk84il&#10;NYFNowU1G1Mjunv0xihUNHAGuRrzAPMiJSoB3HH0h1bnfmXVLVw8zWXYqSRrBkn/YujNX8zASb6V&#10;wAURQnKh8+TflQfBAUg1gl43/pNkYaktbjRhUuU4a8WeGIj8YBBQLk3NT5NLmxVsMYD9F6JQ8nmu&#10;XlcXqcPcFqYEdCPxRKU3auur0HdQCFvPiC7Wh1Cn9NO0aT1gVFxDpCR607W8Ui/3OZwLThleMLKk&#10;how9dfNBF6c6g009QabyOelET9ZfLEbUMVg3VpIAAGtFJwO0JBaAjfQBCWMeAngH2d4PArjIY+Ng&#10;TlgU5owUg7IO6XiMxyydH9Q5DBvJe7QceAOgjToGyPU6pIJ+5kkG2PdYEHIgGFngrQMA8qCYNwYg&#10;A8rdAHkXIN4FiH9l/UJrtF8OjKBcylv7okcQ/BiJa3Qk56Ptl0MA+dAYbx3m/dGw9FG1xw0nb2Og&#10;DR/UDjakgAJAh4ztDJA6MuOEBVuPHlmP776Srfywtm35oimAZoeN7urAfDKHBkOXpuHF0tzIBXbp&#10;JkEUHmee1Ug+eT9CADNDVDUGG2JJglCyIb4DRxZbKEAd1rmNjWjQxIKatbWfAXbqhRv4sm/wuRNs&#10;7ZrlGKeMRRndnc/T28ZrDAqMPJJZ8zIWNeF4NLJEdp0HaDT0XNxzi5AXYucw2uNqKR9ayUjzCIer&#10;flAVLfMX4Zcmmqit4Od9ihBuhaFVFUKBqqJyLqCy7G4TGU2oyiCNMB0GdE3Mycg6QRekWKKCMcf7&#10;0YRxgB1PGY4HZDB1avifqU75Caf9Z9vaEMzpYZ27N7Y+/VsSWKHCfAo+aP6owTDIoKGd3WBQFfAG&#10;BeEdORzi8q1lPWdq6YZymV3k3WKEZBCQSIeZ09D3qWJmjU9AyyXjBkume2Yacw/V6fQoRtURZMAR&#10;GDcmcTwyANCxIgGv2PJgLAAObPXa7rX2stVr7RPQYL390QKct7zXaGsHpLwvknUQYB7i9xxm6Tn9&#10;vsNHvRvgLpBh04OsA0fHOilxEGYWOwvQ+v0Cp1jZAfrQSEA8nGqSYZRJsfYG1r6hdiBKvU2GkYo7&#10;Aq/ECF4znCjfSHbEke5G2BMdwo0SAmuPhyzYuvEijON6jgvqBXB6sM2jZwH4hPDGEFoNW7yiHi69&#10;NkiTXgRUhnP9QrnmGPgETc5cn4vknE2riqmOpdNzQyjeANCQhXJ3sklQymZycLp2brxLZ8h/STu7&#10;wcJHd7YWbxe3EU3q2rZVaxgjdwzP0jUMx+sU7N4hi9CQNlGwM7KD7zyUqRJjmBIx3AFaszW9QVYi&#10;vyFo6e7Il0JLls10aaGi8QlhI1wWnapXJk0e42oMVREuSTID157SSKfOICElRZlutBCghZQamCip&#10;XfkU18ij0LoKwK+poz65FVdw1VximOY5ZnjLZZeNls7WwEz8lCcA9MHDnYgakSuwo7V9TTLSp181&#10;s1XrWuJz7uwkx0R6fowa3YMtpgc3G0YLf9xo7tZgJnGNGN6FLzHIFd9msJ1l0KEnAyZ2S3PE1bFH&#10;ranwWIiVT8LKKRryiV5OwpeblEkgAA+MpFFMQigGF+PLWFHHARrMGwXwImFJgcoH837Y0dvux7jt&#10;Xdu8gPWr2FLPwaAO4E7HesA/JCAD3kMCL+twAOCOyQVmx8wCNVqX//MA/+chSQz3/+p3eLr47v/r&#10;2BlmhokF6J17h9pOyqa0duxmetX+Ifj2aRATNYRkr6EUSgR+Buh3HdQNwY2oG5CbbV/sJPqvyOeL&#10;vAjpg22iJU8CHgeue8TkehBeXftwA4GVb9vh4cAHjd1zNHGYJWaMBbgTuN7yajA49XwE3+00zz2L&#10;OzRXtaT+GGxl23HuWsW5ib+f0p5iuX2xlvzrLZ9yE5zjuzlLAOgs3iYAff4GWDHb+UskOwbT2Qiq&#10;yTjUIFiNHRwlQEtyCNQw91AA3bd/F0Yj0+I0GHkxYwZZdQsmu4y68RiCyo+eJ780LK1WYKGASTWH&#10;CxczJiJXaZTMIbwGcF3RaX4/Ca9QVFXLG3l+nYsOXb6llmAEL86Tz8HI41T8lcdx4e073IVawfb2&#10;E03Mt3/f2jZ/2gTDoIEtW9mBG4r+07RQGDasi7uYqng1AACDc0lEQVS4rp0vnU5HjMR9M5R50fQK&#10;GYm++mE3DA0bq3OPatnExG7hgtNKVbmXJpzCzB4rA2Tci4no5UTcWSdd+4RQQvE0IRSg2e4Pw5CR&#10;AOkgYNwfM4Y12tvqBVgHZIHYA9Mv+4c7YGnrF8ClU/fIQPNZ2oEZcPpSJMDQumEOS4ZoB2BJxhxC&#10;hmj5UuUQwPZ3AzH2fu0GsPTeaG4kgdrdTPzfsO+vgPWXvUNYQwlQDQPQZMVFUrG9d7D9skeg5/Me&#10;GsX70Nj8jj38jv3aKeKn8P3Cehhg42ifHMrYkZBQGJDrHDahr02aVNfmzKpqy1fU5rtpRFoCbjuS&#10;/Q9E9UQ+DuA6jnTyUYDOvYpHC+I6f3sV+GDMMrk8bqlcjoCKUm6Vs64KHaX+qq3vhdu/8D2dhr2v&#10;4UnKZYfMwj16A3vmCq7As7ZkEe69Ud0tlMBaqMYHavwgMmMkE4vl0hvNsKtxocPdBON+AwD0VCTF&#10;Ylh68bJZGIJ04XdV4AqyTCLvOYQWB9QcUuk9Zx76GQ29HIPw9GWvH0YuvRzycNtdodTpJpHCm6Rx&#10;XlGQAwmQRSqhIoTHiCQpxH2AtNC9+zsxhKYDF587fXdr+/nXNvajEvh/bGVfYWxs/aqFbdzSlhA8&#10;vkgu7ODBbdhWCH1rHIb6UAPgISM6ccE1dUvDQPvZth/HENhhtjTutZRs5VlzVONAtabShNrASua5&#10;xBzAzGsSYOZ4PBcJNO0+SRl+kgB9gqy/OMAM+CKPjgHMfOHa3rU9H6bZd6SnTQXiX/drax/CNj6E&#10;AtJh7nkZZQK7kyCSCmLngKyIhJUF0sMy/mQMspwnwxmPgBpj8RCG4iHcbJFo9MNxaHanu9khxNyO&#10;3T0Jot+9j5tLO4VAuTtqpNsldqOhd/PZ9h5EZkQJ0DK6ByEz6Ku9T7LDkxq7eY92kL38joP8zZEA&#10;OmySDKzerl5TgB4b3INJZ30sfAJrUmPI7X2S12rZuk1N7avv2lFf2JlIYXd2sB40/emPnBwFS0/E&#10;/0+aw+3l5IiTD0/OxlVyxa9CatdZNxyAtTa4dZ2VR1psQs56JMZZIrA3+A7zqPo/ze8yIqS3kEfH&#10;bRJze0KYMx9KgG18iDeLXlIjCGNy3LghKAuNGxyKl0MM3dkKLV05m4y6CNdgZrIKYgmwzKVD0kwi&#10;iFPomjSV3tAzOJ+lqm8qWT75kvmBNFtRx6Lz9EPLvYxBKF2kEnWqFDQjOhVjL/UUCStk1J0gxB2X&#10;OMKFuZVNp5yN/fTZkKtuN+vXQ71t58G+bv24e4AtXTYQTTeCraQboO5jk7mhBOihMPUw/JTqZx1G&#10;K1+5blTN8Ok2ARpZAYCTYd0kvBXJrBRYWIGeFBhZrOwzc5KYmTG/CQQwxNCp9AJJog91zIkgj50B&#10;zKEjo+0gYD4AE++B1X6NRFIclAYNaFRt7wB6p2PnkQ70Yu+7MkMAdFJCDIzRB3Cj8HbITRctd518&#10;yvJ86IjR6XlNvOedNwTfcySvP4QMOiTA39Xxnn9ZEuiQXHSsfewg0tX75e3gxjsUjXY+ojk0gBqw&#10;q4/2bj7j7sjRThaJoaX393HDRWH0bt85zmnnkPEAhqzGkHEk26OdQ0J683x3mxjejOlnZWDxCvYB&#10;YfCt37TED92e/7MHuxpGfnx3i43rwvfbk46x/ZmJM8qlBp8iGe389SXITiWRsVMD7htEkK8rMxK3&#10;agrzWQ4h7U4k/ozOvoYz4RZepyvEKVJty5ffE6y6jBw7aeGhI22C5v1oorEGvhIP0YhBaelg3LeS&#10;G+NChyE5hAcAPRWtHE7POnUWlU6eNTvUJSnNmBXk/NFziBzO5vmZVLVMpmfHth/m8uG+cn3lNLhR&#10;RqECGTm0gMpkMKOMrAyc66fOE8e/PJtcibn8YfPZcpYQnqa+8ApWLsEWGYtKClejkthkmmgnBBOJ&#10;6s0H7YDfuTsgRtOHe4OLxMyj0XMT3HgMDf0c4Lwcihp9+lUwzIABqt7SADgpjVAvEbaEVMK+uN20&#10;EnHDJcLIiYSNEwFyAkCO1+sAtjR0Cvm8sfz/YugoJEIk7HxAQBEzC9QBQMvwEqh/YYvfBRuKGeU6&#10;2y8PhK+VpbvlM8aH7Nx2AqmL5vlBE46BAErMXZcgbkEFU5zPGj3PitbreW+0C6zA3hiqkYA7SuB2&#10;zK2bxtPYh/i8B8XactXh1YiJpeAYD8dB2HgvXo09gFk7iNP4ARtAckP+8/WbaO2GwRU+gXF9E/Dx&#10;jsEgDMajwHkYjD0xvK3NWViP7rLUdh4YzN81hus3Hn9+BFJvOh6tCVxXlc+RJ72PsLg8IPs62aHI&#10;LhaJpIwC+HEE0I7F0/pLUUU8XoePct3Ycb7dHUGbrw3Uju62fYeOUmq301YsX27jxiruMQOFMJPv&#10;nOFUzMNUD/JQBruOB7zjYeQxTGwL5vE4Da4KGwkWcOeSnVdoKh2RZs4Zh0cjjIQk5XKo9IrqFSTG&#10;bELhszAKxdTT1RcaD8d3P8/mTtuOBvrCAzRZdgpunKJeMBuQ5uBEP4tePnt1HoOD5uFgX4QMWcad&#10;+gGhas1DUfogE7Fual4hIeQceRZwIx0aYCtXt+DDdsEQHELVuZqqa9Qy4W/cdWETNYFrEMYhMf6R&#10;3dwA0JEje9vaDcOQPppzSGmXvBewczw9106kEPKF/eIS6ZYJGI4CimMA6xjAicUlF0eeg4I/8omn&#10;ZNBNM1H9QQA1ulWyw23xjv1GecAG1DL+BG55GeQ62wdDSgbIcyFpcBigRQnIsG+MwEiELt+HLX/2&#10;xLtRQkUKvfwL5WHg4+bzeEcvxO2BPbAc2Lkp+BuiYHDPhSj/Nf+ndLCAzWeJjKUsCt/zEVp1RQGa&#10;fVHS2Kz9khzcgNpJnLbH8OSzHsPn/tHHwywYvTxxPDIOEI8e0x0G7Mu1Jk13Qn+Mwg62dmt72/4r&#10;1Sp08D9B+m9a3mRco8yPxLtxnsSjS3eW4whYaVdvruS7Xo4EJVWUtNxzJPifhuSyqE5K06B7opZx&#10;XJN4KmMS6f+xkXygkSMY6jqOWT2TaHQ0nkkQIXwe3MbBTGUbBwNrXKCbl8nowAkAdxLR6jBiIfJB&#10;SzsH8ZpgQD6S2ZoyDAmskF2nfGhArOoVlWJJcswhBK4oXThMOR32nq8qcNx5O/cuBNDfuHZbKjK9&#10;QIXGOfKeL5CMdImSq2ukB8ogvE3m3R22GWObuc1RmVbXyYe9SE1Z9iWAhyyJxTA8GDcQQ6qPfb2j&#10;sy1f2YP/i5tnugYX4d2ALcTUEVPUVF2JSdoOu6HrSPRHdowc2demz+mKH5QGJuTeqpo85RTRPoba&#10;HE8SkMexCP/iRz4GGOIcqOluyhZ/nADJiRT0syakquMpoxaOoF+1xNTRgMTpaZhP2/shd/Q8Fp5b&#10;zfMXH2bbjDrBewBZjICMdFDoWoEYgdaFvE8GgjXsFHHccMfYKXRUBPI4oNKKc88F8jzcY71OOR5e&#10;gEfhci+wIxb3gjuHJVv4vyO5ESOZ3xgdj1uUfhlHj4+mzwnglX/aaf6hTjrJSyIwO585N14S7tRP&#10;PwNEIzoS7u4EmaChkR5BIbjuIBMRy6RJHWzx2ob21U9dkTjUfSaSXZcZBKjZhcl1zruxkGxLZT6u&#10;Rhd/6BwBt/jOb/Gd63jb6WcSk1g3eU79UFSonENC24ZPJ+NfJqViktdjPDyCI6V9oeORmZqwxrjA&#10;iIixTiuHwMoTycWfoKltgDiIfA+B30kOAoBetLAn+dBEChcs9oC8cCEJ/jD1fMqvBKKJ6NV5s+mO&#10;NJe6QwzE6fSyOxC1nA+1zetQpHo+Ppx6VHhNENW3bQtrM+f6o9bQOchb14nnX71FQtONxY69dTEy&#10;zhEORaLEpdFfmu1s4bI+3IFcxPB+eDbo7g5jCLzj2Q7l1RhDtCiMRP8wbY9c+EEDO5Nn0JesrrlY&#10;2ORlBBpBnlROMLLjOMk5x9GhcaxjMPVxQBCXzBG2iwcU8bBiCpLnJICOYzpqDFv6UV57hOMRvvAY&#10;tvcYWDBaLjzHwEgJhaJluAnEGHNi4hiYX5LhCIA7CvAEQEUbFXUUSLVOkN6pcHq8S/3kqDA7x0R5&#10;XXQuY5U8Zq1E8kQUgk9wIXglMul3EL1UEpPLDxGTw/b8Dfr/D/O3RctLk6hGl+SaMyjzYLS3o+wV&#10;kPG+7EM3y5ftDEyMUkmaZJrDfPFFEJKjE0GOjhY+rjsyYwDXF/bDfRdGl9nxoS1tOYUWn27DeP+1&#10;K+8lKohvWfWBF/BeuZIqdt3rIiwdITSdi9h0fkP6WbszcvO8vqNz0/BXq5fLelokzEdKQlh07ZoQ&#10;6Hord+x4ABqGGgiHnSdORBIB4HD6Laq5/mSaG4mxx/K6cYA8SGAfP4KMzN4wdC9l240nkd6TGXOR&#10;GUojnYsBOIEtaP5cIohUds/BKJxJt9E580cS0laXHw3qoaOn6w7v9UP2xhCrGaHntrsdYGl3jovv&#10;BsbANdw5l3DrnLk8EzdPBB4IZYJxkYkU7jhIpfGannzwAei2/vwhXFgN/Qzr7z7LBI1kDmUrxHCZ&#10;wDEUo2XMqF58pn6u18cZ5M0pVRi7MRd4OfBoJGdom4Ot2eaOITviEpiqFa9Fy14eS5YkA+Y0ttFE&#10;GqYcdRlqWuMDRy/QEs1jAeeIlvs5Y81o6XtULKzwOJlxArAYVZl0CVqAUcD0l3KZvey83y5XXYJR&#10;61WZcHSvIYk/h6UEKfd7uCH4vSe4SbwMPZjbRTUBtaQNO8wxbspjAPpIHEYtO4p814fuBmS8HcaF&#10;2fU36G+nN8qGjUORHIyFCGXnC8VVx3UNx103Admh6Fx4GJmPS2vbGgoudsfw/RPtO0tl0kVqOK/y&#10;nV53rCsW/ogFgHleINb3fQM33TWqU66BBXWLusaOfobOSUcJpsWnDCENYiGte2cCaNzEGuAKgY7V&#10;/8mNNIkmouGAWgZgEN4sjeWeoFGCAFtjujV3Xo33Q5EimmSsSia57grJr7wYf/MCgD1/Qag7zqJ/&#10;3RS8CwuUTjobIGMQTiVR6NudswHwNuc/9LrDq22W11lIPdy89q9q9bo5wNReE289vsEfdhV/5MUb&#10;S9DWC/FhazQFudGAMQ6W/GZ3H5u7qKtNZmbi1KmarKURzOjmMP4YQB3GFjgB5pD1HRzUE8OBaCEO&#10;99lzermK8jwBWiU/5F+7VgnkaZxEfpyE+eT5SAB0CQAgHhAeR2rE8YX6DJ2OYXhSY+QwJI/BfMf4&#10;WWyKJBERROleMS/Ho/xMDBwLiI+hf4/DmMr/EPt6rAvoYFs/Q8/lPwPMZFdhwiLl1EtHvW8pVZWE&#10;KaWt3k1X9d/jg92B22N1x/SAW3nSsZImfJ64VG9q2HFaCxyBsQ8TUlcUMlLuQ4AtozUKV6DztqSo&#10;Az9allzrFcvZ/Qh3h43rYhFhvWySDMEwbBZ2x2Ak35QprWzKrMr2ydddSS4if1xdqSh7u8S6ynd6&#10;w8lJ5AXnNL51RHYnQGa3XO8+XiMyc8131CFKLt+1kFk45BOCQb+EpjbjLAzGDYe4wnDHTiT+MAkc&#10;TNbgV5h7PFHhSUjMcEA9EQeGkpXGuUnHArakx2AH5hEYhoWWwM4LYGXVFi6YF0JtIYvzaQwOmjlj&#10;tJMaM+nqv2JlCNvFBjKn6FhJ+Xsu4eXzGH9XyXu+qSCKazDoNTbMlx6SH2oTC+BdoEUXANeNu2P1&#10;x9HkkTv6FFlyyl5btR49BYinTBrAHUreNSBWdHA8rD1hos45wtDj+cNHEQofTV7srFk93Jzws9cV&#10;mcIwJR1UAM+gxs5ja7wf8k2TgHQSMCRrm8/SYE/NFCf0TRZYhkK0ajjIti7/dDx69gQ3wAkS6U/w&#10;WKyoo9O8TjoAYN4fD2u6DD12g0T+D8euDrhKlfRA60qnXBmVyqq0Ao/JC05xOdjKxdbzXmWL+7ne&#10;4ypaAr9DOdgFAc7/leSqV/j/+VsS+DyJmoCg1rZ4IGK1q8jXLV92ICopuRSNIel2Gm7UOG7gGLIB&#10;Z83Aw4F2njS+u0Uwj3vShF4Y//JBA+ixRAontrVps+rgLpxIPxD1CKHFAxHgy46FP7qrmW8jPb1d&#10;2V/6zv1egF4LNHWwOntjPb9H1fXqiyKpss6+/WGmjSfBKILvdyrfexjerHBwEMEOHYbUlK6P4HG4&#10;AzfejSAwIIYW+N1U4+GuGGAMhiEVK6NoBTaWpZxorSAHbgF73lwqWXhOgN60ZSJ+2XFU//bhos3F&#10;CKQDEGHuK+rTTNbdFfI6NDdQw3q82dp+72TJEEkQ/YEbuABaHqC1FUlLqVL7FEn6B+Jn2CISZSbB&#10;ypPxakwM467FKHQygwusJX2nP1bejmEUTH6wii5KuALzrtH3gdC6EvZz8Ikrl0RDidRHLx1mTNNS&#10;NBE5IoB7i2w7uv3knJtq2fSTcGxewGedzGPnv3YL0Ai4Cs4o1VQ50gEAa2BOsiKRAeb1AOkVDHjL&#10;KyBwYXiVZ7mhlDyveX6qiHGPWYFaQ/catzRVyi+I1c3hFR/o/1LQSMEiATtB/na8CCn41BM15RWJ&#10;FC0mVgpqIFCjxzEYxdLdR3FZniBx7OCRiQC4u2PliPBekElvtv6+nFPqNk7BjD6OQNZtGUQaARmM&#10;qt2kIuki8uKKkxjrPHZ2zLzpd5YHaI+8iA4SfDvH+Iu0vJX4/SGGdDW9xzjcTB6RQMv3LeBOgY0n&#10;Q2RSCREaI4jNNJGRghGAVywdTAh8PP5osbkej58wFJurNyQHoOfOHg1og9DL9LibDbBZ8+TGE5id&#10;hqYzKaCeO2cUPTKo9j0+lT/oM5j1MzKsNrh86DyazFxlEmnBofEeqAPAdrpaUgTPhwO3D3DdBOqp&#10;4TXmPo2n5HDyLPpCMHeciFAEf2QYUUFpZ8kNgVl/uJz/Q4d3Igm9J26nEfz/C0mOoTpGgKaHnlaO&#10;EmIoMFB5laYGZKo/BcDSyuSxgK7zU7D5GVg9l/wSpZOeBKQpgERgT2FcmQuX69w9lndGLCzw+gD2&#10;6wNVMyiGDeSPaDxwAJCu+NWVdgXW3VEN6p+s6m4dvXMl8HjPeVXfmiLllXt5N0eqOyrJCvaGtRPQ&#10;2PHsFspsPKkgEXbDUaW7JsDAgNgZrvEeG8sDowIDyZRE0jm/JCgVgpsuHFaeMrEvIOrvDPIQRQoB&#10;cwTb+/SZjHQ7SuW2qoLUKhl2voRWVoGyWkiIoHyvlgfq/O/Xn/WiZpYiL/VA1GSF3Kub2Dki8D+P&#10;ss8+V59xotFMNJ4MkCfBytMA9WR5t/CyTKOedDKOgHCM1YmAN0Kz55Ebk8k7EvD1GcPwfCiNdCye&#10;j0JzfDDD0tLL8mrMYUlHz5mttl8qAMDTodrDmcMIJMzH7fIZAZL1uN/4IwGzBsd7mlrjHzTu4TPc&#10;dQWG5xQY3WD4rk3ekIDeVn9kv2G3WiHksg3tiZ1BHSMaWrqKIMoEARsjUUAeyxcwVtUMXHQlrMyd&#10;3wcAz7ELgPqMBhHB0KflxnOg1tLUAPJINOBTzdYBl0Cejd9cj3PxlZ6jb4SCQFnkgqSzvTs2Z8JA&#10;mobgIFv8EHoqIFZeSLKeU36IX52tIlgH4AKgFXjvGZoTAKkqwl27Ah3VYpbEKkDsinMLFukGzvMB&#10;z/v5O1y9o0rGkCMyJGVsagc5eYqeJ6TByhA+loJ/OxGDkcjkEYB9RA1kklWQ4Htf8JwgUxYvYTuX&#10;5yggMUQW40Nh5hDKnwhmhWG7rN86gv+TxDLIRt2lLuO5EDtfc/JRYeyNTlLeQXJ6DgDfjuJxoEe2&#10;12pY5EV3WLBw5sZWbjR6ROMDn4rMiIBppyr2IBAzdW0a2nmqvF2AewrPT5b7UPIDlg7HcJSmnkJJ&#10;nm6AyXQD0Kx6L410qFqBMfRnPs1jZPxxvhCpMReGnk2kUID2pcdsTZsNG0KkcBqA3spdRnOZG+q3&#10;nD+S2AO1P2fbA7S5SVQFO+N7rG1KYnIzT2Q4eEytqnG1RDhN4evhpPnkRo8F1FzgYIzAYBo1AuZg&#10;4vryeuiOHTumF2w+CHaeTwAHyUFetBKV/KUsPNU3CtSSIRr8mQ3IBGY9zgFIZwD/+SvkIFyZ7bIA&#10;MwF7PoMrokmmnjrSw+Zu6TGvEbDSnWTwQKwiW2X3pSvLzzGtx7b54M2vJvcryf1U10yqatQNSX07&#10;vGP+Y68CXW0QAL5uEMkSfQakh4xMaXVV3KgjlfoFKvwfB3iP4IXRiuX8KJU9sYA8DjtF9kC8fOFU&#10;fs+eTTAFQE9AcoSE4ntG0k0BSDLORo/pa4tXDYXNZ1MJpG6utHYLaGeFsX+XnbUTO6eAJz8KNnqX&#10;HNVMnJzLH3HjbiBlYD7sO8KBcjrHaVOGszvAzJpcrBk+yiEC3JN4LLtqItpaxuJ4jECBegpuZQ2C&#10;jSD3SO2eBWgFYgqN5Y50huA8tfgaabMIokhizJb8QG5Mo3IkDB0lI3EK/8Enn03GbfMp248G9XwO&#10;oL/gbtWUUm/0bv7yBj6amxBVcBxZANCaNeK633uzRfTHS2tpGL2a1+TSoPA4nTBXfzSGUqAezukv&#10;d5L8pKHjCc2SRBM0tjt5BSHcCEvsAho6T1qapH4tNYl0rXw1Tg4D1gO5Jgl40wS8hQuKm+ACcuU8&#10;vnH14PNAL/YG2Mrp1kyYAHj9Y5q6qDrwkq6q6U4Cm3J9de6aI/rghXkFzkAzmUwVHChxS2VhAQBn&#10;aSCplusNoqOKE9QXxDvX69RByd0EfhMa/d8CtXYImDrNTRbTRAQlhFE2RiAnjipvlagd4xjH4xMA&#10;+AS1jyfwjiRiDxyMnWoz2eqDlJariGDEYBLTBjlvwqgR3Qh3DyYiOZXqEVp4YfhfIifjMlJD65r0&#10;MxLRC5x4QbSCcsP7Pj9xjHzV9WxR/8PN/K6PuT5rMYY/tk0UiUwmmDKZvJ0ZRKEnk/fu5IaGvgrY&#10;Oudnk3HfKR4yEQeBWm3o9ZIcGsWtESnK1VcEcUwQzE2YvNBgcl8nAdrp00fj/ujDHznSGYiSGdM5&#10;FxNOmzrcaetZ5ELPmjMc/UXLLVj64m2NJvZGEssnfT+YvcE8vz8FStLDm/zkT3vyQO0airsREp+4&#10;xoe7Y6Y5wyScbUnG4kRYRJo6hMyrkOBuBDvC+P8XOFegwHn26hKOak+w2BUbCNQ+uHMBigaAukVu&#10;rqYLnCdAoPD8RSJecvh7MkXsDbApEHATBzhP1wQvjaVzAOaoBt6B5YoJXFGBGNZfAqPAq2aKalSj&#10;Ae4qEPVAms3/7S2GKfH8KfUH4XEORRLekdQAd+61BnM3QODGkN7WzaXlZmsTIdWMGo34SFZAhjno&#10;8TSTOUEfjuNUc8dzTORxIkZYAsWwsgf2Rk92/v6g0b25rvIsoWEB9Th8vouXD3YFukoLTScvJ+fi&#10;VPJxSGEgvK1WBPnGYEFA+3aRRnMIzOhl7CXXmZZszDM3WNcZ8AmoE8DP4hVhuGfHUgFFsAT9LG08&#10;jcczAOk02Nf7PF5ynBg6FFtKrmMHaIzAiKm0fyY7dAq9FicRTRwxCjwQAi80mrt08DhyIwCJMuxm&#10;zlSfaGLr+IHHBXcnOsgdxHMzALNSOJWyuWPfPFIElXH3GR/Ym+AqlpZR6IHaY+f8SVOa4Xe/7PCZ&#10;+hPkB/P3AsC+5Trrq7fyOteSN5OGMstWjSLJG1cerBwOuMM4hlKlEEowQO6pK4YOdoBGQgDoMwIz&#10;AHFHlkAt8OZRJa6jKms0WUCPL9AA5/LNRZQOecDXHJhTAjb6VoD2FuzpJhD4FTFoco3XcCD2gOyx&#10;qQdmx6qBpV51agvmP85R3SOfSYOUCrYgO+VakXntyLzlneeoTa4AHZAl7qYJ6G/dWOofkoH2zw4M&#10;YkqmhUIibb4E3HtWIPKYxFEptrEpcwEKufDYIREASvpULrL5C0j1JYflKIGP4ydHkmgWAUkQ2bvl&#10;5WtcIzKoNAaFtiUV/XV3p3VjOzR1zBsBolYXkhoXKQbJA9TZV9eRZLUSFaAe5OQRUZQ9WcwLS2su&#10;5jRqWWcQxJtK2sVUAVvSgxWODHFTjHHRTSShTqNTNBcogptAnXCVFx1KhLFQd4ITI6H5sWgV9YGe&#10;QVXKWNwnwYj1aTOZGjtdCSFKqu75/6vrvaOqvNdvX/+4d5w7xh33nl85e/92y072Ti8mJjGJvXex&#10;goK9995L7F0RRJEuHRWkd+y9995RbCCggIoCJpn387wLkuxzzv3jO9ZisRCE+c53PvNpmot+HTeb&#10;sk7f0fzh8BWdMlKY2rkaDchZDohtD6CzC7BOQztridm3bWt9nb3U9ljH3KnIEjQ1F4bpavOtzayv&#10;AtTW7fKC+trT13z4pZu2I9qFpc3KWYaeX8QFd/L8QhgaHUxF33ObP2zsbOMNagFbDnjLnLFkLhDb&#10;EPbfzhbATOEUYK7k2OjfYmaJ/KrBbbcigLUdiyYLDLD2vO7YCDHrLLd+SqensVZOOMMWTTYYwwJm&#10;a9gtcTo3OLVgLXEAG+aap2eD4VlK6Xqk2fd3x4BtLG1jyWwunjX92rELye4Wtu7BfPhCm5oPqAuY&#10;XXePk/8EN8Y5BI0MkMlnPohrsI01OpjlF0hmmOIeLLAVBF1rwMBqbus70m1Z/QQ6d6bD+ID5bYQT&#10;BNZlBK1WwwBt9TkWDLrsWNcqurpchNVruDYc0NWErCy3feK2frlyB65NglOUtJa55L7U2a9nj49t&#10;VLO9l7YTcz1KwRtlYHVEJjHsrIOZl2PZLbNDo/YahvH7rGfYI49Ww2/jNebNJR6g+L/eUIo6FjKT&#10;Yx5UPoOerdkLYGEKQ2YDmPlmcsPQ88nMLOO2NJ6hif0ZEzVx0SDlnVwDSzN51BbWO4t6bJWaS0PX&#10;gfm3oNC2sNpaYQOza9m6a0egi7V/A7SxtevWZbUglkqthBUeY7/Fpy5ycvfLMN2tnsPp/KUnzWoU&#10;XtcCugxAm9woByjlAMF1ImAYF4jLq5nu9LtTUR3uAvTPYfjolLfC7qUOo9fqb0cOcP4FxIDcgF57&#10;rJ/R1W0O4zpSwQVAp/udjw209nopd4xSXi91Bj/WMbABuO64AF1K0btr1ogNjHSB28XWrtl7dpyf&#10;x+lmt1YzbEiakq3a8JG5Mgy9ue+AGjfmX47tgQTIzBe5B0ObYxIdTeEPYwHM61+Nhl1OpnBbGqO+&#10;qFO/Q5/lM763rcR47RTpWz1zvPN3+dnxnV1ZQVfCzHbOuJjZtYrZwIzcqN1/UwY7lyA3Cl9tpwEi&#10;COKcR9OArQh0MbIx9VrbLW+191bdCci9ieWswtPOapMZ4HEdX7OCAqUVBIHOTiCm4PpyVjGZwGpC&#10;VpECrzcKMT1rHRORfBZqLJ2z89jyuWDVIs2k23YiGnUKRd5TZ0/SVHLsA6e5a9oqFo8vZD7v4r4k&#10;GSzyzQDQtqbYJT0sLf7rju3aPdvGzL8HtK0idu3Gdq0TtjoQFuACbBeghez4xQG1/bIYCEn9x7nr&#10;aykTtAyhzbfjoqNrYUvcdPzYtVxUAQAVliaAqQCUFQDmBSCwU25/FMDxkseXgKXCDtWBFYzQfQm4&#10;XzmA3uIUTlUwuPG5w+AuNnd2lBsga3ctumSCa+9i3XPX57kQnGNArQOgTTU1INrHrnnPNl7BHp/x&#10;7z+zDWHODBFmihiAubie8/M8tw28dmpBbZ93gF17YZT8eidwTSt9guthmdHCcmqTCQ4LiknqMC73&#10;t4NPztTR+wDZATvHEkFPcHd276G9jtjEB4dhraWUFw1RdHI/Cq/m8neMcVLYzt/DOQZmKunQxC6L&#10;zoJB86DNuvsN0M4WW9vsy9fYsiZrpC6pTubuFk92MkZh0cuw4gyorOQGuOttdzx62LS0DzMWTSGY&#10;9DCG9gbkppntcT2vbUAv2w76FRwfmk2sXXAjPbAG8gWLKGYiOKzXh4kzY8m6LGZjbJ8xfTWcAXlz&#10;GIg4ifTi0DlemrF6nKaT5Bg1v78mrxqsGWtGqceYzho+k7FdaOmytzafI9UBtDF1le3/Q37UFS05&#10;fvQvMPKvu7VtvXCWi6UdKeJidPOmXYCu1dS/S74YK7ymJ23PYR/5bZ6nxdx65qL30vZMhpm8kSUA&#10;mPrqiiqYmdqAcsDhArLrGJBfWIkrqdsKQOMAmsn4L1mZ8fonhqHA0G94fGGA5jVjcxfoOLWgdsmD&#10;Op3rAmmJjRpzHl1gtRHCdaz6P0uHuo9t8qbDvvxMBuQyfp4yY2XnEYDj7pTh+drz57/uenRdJCXG&#10;8M6YBtfQ80LGNpjDUoTseIrksA0JDwB0Ae5QwVMcEOcYwF3PHzCt3+aR3Od9NlX/ej5sSaxkNRNW&#10;ELRo2VBl7R2LHPFVOh03Gw+zAmQve96ZsHSC/lGr2REAlqW5a+t36hjaJIdJDVuLZ5vGbCNZGWB+&#10;jrvxFN1cULFNKTt9HDAuo+zTGxA7YLZlrrUsbPvjrQVwLSMzHAliiRSHjS0AtIWwBIAUJ62hHtoX&#10;qeFNObM30mMVzL2QVi1b013PfeZgDbS0IaV5Q6YPVMe+beXJVqEpBF6D5nlq9DL2WixnBu86Rpf6&#10;jlH30R00zAZPL5ijsO0/clulvqMKW8ZA/XOqs3Pbtcn1d+uHa4Fbt1/btSi+Tnr8FjAaS9fJkN+q&#10;9oyt61gC7/vNVm0Inq7B4xjGvXcM3w9QAMJyG6htYAWMLwCIgbjuGJgrAIkDZIrQXwCaF2ZF8byK&#10;4vQqJvxU2UXBheD6twAXj8aazwC5DbOx45qsb8tEbe2za/WGw7C/PrrY1EDrMOv/pIedr+fncmRF&#10;HYjtAuI4Kyj4GZ/bNgEuPGPpMgO0s2LawG8Xi63Ic+n1IjvO6AYcGRi6mCKvQlL9DwGtgdp1SMSg&#10;lX977mogNv/c9p7YBRGF7FiCfJtHN33UtlnKPr9Ag/w765vZbdRhdT818RuqPwWP0jsXN2tERYoO&#10;wLYO+Vjm16nfMdnhWuXsYmoXBipMNyM1SmnTe1rFPOgLYU5H1Nq1i50uFJvQ5W2sXMvGSyjqX0eA&#10;tw6gO4+2ex5NvQZ2NjAb6NcD8pUkUdagmW2ThB1f+l9X4nIsWIhPzcVSb4LvcA1lZMAEcvddh3ZS&#10;Y7fvNHLWQE1fNU59p7lp+OI+muLN9Jyo+Ro8r788J7hrBtVNY2aO06INaK1StpMyVvdZNVoaf9rk&#10;h404qAKcb7H0nCDRSa4YU/9+8XsdqOuAnesKGAG/HAZ3ZRQtUHxJIUuhTWbiD/8LNdYXLvtq8Zq+&#10;FMzM5uJxaVLbWmugNbC+BAivHEY2WcFzAPIKoLym2u+VVfzRiWzNCK+dhgSK03/Z4gDaGNuaFcoB&#10;m4HMOY4MsEcDt8kD1zGWdZjVkQa/SQQbI/zMYV/bCuACbx0bO6/bcf5dFwvbv+Ec2+vIRWZTW833&#10;rfs5XPLDjgHatDp3CpMdBmgAWYjjYXPjSmhre2qOB5usHjpAtkN2EUC7nvNIRd8Tspnm1jhyhazq&#10;viPMWiEbu5Lkytr4yeqxqJWW+QzV8SSm8R+K0f3j8Tq2M1y+O/3V9lyE/sTWs7EFeMmQmP1tzG82&#10;lq5LkJmOtlr5MgfQKSrG2bhZGMuw/EVOC5XVN5vNZluIfRxActDNK1cyyIjtELbg1VYL2rZiRzfD&#10;2tb+54skthJmywquNbnCe82ys72Z9u8tBNBrAXq98b6DNBXmHbd8mPpN7y03GHjkkoEau3qoek9D&#10;WgDoFREzNS9gqtzGdALIIzUDDbskYKHGUz+7bSdbXZEdJfwHyyxAhKXr9LTjTTvuh7kev0uF10oO&#10;V5BYGyj+4gJ23Xn6NkMZLxO1oiBCHjkz1TlmsPrFD9as3JFKYi5bdOpIMmEL+V4W9ZsVB4DJZr0G&#10;rCZPKtmPUmngBhwvrZuGzhqbTWxrMuzYe6w+u9oALVjaAbRdFIznrZUk5TC4i63t0QV0ezQguj52&#10;Pf+fj7Gvo48NiA4T/wb4uvcacB0GdvQ8M64Z1GMXpAvQfB+OOQx1F40xtOOE1Gr4YnNdAGYRCZ1S&#10;a3CgHqWEjOUTNls9AtQ2kNI5DKV8bIf0/BOGqxfD6oU0NRfwnptUFV57uFG+3jaVaoL6T2mlRMbp&#10;lp7k93UOF+sC5HSRv9+VndLVvSo+n6P1x7fpj3v99O3ulTpwP8ghnbfUOddt4jUNXQ4OniE3isFE&#10;fmms0jKZicgoZG/AuYy6i1XmVABM22q2Ermzyinkx00jieJNkGgbi200nTGu7cz0M5AzQNSsY8sK&#10;WpG/w9CA3plKC+PPx8wwt6PevM3zNT8IwAZP1jRfrDkyRON9RmjchhHqPq2rBszzUEDKOg1fOlht&#10;B7fU0BmMFvCdrQkUtAydDcDWjGA/tC3dIRFSg01jnqPTQJvmJFzq/OnfPOlalnYY2+RGnfOxi1/O&#10;Tl2uydKql7lqUpKsP5/3V6Ps5eoSNVmDg8doTMBwDdjoqW4+XTVwQzuq8+bxR7bEhzEWcgFQvKH4&#10;/LWzro0Sx1oQv3SAzMAbB8zRjr/9hs9bJ0UNkqO6FtCvnIDRJInrsQ5UDpAd5q5lTgeItSA3ZnVY&#10;tg7YxrxIBofB//eANxA7wHUuHheI6ySR833qAM2/7bo4XHr+VzDXuhw2ds2GtT8jw/mc/swSW2wK&#10;oJ8A1kI2XdlxGJm0fBGz/WxUmgWVT1jtdvOBP13lLG9iZUVA8HxNmdFfmaS6n51ASp1i5+RFYqOL&#10;WXpxIVsvL+XoxaU8VXF+urhbCQfi9D8i5unDsBG6VOgCtS2OcpYrsaSptDoRMFNV9ypB+4mzLBO4&#10;AUm7AS28kpHI5i/7Oi4GIOfRCvaXkeMwP9yb4UKOL47cWIXnbKxrHS1rcULMojNJ4ge4I6P8mVu9&#10;wbGalyyfy+Qk/HQ0dT33Sf3Vdyoz5Baz4HD1cI1fO0zj17PHYtNYdZ3SQYN+dNfGpDXqNa27Bs/t&#10;pzk+MzR6wTCNXMDeZR6HTPNSWOJcZ72baWkLEB3Z4bRo2VQlkx4uPe1IDwfEddLDwGx23m7dqtqp&#10;BWVZ+vJZpt7Jj1eXA37anLNB5/ax1uIcnQ4XGKx+bruKTkXpyO51aPpuSj40nuYAKs1YIFnIqt9i&#10;QP0CtrMlQrbcspKRUwbwSsBsRTUGZNvzYY/mcb8RmS9tcaZkVuF3v3IkizG9C9AOqOtOLcjqwOZ6&#10;rAXsr/Kk7mPX43MDZK0OdsD9K3iNlQGzlWMaU9f927WM/avccXS8SRzuQHWOiyVl8MqLYeennGIA&#10;/Rzp8LzSZAfJIH4XRewbLGIoYqE91gEZVjY//ClloAXs875y10+nr1OBRwd8cuYCZUTNU+FJvteZ&#10;RJVfoJLyEmC+lKtXl3Zy8vTyYg6vZ6vibJZqzuUoKD1A/9eKQeodOpjfg5UQJ5COj6DWxZJI7BTH&#10;1bjzLFbbdqwi8KSkgtp6X8tI4ysbmH0Bs68PjyTxVhD8mS9tWepNvLaRY4X8K224Ea9ZwdJq2Nwa&#10;Zk1rG9CdrCLsbbszV9CTOI/exDXrFqteS68matL7B7X2aiP3KX0BMIsMAfVomiM7jm8FazPSNHCm&#10;uk/squnrJyEzRuN4AHxsvIkkZYZOHyuPMd209/QafvFJeKMAr8aWydextAvMjuthYK49wvmwwPDn&#10;X3YroihZn9/erv+4EaeOxyMVtRs2OYXbcXOffr61V9XX+aVezVLZJSLnCywJuhSnO8f96aBh3gQ1&#10;vzcfWzkof1yWSz5jsqUDahjYNZLMgP17QLuAbb1wVQSU1QpDEoXyPjqVHYlSB2oDtssN+V+Pve46&#10;LqatA36tZKh93TRxXWBnwLb3WjOxw8a1EsNlIdbJnLp/0yV1HLnjOC4cA7QlZpz6FBeg7dgQ8ed0&#10;6pRZlaGl7QHyU3YSFjHQ/SnywmpXnnGhP2M6aym/m8ISNsc+3ES1my+z7dboKF3jJ04s1oNjBNUX&#10;sNqMlWHk15fzVHl5p8PMLwH1i4s79fxMlp6foDDtRIaeH0nWYsog/tuollqZOdNJojy03eHsDX9C&#10;SfHjSjKCdyLY30ODCBacL0D2M6fCgMzzDb8D9fo12HI4FT4wt52NfG4tTO1NssePLLU1mph+Nna2&#10;Cbir8KvNt7as4WJ0udVxzF/EQqmFpL5bezZS6/7N1LDHt2ri2VydRrbXkPkwNlef51z2xYXM1EAs&#10;u16TumvEwiEaPm+YxuEFT0KEj5g9Ru7j3NW2XzuNmOFGsTlX5svtZK+Y1k5ka0mX10463Ow5Ar1f&#10;g0OXbVdcla4Z9+P03y9H6WvmBYcd3aqi03zu2iHpziHV3Nyrqmu7VX1jj97cMFBn68XlND27xCoK&#10;QP3oQoDOXaBNivUKD7ClitjFV8IM6OesnjDv+TXtQnXy442xNcCue7QBKDUAusYBNEEhDZ+Vprcd&#10;hv7/A3Kth/07ifCre1IHUod1bZuuy1ExmWIa2vW+3x0HxC7J8dup/b4G5rqMpgW85rJYcsYptHIV&#10;W7kAbfUnVpBFCxqgtlESBuhifgemlY2RbSNZObOyy4yduegLHgfQpsXmq1s+TFFawQqQxco/TTLq&#10;At3YsPKrS4youLJLlVf26NXl3QB6F5/LU9n5XJWdzlHJ0VQVHkBO7GNfd0qI2o3tpj+Nbaa9ZHNf&#10;IjusAOlBeZTyK2Jogt1MeSgzNgDmBkC4CUAbWDcAWj9A7Y8E8XMYGR/aMoM2LsMBNIEjX+eDB+1v&#10;3jTa29d8aR69GVFnozVMT1uG0YqT5sxjNBiAnrN4jur9s8X7auzeSG4ju6ipZ2N90eETdR3ZTpPW&#10;DNPCELRN5EJ1GdtBPSd0U7dxXdWZ941hMMkghvt1H9WDr+uqdgM76IfO32uxz2BAbAXcO5yqqiec&#10;p1ypZWiq12jsatLkJj/Mm77zKkl9LwbpPxmL4Ja7USeP4G/eOsY5quqbh1V18wCP+/XGQH17n6ph&#10;6qpbe1R5nY7zq1T7XWaUFMB+eDFYVxk4mE8BzmPWQxShGZ8RKBmoK7DOKgkUjaWrnYZNnjt78gzc&#10;9hjuAjSPNkvCbLwXBGIuyWFA+1d2/pWJHS/bWLmOkWstwd+B09HCjh62x7oLoTbo/D07/+57lNda&#10;huadlyMzyjjPa2tTnOxlXdWgORvYdcVU3Vk9t4H5OTXhpXxcwl2qxJEXVohlKX8XoEts4xbuRz47&#10;CW/ksyjo5jomKtGHSBnn80u4UzCynVcEgJVXDdS79fLKXl7breeA+dmpTJUcT9OTQ8l6uHubrqeH&#10;6OKOAK1lAND/4/69lqdNccoVbhcHs99lky48CmEnDx4zjaybKUXe6LDsXBIh87UJIBuwDdAOyGFh&#10;A7KxtrG4gXcVtRtWVhpIXf4GY3eryEOWWLbQ34JGAO2L7WeruxcsIim0dL4Wrligeh//8KH+/vU7&#10;atj1W/Xgamvp1VTfdK2vQXNZHINVtyh0rjqP66DmA1uqWb8WGrlopDyRJn2nI09g7L68r8uELmo1&#10;pL26jGir7OMrnRS4XanFGOoPy7F+SrZQ6khSgCWY1rlyuzxOvfes0P+ds0r9Ymi/3xUnXT8EgI8A&#10;5EOqunEQ8PKxndv2/ABnP2efXt+EPW7kquI643yvYg1dpr72EhtSr1EPDKifkAkrpojfQF3GH/YF&#10;yY5KgFZtQWAdqOmFsyIbF0ObhiZTSMbwFWB+6QDadiwaaH+XKrePse4sMeMA25EEFigCaoeB68Dv&#10;ciYsMLTP/S/sWwt6sxedALT2OBdIrcwwL73CSd+HOlWDLjAbG5tFxwJ4Z+waEsMaFFibZ2A2yfGM&#10;z5XCzM9h4+f41cbqlvZ/xvauxyUkW1i0mV+wkTENa3XmErXTl7joIYeXSLoX3AVfXoMwLu/SawPz&#10;5T2q4DxHajzjrllyNE2PDyTq3u6tupFBfU2cj/YFL1M8afOG/VupyzoP9sKwIIotWzcLQ5Wzn32H&#10;2G6bcC38AeVGP6SDn4F3vsO6GwFzHYCNpTdQYuGHnjZwW7VdXbmysbe/1ebzb6w1pwSG9qfP1QqY&#10;LDGzhmDxx4XM6Vj2o2YvJPXtOai7vmz8qf7zgz+oQcevse766OuuX6mZV2P9GDBD032mas5mxHjY&#10;j5q4cowGzO6vwQuHacK6iRqzfJTGrWL7EI/9p3uiw1uqw4CvWEwTzG08lyCRaJeBjqUUdZcy1PEl&#10;O8EfESx45CzW/xE+WV38J+tcKvPPzptWQ1ZchZWRG1U3YGiYuuaWC+BvbrpAXX3bzj6HsStv8TU3&#10;MwE2bH2VO4IDasbjAupCmLqEssoyovtyQF0BW72C9aooRzWmduZFAOifmRXyFtvOnA4H0CRRXtbY&#10;MR2+xUnWGEsaW7qykJa8sRS51YXYMRD+ztKrTak7IP8Xdv49Q9fpb8DsJH9cmUzn1GY2K3A0XgDo&#10;ClLs5WQEy2Dm57CynWfoZJMWxYDZAP0My64ch+MlFXE2JPO51XjburraoiwD+BOY+dETsoXEGlb8&#10;fwnt/Pgq/jy/w0pIovLWQVXyO668sR9Zt8/FzBwDcyky4+nhNCQGYN61VVdSQ3QyZoP2BCxWhs9s&#10;7aC0c9CgDvqTx7fyy5hMDUiAjl7aSAc/c8Wx5vytAwqQGqA3Oy1+sLJ1Q9WCeiOM7MeUrM3G3JyN&#10;gNpq8u3RPreKuh1zQ/y4GKw22odgcDOtgdaAYsA22bGALOF8GHrqXFqwJrFNqItHe73z8Tv62xfv&#10;qEWvJsiITiRVOmtBMIOwA2hIDcTY3uEt79iFmukzXmMWj1Sj7k3UuFMTde7XUR6j3eXm2VnNujbS&#10;Zy0+UfeBjUl6BDq2XTmpz/K3VrxkqdE0LTi8Sv9P2HQ1WTtCuaHLVLx3h4q4jT0/nY1+26OqKzDx&#10;9cOwM9KDU3XLwA3InXPQYWwD9pvbaLxbBCw3sZRupOvFVfTb5RDdM1Dfp/GV8QHP6b8r5w9ajt4s&#10;t81c/LErAZD5z7Zm7GcY+mcAbaB+DYgrAdIrUucvAe5LY0kHyJZSd6XVfzuAhvfWVe25QO1KxLhY&#10;1gV0s/aM5Z0akt9JizpWtgzmSy6MOlA7F5RlOq2s1YqsjGEJ6p47EgopRd2GgfgpxUjFFPib72wO&#10;xwu6bd7QgvaSAih7v3MRWNUhMqOIvd4PqLp7QD30fU7+baTKbfr77h3S67tH9OYuj7cPA+aDenHd&#10;wHzAIZeyC7tUcjpPhUfSVLAnQbdyYnQ5NVjHItdpF0BKoex4G/XU0QzUnOTZTu+0/1J9V3bTwQsr&#10;FZrOvhYAuJrAzqmtd8ALM3M28fomwG2s6xzAvplipQC6ozbZ52Fre5+xuj0ae9vcDl+YfpX51MxX&#10;tIvEmUhAA4ovfrUx9KIVC/UjLF1vLEMPh7Mz+atGn+udz97R540/V0uPZrDyCHlvpwY5bo6mEc3O&#10;CaQmOn6ZNtBlPRt9/XXb+mrUrrG+blJfX/7wsT7/4Z9q0f07dejXXI27NVQbj6+UvHc+9Qfb6b8j&#10;u1UersQL6/WHzcP18dL+2jB/iK7HswItnQWWuTEqOpKisjM5GPl79PoajGwsjQSpvs0xpgbY1fzi&#10;q2+bFDHGhqnvcAHc3s0fJE+vb9G4e5u6gSuhund5jR4wMquYqrJnAKACMLyA5V5wyy6njvkljQDV&#10;1Pf+hNz4GcvurVXbUQBVCWhfAYoXnApKSe2W/78/AOzXElUraHJV9P0ayFkK3XQ2j5ZOtwyksXFd&#10;Sr7uNXvdMpmVfK6S970yZq5lZwO0A+ZaVi4xfWxbu+hlLKJZ9ykNsyUMajG58Yq5zFW0oLkATcWh&#10;uR+AvYhZHo9ZfPSAhUcPCASLC8iUFuxSzf0Tqr5/GlAfA9BH+N1xkHwvrx1QxZV9uEnoZpjZwHx/&#10;b4JuZkbrYmKwjkatVx6NHynUf8RRxhtDD+Km6YPUo+lH+kfrz+S+pJui987UgriZCua95lJ4G0ht&#10;kgDgC+YYiE12BNDmZ3rZelhNYwcAYDubkSKbAbk/79lsASNfv47aDm+ygWtt1DO6OZABonah2LFC&#10;poWLZ1KwtkizfqQeeuCYARo02ksde7fRBw3eV4OmDdSyR1MtDqN7hak6PglzNTd0gWYEztfKuOXy&#10;20pdcshYNXNvos9b1tfXnb5So97fkkXsgA5voC+ava/vu37N84YA/BulM785v3Az1lqgum6bpH8s&#10;8tKY0Z2VvHqyjoYzVTOSuW8JtObnMPDxILbcKZj64l69vnoQZ+MIssOY2kDtAnQN7ke1HcawVt/d&#10;z9nLHwW5cgeb6Q5feytdJdcidOciY74Y0VVKBVoZoH4BqF/xx36JHn2Bj/uGlq2at0F6+1MwbB2i&#10;14x+ddjZqvX4fBkT5+vauZ5bgwBf99tBz9Z1xFjDgKN3YXDciN/KVl1rl50aEy6UFzCvse8rh5Fh&#10;YkfeuNi5ktcr+d6v+N4vuJBe8r1fWLBH2exzajRKDcgUFBVSNFTIRVpED2ExgDaWfsb64VdvNgBo&#10;Rkswl6SEQqViKz6icfYJ/YDFj7DtHtGr+YQ73+MTevvgrKoKAHPBSUB9gt/bMQB9TJVIvRfcHZ8j&#10;NUrP74JgYGYn+IvQ+YQAHYny1k56T1OYPRi7nLoPWvf82CPp3uZztfnuHbVx+0ZtJrdX6K4Vmrdj&#10;JsS3XMGkta2db4PpZkBroLaxGMbQNjIjCOkQxDAje24MHUQbYCgjNEx++PvOUZBpZ9jdG53sA0Ov&#10;xSmxSV+B/iv4GhuKxApCGNoyhcvWLNYsKu7qNXH7Xj2Gusl9WE81bPutPmv0mdq6N9eSiAmAeYa8&#10;46iLDl+kqRSDzwsnDZlCHn37VM33H68JaOpRa0dr5AZqQbgAhq4bolZ9G6ldr1bq2r+rmnZtqhmr&#10;egOEaOXSCv85xS5thrTQkhFdtG31ROX4ztRBf6Z4RtBmv5063Uz2He6nLuQE2akLZtkB4uvIDmPq&#10;OmDf4TW7Vd4B0PkEi/n8ofJxQe7B2Pm79SYfXZifrZLrUbpzidG+TDx6DquVozsdUANEA84bNGd1&#10;DUshKT2tsa1NDqBoxzJ2BtDPnQxc3bFbuyso+/15Bus/c7phXO1eTgMB2tWkggV1dRKlToO/hH3t&#10;vOJ9rxxww9CAvZKyV/u5Kll39roCz7ycbGcZM0vKkGrPaHMr5UItydJL1gm/LOF3w8cvS3P1opS7&#10;0nPGQJTR58fXVD5n3UNxol4UIcGeZKuykN9R4UlVFV5U9ZMrqn50XtUPz6jqwRmHoavzTyLdjunV&#10;9WOA+QDMvFclZ/NUdCwdvWxg3qIz2zbpYPha5dJ3mkxiJI7mj0jqPjbOGqyhXb5Vu0bvatyQJuxj&#10;6aCvPL/XjHVT5LNtoVMuYYwbAuhMGmwGmDYqIxDtHbAZVnYADOiZpWjPg/n3AwF0EMwdAEMHIE3s&#10;ub+5GTC5NWxbhZ6/cxHwbzKuzpbFeuN42NrBpWsW6UdzObqM6wK7uqnrcM6QrmrUtYm+bPcFEmM4&#10;DI0XuH2m5kct0kQ/HsMpGslYKd80OnWTZ2vi2nEaQcPqdH9kSdgsjUCmDFo3QP1melGRRxZxCvuX&#10;5w+k0DxUgUdW6OMpndTb7VPNH99G0UuGKwOWzgPUB0i/H0NPX97KeIDMKD3ZC6iP4Ymeh6mvGFOb&#10;zDjKLx8gO7IDCWLuh7F0Pp/Lt0fY2gE1bJ2/i5OtMpI1D67CVIzKegZrlRmoAetLWLCaHsK3bG16&#10;+zNM/VMQDGlghh0BegUjyhxAk0ouhfEswCylIN5ssVJzEmrPM8cH5mO0uetgsxGQldut3yQDjyZZ&#10;XgJuB8wGZE4l8qSOlSv5fq9f4sKU5erts1N6W3xJb0su66fSa/rl2W3OHan0rvQs3zn28S+ld/Rz&#10;yV39VHJTNcVXVVN0AeCe45xVzZML+unJRb19cgkQX+VcVs1jPn7Ex48uq+oR4C7gvfdg6tun0M7H&#10;0c2HVX4ZZj6306WZYearBOuntm7SgbDVyjXNjHUWQzNtOGD2ZZDmqJ6NNQyJOaxvEw0f1lRufb/Q&#10;B25fagpJt+DNBIHMQQwgCAwyJgaoDpidWS+AFvAG27hmGNxGOIcAUAOvMXYw3yuIVkCz6/xNkgDu&#10;IPZi2tdu8Lb3LFMoF0GwDRZlwOgG6qdtUukSthvPWTxf9bzmDdUIZlyMmD9SA2cNIq09Vh0Hd9R0&#10;vyHakIRvmPyjVm9frhmbF2h2MH1gqXQLZ+MpZtHnFzlPE2iNmog/OJsfckrYbLmv8dBwGHvs2vEa&#10;xUDyUexk3r5/tdyChqrr/E5auagFja7tNWVkC61ny1XamsnKXjtJe/1Y90BW6VIcrUIZdKkQiBQf&#10;yVDZOWw65EfVDQsQXVraBWqOsXW+HQP1AdXcA9gFsPZ9WPveHp7ztfdT9Pgmk04ZaPiMWRsVAPQl&#10;gK2m5eotzPwTgH6L9Kh0dDNg5nZfTrKizDJwnDpAlzA2oJjhNAbuYiSAaVrzgYsdC40OcqdICBcC&#10;YJs0KXO6z12B3Qs7jpwA1DB5Jc9foeNf8b3elOG6lBwGyNf1U/FN/fT0ht4+5bEEMJcYeO8CYjsG&#10;Zjs8L80H0Hbu6mfAbe+t4Wuri64Bbpi40MBsQL6CzLiimkd2Lqua59U8r7p/jjvcCZyN41ifhwDz&#10;fsC8S0+Owsw743QtLUwnt27UvpBVykLjpmCPxTGjI9K6/9ms0Kbjl2rX5Wu179JAHzf9UP/21Z/1&#10;3777m97v0YDKt0kKhl0DTCfDxMGAMRRsBAHgQABr4+aCAzlIi6DaMc4ByA4Dtb0WwudD7WNjYiRH&#10;kLE8d3H7em/qOkIAtCNTYOdgLgZ/lsMuo4Jv6dqlWrJupepNw/MbzzLLAVMGqPcYdw2i1rlN71YU&#10;H3lpPey8OQUdk7oWHb0U2UHbeJKvQvezk+XAei0Kn63uY3prCrbKDOZHz2I075zIxRq5eTQShA2f&#10;gXM1hfkOg5aPVf3FvdVjFPLG4zN91fp9/fuXf9SHzT/SFOqaty0cqXT2eWStn65DgYyuBdR30sP1&#10;cNd2FR/NJEu1B4N/vytYJOny5jaWHqf6DlIkn3PPdWru83oBAH8AwAsAdcEe/pAEmQ+y9YTBJg8Z&#10;pfuMAY4VeLfVuAI/wcwG6Jq3AaoEYCY1LGi0Y4D+jaGNpdGnALqYQZCmZ03DPmVOR4m5DfjeFoQZ&#10;yEux1YzBLZizAK0cgFcA7AoAbvrdAtIXNk4Wf766ZCfgPaOfiq7qbSGABshvizjO81v6udiYmGMM&#10;DYhdQAbEtecnPv8Tn/+pGEDztdV8nbFyFWB2gPwYhjZWfngJmcEpgJ3vndPrO6f0iqC7AjA/Rzc/&#10;O79bhUczlL9zmy7BzAbmPaGrlI7WTaLjP5Zew2DAHLRmGqz7o2ZSatxxYHt92e17/Zlg8D+b/EPv&#10;kJAbOX+wQmFicy0CAXIQc16CAaMFg8awQWjwEAaChgYzj5znoSErFcb3CeHjsGD2JfJ8SxDPAWwo&#10;AA6G3QP5fsbQ1kxrRf0G9nAutGAuBpMevnSuLKfLasV6Old81qiexxgvfdK8vt779p/6FP38fsOP&#10;1aj19+o9tK1WhE+QXwKZnvRVmr1liaYGsFRox0ZFHNqikH2+muc/TvVbfaqGHb/TCFqi5oT5aI6B&#10;OmKhBvoOkSea2X2Wh7rMGqBPJnfQvzV7T//V/GP9V+vP9e9c2R/2bqjOEzvQeTxQ4T8OU8rSMcpi&#10;NsQB/gMX43BAUrbo0a54PYWpn58hi3VpP8ELEgRNXYP2q74DqO/yeO84YD6utwQ6NQXHATSfL8Dm&#10;e7BPbx6QOn+wF2BjQ92jtJJAsaRorapeMUm1ejOgNrbe7LBlueMQuMD8HLnxDDYvpXi+pNYmKwXQ&#10;FmRa0PXrQZ+X2EgxAzWgL0XWmDQxv9istuc2mckuEi6WStyHyudU+xUzYarwtCMLTA7U3Dupt/cA&#10;NoCrKbiitw+v6KdCWNoA64D6NxA7UuN3r/1UfJeLAEDz/uon1wHyNWTFNb15BLD5d6oNyPfO6829&#10;C3qdf9Zh5ZfEJhVIuWcX96v47E49wme+A5gvp23R8Vg8ZoCWBpi3r5upaJg5mNlygdQkW0Bm4+Ei&#10;QtbQQI2Vy9zw1bgSC3E71hEshgLGYANxEOyLsxG2Gamw6UeF2dfxaGwdEbwC0DLxNmiZwnh/qIEc&#10;Jg8D6BF83y28NwyWNlYO5N8weWKOiNVP+1NGal8fBfAjGdQfFeFNULjUGZS+fA3AXr9K9d7Be/7L&#10;p3/W33n8vPEX+sfX7+uDzz9Qy87faXkoemkb2Z70ZVoUB6jDVmhJrK8C8/wVuHO91kbN0YDxPdW0&#10;Q0PVb/qZvGYOQ5as0UxmTY/zn6Kei7vLbXZHDVoySM2n9dTfMd/f7fWtvurbWC08W6nZoBYasNxT&#10;g1Z5acIyT61b2F+xi4cpfdUk7eFucA4D/3ZqmB7thqkN1KettoB0+NVan5oIvfreCQBB9A6Y3z5A&#10;gz7g8SGgLkCePATUDwkY72NVPdiPvtyrioek5MmUvSxZo7evffQWd6DaVmdQrVaBq1BGofxzy74B&#10;zOcAuRSJ4QDW2JmhLmabFdOTV8J5ysf2WrHJEQDt8oZdgHYOoLbsXQW1FS8p3HnzlE4efqbqR2hd&#10;kwAPzmE94jQgqV4QkFlgVnXrlMOiNQDybeEtGNwFagPuT8X5/3qQHTV8zsBc8+QGkgLJ8dCAfFWv&#10;AfMbLhAHzHfP6tXtk3p18wTf4zDBH24GYC46tUv3D6ToZm4sHjNghkR2Asa0DXMUz4yOCAb7BAFo&#10;07TBrPfbDKACKd00h8GaVwO4/YcB7i1bvFn25O1MsQ2qZeBQJIGBNBTghgPCMOSEgTUcht0CuxoT&#10;G4CDYHQHzLxmj+F8/3B75L0hfI1N8fJn589G3Awfuli28G9FoOsdQEcy/QllsHrdEjKGrO5ej+T4&#10;66d/018++ov+8qEL1J8B6vc+e1cNYO0lIWimeGRHxjKYeZ0WxKwlQFynDekG6vXakLBIw2Z6Ekx2&#10;V2sSLA3af62B7BCciMUycNk4eWLR9QDQnce1UW+KmDyn9FebgW3VrHdjDZ9CfXWPFmrc4wf1JLXe&#10;d2FP9VvaU9OW9FXgoqFKWjFWexgkeT6aiT9E24/wQwsPpcLUuxzz/zXJlypYuiofT5VTU3CKP+Zp&#10;zhkCoDMAgtceweCP0d6PyTY6bI2ufowEeUQT5xPTr6tV/Xqd3rBN4AUgfsEMt4pyXArqhZ9boZPD&#10;vH5IC2QGHdVPYedC6oeL8YGLGcFVZKDmGKhLmGJk7zcJUhdAPgfUFc/RzIUUwD/kLvEAVn58HlaG&#10;NR9eQMtin90+gZQ6TCEQWTpYs+qWecQX+H9chsGvo4mRIA6oDcz3fgX026cwM687zFzoAvMbTvUD&#10;gPzgsioB85taefHy5knkxRHKBJAYlw6q5NxuFZ3I0b19SbqeE6tLGVt0DJmRRyo7mVv8tnXTFLFi&#10;gkIAtaWpA50AbKUzDN9Aa4VBdvt39sMD3JCwdQDahyDPdDI6GLCauxEWiqRg/ngEEsHY2IBsgA4D&#10;5KF8r/AwJIbJDIAdyfcIIXg08Efw3Ow711mm6C1r+b4rnf7DyC1r+NoVTmAYyuYJkxzevisYlrRS&#10;C2Hpev/86h+O//x+g3/q3S/+oc9++FwfNfwAkP+Xhs7qhUU3SxtT6QVLXKdFses1N2KNfNP9FEzD&#10;Y2Aqupmm2cEzB6nftIHqMbIHpajN5DENPT5jsLpM6qVOU9qo5YjG+NZN1axLU7Xs3lgd+rSV11hP&#10;eY3uo29bfaVv236p1h7fU4raXX3nuWnI4m5atsBdsctGau8G9hxGMQUIUN/HSipC6z3DJzXP1HTg&#10;mzvHcTs4liwAMDVYUxbp1xRiURUC7CfYU4Ww3hP09UMCx0cHAAqPj3fqzROmyz+jjPQZw9hLd6Fp&#10;T6iq+JReFx/Vq6f7VVGUhw1G9wUNDE8puinE/30CmAsZpWt+cCETiIqYcWG+8FMGOZbA3qXG0LXS&#10;o6IYd+M2NeHYjNWP+NlwH2oeA1Kz0CxgswDtobkO/Lwce3TOA1wJkx0A+icA/dPT24DXGNp13gLu&#10;GkdquABdZdrZkRpoZgBtWrny/nm9unuG7N9xlcHKzy4dwJLbo8ITeXp4iOCPVPY1sn/nCQCPx/tr&#10;F+BL95ur7WunawtORgAzujdCTBu5pQdsBmyAJ5hZ4iFIStuS5k/rUzB3Y1vM6pyA1QBuIRYdQIWt&#10;oyM2KAqghwBmG5wfDgC38BgJeCP4XuFhyAs+Fx4Gw6OfDciRfI8ws/HQzuEAPRq7MBI2juZ5EEP5&#10;N3GHiCZTGc5r4Vs4fO1GegrXeFPkv2qx5i2nwL9Jh+/1bcuv9V3bhvqmVQN99v2n+rL5VwD6r2pJ&#10;xm9JCAmWZER52nrNCV+lyYEM9iANHrjLRyHZDAyJnA84PeQ2vJu6j+2l7uN7q9Xgtmo7rLOa9Gmt&#10;NiNbAep2ajGwmT4lC/lFo0/1OfKkYdtv1HdEb3XtQ3DR5DN92+ZLuVOTPWpiTw2a3UWDlnXRGn8v&#10;bVropXR+ySe4kK4msTE2d6seH0xRKX5pmQWKN7Hz0NLG1FXG0gD6bSGAsYj/KbftIqJ9A3cRt3kA&#10;Xl3EwZutQcPWODaXgd4sL0CB02Bf43ILYD0e32CJvS4iiCo6qLJChg1iQRYy7+IxayIeM7jlCeB+&#10;UgvsEljbqbGA7ctKcDhuMczyOoHp/bNcRPwcgLcGZq52HrHnHlzVz4+uS4DyZwK4X/ievxTjchjg&#10;+by5E2+REm+LbvHzAOriWw6gawB3NexcXXibY9qZnxXdXI3UeFNwWW9g+Mr8c5QEnIKRD6v0wgEV&#10;cWd7aIHfnh26lbcVZo7ROcB8aBsyA6ZM3zRf8cQv4SwMiiY2ioi2QYh0W5OdW0/1m93unTYoWHmD&#10;gRwAbyFmCqdrJDzKTxFRG7HQkArhPkgBXzbPrldEhC+bh9fA5IsA8WqHbQ3MTlCIPRdgmhhQRsLA&#10;UWEcHoNtJQrvjyGRExm+hgtjrWJ4fTMXkB8WnckNuwMEI0kiYOuNvO4sG1q3QsvXrVa97gN7yGOY&#10;B2ns75EZX6ph66/1Tetv9eHXn+jjb9/TjLWDtHbbTPky8HxqwAIN852BlibizFypjdlrtSlxtTyH&#10;e6jv2L5ym4iTMaGPek1Bhozpoc542y0GtFRnAN1+XAs179FI37b+Rl80+VwffP0P1W/0iXoPcFPj&#10;dg31RYsvAPmXGoZrMnZiX02c20Nroj3lNr8tv5zx2hPEAnau/kvbN+l2VpQe7adn7WQuddH7YKGD&#10;pL9J49475UoaPDJfFn/WLDDsrJoiAyogxbOtfsofvNA+j4aFMZ33mjfLx1W8r9oBsj2iRe09ZoPx&#10;vJoLwxIUlUiYiseME34YocePyMgVrlUhwH4KyIvtIEuePWMv4x0aCSiOf0sW7i1BXw1auRo58YZE&#10;kQW35ccp+tmZoBvRm3Ucf3Uv2a5L0f66m83cwMvYeMiSGrsIntjFBRMXGZBd8sPYuprXqp/ccuRG&#10;Faz/xgJBAsqqfC5ANPPLWydxMI6o5AJa+WQeDa+pus0d7lpWtC6T/TuTGKTDcb7Kw/9PNTCzBiSC&#10;uYFRAROVkjNJCRlzYVu0b8hagLtOoaHrHCb2oVl1E6wYFOwNY7JgKmgNZaKM5g3zpZULEEZt0ta4&#10;QEUDcHsMtff5Ab5IgA7IwwFuDDIy0L6Wf2drzEbFcAHEcBe2z4cEm4OxUnExvoqNWKdYQLsVVrYt&#10;bPbzRPGaOSImOwz8PnSseG9YoaWrl2iuMXT3fj3U3bOb2ndvrZZdWul76jO+bfWNvmr8pT745j2N&#10;Weqh5dEMw05YqGlU3Y3wnqrRDMFeGk9zIq1Xi6Nma+zUkRowcaB6zuyjrjBsz8ke6jq2h/pM7UvV&#10;Xit1QCO3ntBCzfo3JnHzg35o/4O+aPq5TO7Uh7XbuDWHuT/RVy0/U6c+LTVqbD+cj/5aH9Nf3ZZ3&#10;1O4Ls3X6MEs/g2dot/98ncPWu5EeprskACxCLzmLBEGHVpoeNaa+b9kwWBdAOOAsBBR2ALUB3WVr&#10;8TnY8k0BCQb0avVjgAF4nNu3gdp0qXMhWPKCU8LHxXzeAA6jv354ROUF1AgXRKqQWomHjKh9zLoL&#10;A3XZLbplLlO3bc7MOepMLEF0lgsP3fowO0ZX+KPuZ89i3NAeWti6vobU/y+NbfhP7aTW9/4+7gIn&#10;SLIgGWqw4N7yM5mLUV3L0sbUBnAH0ASNVY9vOmB+DdtX3r+oV3fOqAIno4zAufjcXj04mqU7JKqu&#10;krC6kBKms0khOhFPwiR6nXIczTwbZp6OmzFVsRSjpeyapoyDU5S1bwG3fQIvtHFEuDeAXeus/zO5&#10;sQXmjYqhpy/Sj7mDfgqN8NMGZIl/yDoF25rtsA2sUubrALexuIE/dluQdiRtUUysP4PzN7NtbQ3Z&#10;PjQ1EsbWokQZ4AnygjAULPiMhLnjKIuI5s4cw2MQ+zODuCtE854IGDt8yzonOLW7yDqf5VqE5Ji+&#10;kAL/9+q/pyZtGqmbh5tad22tf9b/QP+o/y6A/kLvf/sPDZjbTQsix2oZNRzTA2ZqFIAexIiDuVHM&#10;coibrEl+wzVi4iANmDBQvab2prG2F/XRHmo/qrs6jeumVsM6IDeQHmNbqs2w5mrdp5m+7fQ1wP5e&#10;9Vt/pQ+//RDd/pE+//5DnJJPkR5fafSE/vLxYy1v3AAN93Vj2STrfNnsdOrMMu2O/VG78L1PwBpX&#10;kuhczo7Uvb3xBDlZToLgpRXawIav75LWBaxvuL2/AbAGWvNmqyx7ZkHZg/NIFMB877TjBlSjWavQ&#10;n3bbttu3WV/VMJ9ZYY4cMRmCHDDWtzRyFdLmzUP0NvZgxf1UFd1HYzPTuvQ62wjO5+kNAV7ZiUw9&#10;I/B6vo9qwp07dA1wZLJGI4DZJ/Paf6Xhzd+XR8v31L3pO5o/oB125SrAnAOjn9bP/NwWFNr3N2/a&#10;dZGZxICV7WPTzkiNKiRLVS2YX945qzLuAMXUwjyhUq7gcIau79yuszhFx8jCHsGSO0DR0G70azbS&#10;MYV1JNvXzVAUw+S3h01W5p6ZymK4TM7Rmdp9arGiMQHCAWQooAuwwBDNu8k0cvQGRcZuUtz2EEXF&#10;bXaaVTeR4IiI2axtieGKjgtiiepm9k5uQhKsUuiWTQ6DB4d5KzTcLoYAPvZxAsno6E2ONAnn9Uik&#10;i60XDOROEG76GXaOQXJY4GgB52Yumohw09BrADVMzUW2lvl2q3A5Vnqv1CILCt/9/F398zM86G+o&#10;tvvo7/rze3/WH//5B7T0x/qi+WcaQnA2j4WYdmbCkCPWTlbfxcM1OXiCftw6WVM3DNOw8f00bPJQ&#10;eVH4331GL/Vg6bzbxAHqNLa3OtPp0sS9mdoOaamWAxojTXqqM/WzbTyaqDUzQL4jKPzs+w9Uv+GH&#10;+uqHTylu+lzdCRo3kUb/McbLOXcKFusUm0/Pso7t3NVl2p82T9mk4g8RBZ+N9talpE26BbALjqRy&#10;i8Xag51eXDtCaSnZsPxTSBGAbQct+5qg63XBeb3m40qrY7jJIQX85i7Zs7s4D3cB931kiaNFuQi4&#10;jVfbrZyPLeCqwUFwvF3nuC6KauffPci/AyNfPqhyvN1KbvXlWI0lOdt0FylxhDFVkSPctahTQw1t&#10;+p76tHxX/dp/oH4dPlLvJn/RvsjVqsR9uJ1MsRRJo7dceDVcSDXOnaL2GJjtWBLFwG4yg5+p8h7M&#10;zM9fTk1GEXer+4fTdROtfCUnTqcA80HuaPsi12p3+EpYeYkyqItIQmLsAMxx6OaE6EnKPjhDeSdm&#10;a/fJudp1Zp4OXVmu7YnGhL7aAkNHYaGGACRblR1C0BcRSdAXGwCw/WFlHzYRr9W27QyuAeBRWwMU&#10;D7Aj6Mw2GRK7zTZdBSt2azBgD3RYfNPmtQoK9WV07wYuCL9fT2DwOr7XJsXv4P0xftoW64cs8XMc&#10;lmD0eJhpcSSJZRz9bHANY+xWERSuwoN2fOjv+AU37PS9PkHXvvf5P/TXd/+sP7z3R73/zQdqQKDm&#10;Mbkb7sYEzQ0fqVm0ZA2FnXvPG6QxjDmYE816iLCJGji+r/oMcpfHSDQ0LN2DWo5ukwbJffpI9Zk/&#10;Qu1h6aa06bQe2ER9RnTTCC6AsVh4I9DLnv07q3m7b/X195/oy+8+Uv3mn6sRAaPPRiY2BfdRxN5x&#10;TJy3dcCsAmbFwjl2htjzI0eWKDdklnZTMHM0BGBvo2oPGXJvD0O1j2eqkNt9CQVOL64fcfzXV1hX&#10;r5Akdl7fOQ2YT/O5o9yaXafCOfi0145T8H5GlejQShjv9W0Aexv5codjj7fR6LxedReGzifYxBoz&#10;QJunXP3QGP+kXt6gpvjUTj1Ox0XwW67k8YO1BK9+YMO/qn+Tv2tA+w81uMvHFPd8rP7t39fwjh8r&#10;fx9bdy2AJXFkySLTznYnsOC0BrlRZcB2AG3MDCvbXcSYGTC/QGaUXTuqwlN5uo28uECR12kyfsd3&#10;BGo/OnkXgdQegJBNyjkVKzTBx8A8VXEM49wRNU15R2Zr5+m52nN2gQ6wGGrfxYU6dmu5UvMALuAL&#10;55YfCSsH4DTYluGY2I0AcxNM7e/IjWDT0DxGEg+Ew7iRgNbAa8wdHGrrl0McQMfEBWsroA/l3wwM&#10;Xq/o2ECH1bfw78TA6iHIlI0w/Sa0sm01NsaOQtJs3bbZ0eDRPE+ID0RfcwEYayNNbBbHKkC9ct1y&#10;LbXUd6+5fQBoX3UZTwDn0UJfNvuSQv/39Nf67zg6tz66dqL3IM0MHaZpgWPVf+kwdQewg1cO0IRA&#10;LyTHILXsSUFT4wb6sik5/lGd5L4A7Tt5gNzZvTycPPtAsoDN+v6glv2+Vy9atcajt8eM7a8x4z01&#10;edpg9R3QWT+0/JJ/4xPVx/Fo3L6BfPl+A9e7aScL12+xXP4i218vUDl34e5K1lUA6oLlLJdcrv07&#10;YOsN07SPQphTMet0fsdmp7DmZg6NmoCk6GQ25ZD7SCTAnJfRvVePqYI/fgWlqWWc57UZs9KLBxik&#10;QhoYe6sccL+4Yex9kuIdZMX1k5SzEnRePkqx1HG6OgjubuIh3yQINcDfu+QEZCZtTJdX44NXkb18&#10;cTZH59GAgcO6aljjd+XR5K/q1/pdDe76oUZ41NcI9/ry6vy+pnr+gEe8W7LCIso7HacGC85A/Za0&#10;9ltsuzqJYY6GZQHtDmJgriARY7bcY6TKjbxtOp0UrH3IikNIjP0kwXJDVygLNsskS5dIh0nsmina&#10;Cpi34TEnIjN2HZmlPefma9+5RTpwabEOcwc8xCCf0/yOcw/CwsiGaKSKFRGZHx3Kbd5xMAB4RNQG&#10;gBuoxKRINi0Ew9j+2pYQxHMmm8LUkXYI+qKQJxGA1gBvrG36OmwLQEWybN8RxuqRIFg8GMY2rY6W&#10;RpIEh651kjX2aN/XthsbQ4dvWa+4uAAH5DE82pzoVdRKr/NbJW//9RQnLRgkr4VMJXL6AwfAsO5q&#10;T3nnV+jcjxp/SOD2oRpR6zrRr5/G+AxU3wUD1XlqTy6C7hrq00ODl/dUky7o4eYN1KBlAzXp10ye&#10;ywHpvBHqOXs0758qDzaVthvcSm36NVG3wcz6GNlXg0d5aQg+9LBRfWDqPurRr5Matf9WDQgSG7f+&#10;Qmu3DFNfbzedAcg3AfQlWwfMOjLbG3KJxZiXWJ55AVAbwI8fXqxcumBy1s/U4dDlOhG7jrJHH11I&#10;pA4bR6Rg3w49ooqsEF1ZAnCfkVx4dplHA/PlfTD5Hs4+FZ3bo2IenwP8F4D6Jbfw1zdgdR5fXqJe&#10;+DwF8OeQElwgLwD+C2RF5RVAfgsdTlq52gI5PGSraHtjfjjnF8BdThf1zT0xOpbojZvAxtZJ7TRl&#10;aEON6PeZRvX/Uj7Te6qMkQ0qJQhE379F61s9h8PKgLkGUJtuto+rCF5fI3cquTMYmEu4UB8iba6R&#10;IDmREKgDMT7agwzbF0Mx/pZVSiOFnEI70446MANoA/O2kEnKOTRD+1hov//yEgfEh9kBfuT6ch1m&#10;v+G5B8QrR8k1BABk84ijfbUddjR2joIhnRPlC/NuBlwG4kBmcAQjNWBiQBzPe3ckhcHOQS6QI0Mi&#10;CSQN2KanDdgG6G3xoYrdjrzgBIYYoNcrISmU97msvzgq/kLRy/7o52B86kBckIBApA8/12YefXFQ&#10;VqGj/TatZo2Gt+o179lWLXq2U1NOa6/O6jymp7pRpOQ2kpR2j+YEbZ/ove/e04ClXdV/WW/1/bE/&#10;Nlx3ZIUbpaI9yQhizzHGoGnnZrgXjfV9z0bqs3SAvBhG7s4QyJ4sFPeYM0LdxnZV2wHN5Daoi7xG&#10;eGLX9ZLXEA/1H+KugSM9GL7IxTSgm5p1bKS2HRtqUchgTYnqz+w8tqQ+ZlQBu0GusBjzCgsxL7Oa&#10;7DKryxxQ22GL6hlWU+xLmq8cv6mUoy7Et16rE0TyZ7ZtcFqHbtOIe29/sh4dz3U82aIzOxlgA5Bx&#10;IIp5fApIi+0A2NILBHSA+iW21+vrlsmDbfFzK84fVMWZvWhkDmn40uOUqJ7EYblI+eWVQyR6ADdy&#10;pgq3wTS2FQbVoLN/IiP4S/5xCQfml/uw/rW9upxLQOU9REdSVnPhUMdN6v7nEhIpJEjeWgrb/GXT&#10;zhQpmWY2ML8hSH394BpOxnl6KY/rKT/HPVLXVzKicC4CdAAm3YcltpdsbnYIkgEw7/CdTrJkGvJi&#10;iuIoKdi6lqHmESx/OgAzX5ing6xOPsSkUQPxkRsrdfTWah1hQefZhyt05CyBGkFYwvbNSsTmSwCY&#10;0TCznbit/s6JidsI8HwAZ6CS0yKc9yTtCNGO7QHajixJiN/MhUCwyOcNqAbgrYDcWNsYNhZ2juFz&#10;BmjT5lFcDFu3G5sTPPJ9tgHoYEAcgoMSjZUXZa8jRQKD1wLiFbRlLWAgzVxckDXUSi9TvT999DdH&#10;M//5w7/qQ4KyT7jl12/WQM26t1DH/tht7q3Rv41JS3dDSnSHbfup46RucptO8sO7lzznd1H3AZ3U&#10;Z5i7+gDQboO7y51kiDv1zr3Z9Nqd8by9Z41Q39kU9zP/o0Pf1vIY6il3gNx3uCfHy/m6fsO8HKB3&#10;pr9x6Eg3LY0YqnWZI5jdtp65wiy/oQPjWhEbnfB9r7Jn7yqriW2B+0UAff7eMp1lz/UFtqQeP7JI&#10;u/iD7aTjYR8W36GwZTpOtH4RR+Q6Huzt3fFkyuhgporvyfEsPaFDphA/uxCAFnEKz/B4Zo+eYbOV&#10;GYAB8gtjbAM0QH9O/UPJsWw9PZhOfQkuBs9Lud0/QzOXn3Mx96trdIBQZ/wavV6FVq8y6UKwWE2g&#10;WsNrb0l6KP8iIxsAMa1PP1ES+wvM/DOWnGUHaxx3o1Y3G6CNmXFhXlvwh4a3i+0xF6b9Xy5QwHUM&#10;9jsMEPbi0e4mg5YTRP3yxrmKX29BH31/LNOMWj1eWwMnKi1lqnYem+2AeT8rkw+zPvnI9SUAeZmO&#10;3lmtY3fXOOfsw5UMovGFfdcrHu8/JtrHAecOule2kSa353WPibDxdpg6gYsqGVswGZZOQr/vIAO5&#10;HUDu4IKwr0thjkcsgExGFiYnBiAdNiJZADUXRnzCFtwUb8UhWxLsa+3fSAzlYgpwfHCzDrcS3EYj&#10;p+z7RjtBqg/F/TTP0qIVS6FSLFq/3p8/+5ve+wbrjKRKA5IeHzX6Qp83J0hr20g/wJY/dGqkDpQK&#10;9l/UXb1+7Ko+8waQJOmi9hPaa8DqbrBvRzKKTdR7COAe3leeI/rIg0E17isG8ziK4HCo3KYM0TAW&#10;Orangq+tewv1Gugu98G91XNQTx55/2ASM0P6auDo/hSKd0KSdNaiyEGKOjCemXV+zHrYoFtk426w&#10;vek6W1OvsQ74Cr7vZVYXG6gvoa0N1OfzuVXeW6JTV5ZpX9YcAqAJSqWRcyc9kQfClusUWbFL6cEu&#10;fU0V3wNavu4fStF9Mo+Pj2brEU0FD2HdJyQiigFoMeC2dHEpDP4csD4H6MV8/gFJnTtcHHfwlB/t&#10;TdKjPYmuRA+fe4aHbEVU5QSkZRTNl1MEVMbXlXEhVAJ2Y/uafGTFHWw5tPlPfFx9icYFGNeptHuC&#10;vLDMHwHgGx5fWwCIk1HB+0rxlUvO7iZJkq4rWTE6jcQ4CpD3EzDt5Q+ajTRIp9gnlW1mCT7TFQsb&#10;x1D6GbthohLiJih9zxQ2L8zS3vM/Osx8mLXJLjAv1Yk7K3Qyf5VOIulOsD3rHHfCc0xXSkrw4QDM&#10;bRsdICUCNnueYGAF6AkJmwGpD2zsp+3cIZJg163Inq2USaQmB/K1sDtfn5gIQ/O4g86kFHzwFHvO&#10;38OAb8C2DGMISZxY/j87uDDSKJbKhPFTAHUo2jkS/3kb3TPxXEjhODZ2l7DspMkNy2DG2c9A3FDv&#10;b5+8q89odP2s1Rd0bNd3AN2g7ff6vksTtcJue++rd6n1+CdZv1Zyp0Df68cBasfA8zZj26rPik7y&#10;XOim7oPoEh/RVz0Hws6DPNRnWh95reiv3vOHAegh6kyiZDDbttyZvtTeo5X6DgPwg3rJfSgsPaSP&#10;PIf2gan7asDIfuqHvvYc2l6rtg7RzitzmX/MEhwKgO5QL+EAu8gXtl6vq3ZYvn6VCZqX0deX2F9t&#10;geO5u0t0+vZCnbu5RMdOLlR65ERtXTmCIvVp2h1M9B7DH2qHP1N/gnSDPsbreXG6sXMrAWQSlWep&#10;AJyRVmjSJ8dgbeoeCsnoFcLkhcdySLln6AFd6rfRq9dSw3WeX/z5bf66Aptcxm67xOMtmhMeodmL&#10;+DeKYe5CLLRCpE7xwTTGaOUyYosKQALKN7dxSW5Sw3EDSXKdehMrTgLwb+5gHZodBytXEmS+hM0t&#10;kH3C3aBgd4Lu5G3XRf7QJ/nDHkHP7ud2v5PMmQV+aYA5kdqXBG8kBqulo+kIiqX/c0fWeHo7Jyv3&#10;mAWAP+rAFWPmxToKmI/fBszc2U6zMvkMxHCGNXBnWAF3/qE3v9vNSs/YBCABIPFILHImnv/vDr53&#10;IkNmEmHZ7QB0KzM6EgDnDhyVVNg3CcBu3+YLu/rxvk1cCDA9IE9J2qyMlEClJvoDaAP1Rt7L+3hv&#10;IhdnDCCNQZcbo+dkRfL+IKUiU8LwwbeZhIHlt3PB2M9gdwNL7qwhy2r+tNl722Dwej9gpzXo0ACp&#10;8YU+BtgfN6uvz1s11Nftv1Mrj0YkPD7VH//wH9RhfEImsJ36wb4dRqOHxwDo5V00cGEP9R7cRb0G&#10;95IHLO0+qDfPu6nfPGy8xQNwT/qp3QhqPab2p7y0rzp7tlffwdh8ANkdZvYcBqCH8bE9Aux+I/tr&#10;6Lge8k8apsus+n1EFVs+1Wx2DNi3KQ66hfy4CUvf4Fyr09XoaAP1eYr4z95ZpLM3Fun0rQUsHFqi&#10;PXmztCNgrBJWT8C/nqMDWwiAWCt2MtYbVySQovZwXYVtb5Aavkki4tauBOXvT9GDQwD4UKYeHczS&#10;I8B+O5sySwKdM/xyD5KtyqPqLI2VDklsXc1k98tOhp/sp2fuFNr9Gn+IB9RMPKD2xE4prPqUf/PF&#10;6Z0MPITBL5EKvw0T36Ce4+51tPUV3BOyeyfxsPHDXxVcUjkuipV43tvDHQEH4wZa2co8T/HHPAqY&#10;D5Iy3gWYMyjmScXlSaMWOd57hmJWITMo/dwaNIZ9gNyl9uMzH5upXWfn4WQs0JGrC3UUX/84FuhJ&#10;1iWfoUP+9H1kBvsMzzPX5Dyr4C48gDhobs5lqtVWbu9JgG+HARU2jTfwwtDG0gbkZECbBECTAXAy&#10;nfzJvDeZC8BYehtgtwvCAXHt59J4nsbXJG6F/QFz0nbYPBHmNhkC01o20Jh4u3PxBFG/4a0kfp/G&#10;5gmwdFpyiNKp3Y7DYVlFL6E/Nl+C3TW2A+gRG7HXZnTVlxQmNenSWp+2/Aa2BtAdvlV7Bjl+gevw&#10;hz/+OyWl76jjxJbyAKidRnRS6+Et0Mod1IeZdj29OqoX8qE3oO7d342sYxe5w+L9l2IJkmTpSEKh&#10;4ygkxsRu2HbdNXA4g9MBcV+86yFjBqof7OyFnu4/0gst3Y8CJQ9FZI3QvXJWkFGOeZ/qNTv3KM+8&#10;S63EHUB9G4a+ZaB+woxjQH31EY22D1Y6mvoC8uPc3WU6cwtwXV+gEzd+ZHPpfOWlYFX5wVhrJipj&#10;w0zlIUX2UH97iEIYY7yzaLzzaTBveqSu5mzVLTzd/H2pZCLTAFUKTaMxdKr7cFEsUhKLIUMnemrj&#10;oK5a3bulZrb4TIuoIfcb5qbY2cO1h66No5RDnia7dgF7605apPLT6JfcScMCmcOifQyfPMJwl1N4&#10;zlcoFS24gy9+kpR+DLIC65DnT04xlZUL7E4OJzeeAvxwajBCdJhbv8PM+MLZdHakUwifSgH9DmZl&#10;xCLtIq1dymcs26bGupj5CGA+PVv7L/EzGZivL9YxY2Z2EZ4muD5LkH2avstzgPkyk48uPGRUGDM8&#10;brLKYucuAA1zJiIddgCmRFgyLm69A+gk2NiAmpbsD5O6QGqATqEJJJNAPNmRJ4AfgBszpychJXhf&#10;8nYfpSZsAOC+SgGEzuHjVN6XyPtNZ4dQOxLHRZuEcxKGhjYZkgg7OxdUrSaPid3sBIVBOB4G9kS+&#10;bz33pW7yWtpLfab0VItuzfUupaRfNP2aoTE/qItXC33y3Yf6y9//oP8icGw7spkzVrfdwDZqPoR0&#10;+bQW6j68o9z7ETDiWvTo21U9+nRWL8/u6unZVb2GdpHn2D6kxQeoD/Zcb4qV+lLI1A/J0Q9Ae8HS&#10;AwgKB4zw0sBR/RmnMED9RwzQ2Ml9lXV8KhMsN+o+1WsFtDfZAncDdz6AvktN8h009e2naGoCxWtP&#10;WMj+mJ3W6L5LWHm/gvrOYp25udAB9fHrc8k0Lta5M4uUHj5O29dMUAJJoiS6lLP852o/DcAHsbsO&#10;owWP8sc7mRKqc9Q/XMuL163d1A3vSqRKLYGAMhN3warX9ugOPXj3kRbnjD1s8+mQLppGMqrfF3/X&#10;XGq9o7krZbLtNmvJeB2gz+48jHoT3/VheqzuJ0XrbhwTQbPYnHuYMVznDjNmK0nHuGAeHiFQPb2X&#10;oC8JvR+n27nbdCU9Wqd3BOk4d4cD6Mw8mDmTtiaHneku2UY9RhQ1zLHMywhfxd1ox1iYeTJpbOpf&#10;Ts/RfoLAw1cWAOZFOn5rCTJjmU4h0QzQ5wD0BYLsi9SkXHzsV3sgDdZa7D9CkEegl8ixYC0JGZAE&#10;kxqg05FtxsY5GTAmz00zW7C4lUAwFgkQCyDt0bS3sXqCaW5YPAP2zkohMIxfr7QEF6iTt/vy3E9p&#10;ibA5AbzVdmzl63dwAVthVCqSLj0lWDu4iBzXBYliGtqbxUH2+QTY3C6eeiOX9NPwNf00ch2dI8t6&#10;quPYNmQOf1DDpt+oQcPP9MGXpMUbfKD/+Nv/UFM6TrqP66TmaOtWgxup++RW6kWmr3cfnA6PTura&#10;s70LyBQ7dXfnsU83QN4NBneTB4Dv5UUhFOC30xdnw8t0M8w8cEQ/rDs7nsgOxvnO7AfDLmXPH3us&#10;Gb5YwECVAro/7tMSdY8OkjpQ32ZOxU0DNS7I1UI86sfYeQ/wrA3UyA8nAcO/cxZQn7hOUdPdRcxe&#10;W6RTxycpdctwxawZqShqrrcD7IyNs5QXtFh7wleTmPDWIZISh/nFnUoO02Uq4K7mUhkHU+bvxfo7&#10;mkOtBDPf6EQvpx67mADwLoNyDhKUhLM1bDgBdqu//oeGk6Ra5dVJwaN7K2ZyP2WzlfcIBfHnqVu4&#10;ti1MN2MZNBkKcEgk5KdGah8t+QfJkN3atQMJtFXnkTfnAdIZrLBjFPQcBSiHscL2EvFn0dWRYQEg&#10;NczbVk9TFJVy0SsmKnzpWMVwwabsm6jsw1NdQSBgPnSFu1St1DhxZ6kLzAD5LPHHhQKLQ9bp4iMY&#10;milLlx9v1CXOrVJ/HT1DYMbtPZXYYAeOSiIXeiqyxzR1OgDOAMhpANxkSRxnKwA2RyQOPWsMnkXq&#10;PQkgWzBo7GuAjsdKTUWDJ6Ctk2HmDEoX0nZsUBrsngmLZ1gwyddGmnOBtRdCOtwuoLTUQJySAAfw&#10;xsiRZCV9/PDIyVLG4FmbTq/XZWgbJo2O1vTg8RpG8mRs0GCNXj9Ezbsz1uuLD/TJN+/rB2ql//L+&#10;X9WwwxfUO3dU8z6N1XZ4MyaStgPI7eTWva26dGujnrCzw9J9Abh7Z/Xs68Zz3BEA7k5Vn7sX/rUn&#10;M0AGujxoL3Rzv1GeMHRfGNsDlwPrbgjbtubgPz/1ZnIp89iYdfzAFrbTdPqADpACkyDG0s9Y9QtT&#10;W6BooL5ZRBDzBNfj0XJdKVj5L/LjrDH1bcB8f6mu5cNSx0bxx/BSRtpoJUWNU+TK4Ypl7nWSNwU6&#10;bNnKo95hN6nVvXjZB/jjHCPzdTYpnEAyQlcz0NoEZgUHSNTgZZfY2Cy6Z8ppMnhKYHcuO0KRi8do&#10;GuMgen/5vty/phG4I4N7urfSOmq/Nw/tphiGzGcwW3sfY632MWtiN8O9k2aNUuRYL2Uy9uoYDHwU&#10;Nj9AMHQonKwfdROHeO0w3u1B/sg7qQVOQ2akMFkobtVUpxs7ikbk8EUTFcm8lNTdU5RxFDCfmEEQ&#10;OFcH2Ax76CraGXY+ZuyM1DjD7+hswRr0MsyM3DBAX37si9+/gd/jJoC9STf5PZ+5Gg6Aw5UAU8Yn&#10;AmRkUwoXXzx3inTAnYyetfrn7XEwdjIsDWOncetPjt8AmAE8gWAyDBxPFjcDaZKdFgSwCQK3bnAA&#10;vR2NnQTYM5ORFFvXO+/NBNDZmWhk/s/h1igQbfqdYJD3mTa3z2XSRB1JFnM9paOxWH1Z1HZnMoWr&#10;XkdmQruPddMk70l0bTPzeQNsvbm/xnkPpeD/K4LCzwD0D/rLP/6sr2lw7cHg8xZMKG0/qoU6UT3X&#10;noRK+85N1dWtrXr27qRuvTo44O7aq726uXeSW6+OAN0NFkc/8+hpYB5IgqY/hyBwAN7zgOEA25ga&#10;267/sP6aRfaygF9mEeMEHrAX5CFDF12ARn6w6eke/X33aFS9S5fI3VIfNDX7rJ/iU+NRX3m8Eo96&#10;BX8ggkSyXZcKzM7DoyZYvPWIrOPdH3X4IOBN8lTOgdHae3wav+QpStw0ntFWI7WVVRvJVBSmEjxa&#10;0XsWDZx52GF7yVYd5Y92LnmLrhAc3qWW+SFetNl6FSRUXlEh94qy1VJAfYuy1lNkKiPmDtewpvXV&#10;q8GnGtuxuabze5nXo62W9m6vNR4dtQaLch0DeTZ4deF0UuDQnoqaPEiJiycqnVnJ2TSi7iblbGA+&#10;zkV1hFqG3ZRXmoZPpuJwKzInGjBbALiF9dZbGJyZkT2dCbBTlXtqpvaeRTdfJHkCOxugjxIom9Q4&#10;fc/AjLY3VrbzEIZGM19h8f1lyl+vFAYSkDN2l0D84m0AzIW8g2KjpNRoJaVEkSDZojQAlZIcitaF&#10;GdG16TDnDrKTSbE+gDgA9wLGRT4kIiVSeTRZYaBNt+CQ5zui1zoSIxvQJ8HY8TB7GqxsDG3vsa8x&#10;7zqUgHArd6VUHKQUx982vc5dgVLYGGpBfDeucgCdzhDJdCzZep6j2yMFmlKY31vDMd9nsGul31oP&#10;DSNYHDDfnU4WCvIbfak/v/MHffHdPxh8zsjdgSRdRrci8dJMrds3VSe31uravY268GhgdgBN5tGN&#10;061HB3XrjQuC3Ojdr6c8cUE8AbQ7XrSHJVTMtsP1cCdAtMCwz6B+lAKOhJ3ZF0K39MMKZt/RZPqA&#10;YYsPaGK9T+PqPTqx79HrZ6DOd5gaUDs+NSyN7Lj6aCV6enmt/FiGpl7qPL9ThNa+C2PtGYHl5Kns&#10;QxO06zj1DJzcI1P5RU9SLKCIYRhl3IrR2o4rkkCqOJFgKw0NnE113z6CMdOxl1PCdRdt+3h/OqWr&#10;TFql0aCcQqjXJFIqKeR/zuiFuztjlQOL/ujRQRP5nawYO1C+00YoYNYYhc0arZDpIxSErRk8foCC&#10;KJkNmeCliIleiqJwK4E1a5m0QO3nVnoyIVgnyKgd4I+7i/LKLNyVeBY3WUd2FBdgxKJxClo8Gv06&#10;UbvPzAbM02FmvPcL/F+vkFwyMF+3gqMl+MwkoQCzSzczifQB1YqPADIrlK88QXIA6MtFAJr9htdp&#10;/r2SH61k/q8JsHMy7JzI8zgSKWloesvYWSbRJIeBNynex2FnA+QO2DaB4DELRjawpxMMpgDcRF4z&#10;eZGOdrbHnFSCSwrL4mHrOIr8HTsPN8WY3Wy7cO5OFhwmE9ckoZsT4gkU+X5J3BniqPaz8tRtpN0N&#10;0Ml8TT3PBYCsfxN1HYRsYF/K4EV0bm+ZKa917uq/optauH+rf/vTv+vPf/53ivE/kgdeckuWB3Uc&#10;wWGoY/sugLtrS7n1MDC3VqeuzAqGhdx6tAfkrR3G7o7GNqnRC8lhWtrD5MeAnuhvmgAGuzKMfUis&#10;eJIt7Nmvj/wogiplbsZDOqZdgMYCY5BLAa1NBejo++WA2QH0BtehgfUuQ2RumZ5Gdlx7soog0UBt&#10;Vh6AhqmvEzjeewqD38bZ2DWEW+cA5R2brL0npgHoKco9PlG7jmJv5QBif0BNlWDMklHMcRvD42jF&#10;kW3bgSVm7f3Wf3cCVrqAvr2VGUMwR63IMQa9M7HzNd3V1VZnDVu/pPjp0cEk0vDe2kzN+CKY2BtZ&#10;FTIL7c6O7ZiFk7Rt0VQlsCcwnkWn8SyST+AkszE3m4bQw/wxzwCgy2kxMH6wDiA/dtGEmoAWj108&#10;AWaepDB+tmACz7igUdrJz7+HZoh9ZwhyL2BPXp6vgyY1ri1kdQc2HYmnU/dxgIydYeULDwE0S+4v&#10;IzMusQv8Cg0KVxjweJ2JpdfYw3IThr5WgG4GWAkkOFIzopWeFeukuFMA9BbqLhJh1TSYNwnnIh1Q&#10;m9ORbhYcDkZ2apAD6ExY2CSIAdzcDPtcBu+xwDA7FS2e6KfczFDHu95CVWAGxWW7cyPxoiMojMK+&#10;g0B2Qw4ZVFOm8L1ScFBSkBjRNBD4+6+GtUO1lwE5cdiw9TqSMBkwsYt6Ms+uF3ZZ+9HdSIIw93nT&#10;KHWd21w9CPze+fSv+stf/0ut6CzxmNDDmU/XeUgrte1KwyuSo0PXZoAaCQKYO3Z2PRprd0E3uhEo&#10;uqGn3ZAjpqt7o6dNW/fq1x2LrzuMDGPDzF4Auu9AD7pnessvdDwjeBlfACs/ZHOTC9TG0JuQHXbQ&#10;1nXABtD3sfPykR+3S7DyHD1NqhwAXwXU13E/zAG5U+zNJlW04k3sutxB/HEGa8+JKdpzhkq9E1O1&#10;9xhZtCMA6Qgz9/ZOVnL4eMaVjVD0wlGKYsh7BLsco2HBrdzek31mkcyg1gF76Ry20nWYy0BdTKBY&#10;xoxrq7GuzreKuzM8ZzoRQeN97LccVpAFju4nf+KGjViUAZSVbmXXeiKbfFNYhpPOhqhsevh2Ucx+&#10;lOKfK1iHN/G/b+Zu1zlqHXZTcbYNwG+ZNVTB82gUYOxW4I/DFeUzTBkZw9hzM93xmfefI62NRecw&#10;M2A+BphPkHA6zp3KtPN5NLMB+hL1MaabL+NsXGHB/RV2gV9mDPEt3I0bRWRUAfQtHrNzcHESwwA2&#10;wSH2Yyr2YTK6egu10ikwpQWIJi1yAK6BOMMkA8FfdmqA8jKCnY8zneDRbD6XDDEGzssI5fVAZaUH&#10;aVdOuOOWWNImBpszh/r2vJxIAI125rV0gkuz7lLR6VmZvJdMaRTVe/6b1yBNgrQPmZeK7Vrvr3/7&#10;N3UZ0Fz9RrdhzQSTk8jutWEU2GC2XHktZuXErJZq2gtvusFn2Hg4F0z57zisJYzeSi3R1h06NVMb&#10;QN2uUwu17wC4AXS7js3UGUB3dmvFaeOAuStauluvTuho/g3A3MsY2qub+sDYPfujq5EdXoP6qHvf&#10;HtoMmCrYSuUCNMBmAv1DVgA/RHIYmG3x+kPT0+XYejB1Ac7Hvee+sPR69LQxNV3iBJUG7JtFa3i+&#10;jv3WjJUtJaN4fZqysgYqLWuo9p6cAggAs92iT1qNAwx9ZBJdG+OVc3ACf6jxFPWMBNijtI3F7nEM&#10;woniYo9eMkbbYccskhmHSAKcRxLYyNmHFAoVkVUsJVisoG/QgG0101XUYLyhbqOceuV8PO4zdGJk&#10;wsqbuJhX4Q75DumpCEampbKGYRcNqEcBykXclTt41vm7k3UThj5CG/9WSgjiJg9W2tIpysSmS1s3&#10;XVsJ6JNjBylr51DtP03TA6y8F3Y+aIEgYHZ08x2TGrAz7s+vFh0ZVhegAbLJDcB8lYbfazT63iz2&#10;h6WDdQOX4zbLOg8cjiUNjZbmjpQGmDPoSdyBVWl1zUkEixlpBIdIjTwAmZMGgAFrKo5FFmyajaRI&#10;53NZWG55ANFJusDS6Xxud1a4cgF1blYYYA52mDyHgC+GO5MlVbIyI5yA0ACdxaiFLHR7Jo5LGgye&#10;zl0iZmsQXTTmiQdpZ3a0dpH1rff//rf/k1rkzzWI6rn+c3poLL+g3pN6q/0gFgEtH6Ruc5APk1pT&#10;rMRCIZImvcf3UuehgNbGErRsqLYdGqlFu0aAu7HaE80boDsiQ7p0ZbVuJ5iax+6AuSvSw83kB6Du&#10;Aag9CA49+vd05IcjPQbA1AC6p2cvbYmdrAqGkD9iuucjBiA+MpbGtjMQP2SikZ1HDrhZxk6QeL/M&#10;F0D7AFoDNZqaINECRdPVdxj9dReQ3y8zQHOrvcKO8HQ6yXOHax8g3ndmOoA2UE/VbgLEvKN4t4cm&#10;KuvABGXuJ2WcOlFxJGNil41lwDeygDl821ZNVOySsYpfiZtAaeYutPVR9N9ZbL6LVKXdpqPaxi2U&#10;UYr6iiKlarpgquh0qaEbu4o0diW1IeV8/h7g2MU2p2W92moCteRzOjbWGs+Oip0+RPsJ/M6S0LiE&#10;XXecQva0GcN1CDfk0Q6W/2TGqphalBLLXu7Zol0Zk5QJoA+dpXwWr/nAFfOcf6R6DkDj7pxEapxG&#10;ep0j8XT+AQVdDjsTCFoFI1LjKk2+l+0wkuGGw9AEhCztvFlKMgvL9MDRSAAL4BglYe6CsaUB23xg&#10;q7jLBGwpBHPZgNkAbcy7KzvcecyBfXM5eZlhygO4Gaank81H9uPfMdsvUDsB9p7cKMAdojy+Lo6O&#10;lQQq8NK5+C0oTMGD3pUXDahdF5MxtPniEaS+AwLXIXtCuajCnJ+r3h//47/ro0/eUVd2qLhPYznQ&#10;tPbqM6s3LEywSNH/2JWD1GUcLVRe7ViLPEj9Zw9imGNTtelmIP5eHTo2UZsOTZznrWl+NcY2GdKJ&#10;httO9Ch26dYWLc1FgfToBrAN0E6g2LMT4KW4iUDR0dScvgNhaI+eCt82ReVM13/ILLiHzIWz8whA&#10;PwLQBmQ7xtZ2jKXvAej7Jj0IEPNLvX8992BsY2bT2A8qOKWkeS9yi0/1UDoA2HsSDe0wtIup98DY&#10;O4+ipw/D1ASM6fvGKHUPCQoybtsCRjATeZTimI2csG4yKeapSlxDIAlTphM0ZhL8WbCWy7TMg8iR&#10;SxTaPz7Adl3S3C8oQ31DlVwNZaVvYesaul1qrIaauuwKiqKuUxfsA1n4sh4kacEE7WdswFm05Hls&#10;u+OWTl86VffimYt3OEuVR3I5OXp5gm6cM4zyIglzJoMKu7wROnh+BqzM9786F6kxH3YmS0oy6TTs&#10;fM7cHpyfC9SUX3pMAsqKu5AbVxjHYIA2hr5igIahb7GP5QbMbIC+z+/92NkI7DJu9QDKjjFkBuBO&#10;pEw0HMvOArRc9K7pYJMOBtxclgo54AbIO7PtdV7LClU2TkSWZRHR1Cno6F05EdqbF6PdFIztRmLk&#10;8fVx+MvxBMFmFcbwPC83Wnk7o5QN8LOp8di1O44ak0iF4T9bUJhJHJNHXU4mP1u9+l99pH/+/Y/6&#10;sv4/1aRDffUYR7JkcmeWAtEPCKiHzvFyGLrj0A6asnKRhlixPtuymrdvqJZtADGyo2Ubnrf9Tm0A&#10;dCvY2iRHJwJFA7IFit16GoBh6O6AmseelnDpjWeNpja2duO13lh6vZAbnXp00Zb4SaoQowpg6Ifm&#10;dBiwCRB/D+YHjOwqAKR27jspcl+sPgOvARog83j/uR1eK9sA+AF0yXKdPD+OSB1A5w7WbiTGntOT&#10;te90LaBhaXM88giucg6THj8wTmm7AfXOkUrOGqn40JEEiRYsjoOxTYKMRopMUCJFQMkUzacxiTV1&#10;7UxlsiNkLzPgzhGdP6Au5BlFThV0w7yyrpdbrvatatqm3tA8UElJ6osTu/SIRMozvO1X1G68xgp8&#10;QyNCFQ0FryiSKt+fqZqzFDWdoVrvNKx/ksq/QzuVn7FN5wmMDrMqZFfeOB26MB0gY0vC0MdIJJ28&#10;tVCn7wJotPNZB9CwsyM1YGcWlloQeBVAXwbM1wDzdQrAbpa4Eio3DdAA+z7TVY+fD3X0q6Wy05EX&#10;plUN2NmwZTy3eyvoz4Ad9+YBSoI5B9CZwTAvdw8YNyc90JEju3NhWBjaUuPJuBW5GcbavAcg72d/&#10;y16AmgfAY2Foq9OIxa6L50LO5mLJ5H32vQ3QJkXS+d5RETQLBOGM4Idn81oOsqPeh5+/o3fe+U+9&#10;986f9Le//g8179yAiaKtqJjrCqjd1WEwGnh8W6rmOmsC+wnd+rZXe7fGatLiGzVt8bWat/xOLVp9&#10;C7C/d+RHW26bHfFcOznSg5kcpqNhabPyOndrh52H7DAwU+9hp5ujr9vznJqQPj3VpWdnJWTNhKHR&#10;0A6g0c52GHr4L4BGbhQw3f5XUNcC+v6z9YC47rBXBKlRUM5AGAN0MTW/p7C3dvRWes4Q7To2AVYm&#10;wXF2svafga1h6t0nKDfF/cglQMw6iOTYO5bWfnxrJEpy5nDMfzKM60di7eGELBqhMGKOMO5aEQwA&#10;j2BVdCSzk+MYOZu0hEwda8lO4F/fgMkeYPGVHM5UOSnzV3S/VJr0uEJHDLXNby7yMY0Dr2kuqATE&#10;ry8wuuwiA3QuHkGe0CVzlKWXB7JUvDNVj7NZnUaS5zStSLmrZyh7I98nabTy9o3QoYszSPETCMLQ&#10;x27+qJMUaZ3KJ6kEoI2hXewMM1OleBmLznxnB9DmbKCfbyE3bpZaQoVOH5bd3wTY97gLnrxEZwke&#10;fDIloBlpIY6OtVt8NvIjF2Y1HR1PPXQawMoiubEzG6DCyrsB575dMdq/O8YBu3Ng2lxYO5uvzwWc&#10;FvztRE7sAdD79yXAvOHoZoqgAHIymUkrK03GZTFZk0P3UU52lFOYlIY3HrllI3NDqM5DDpmOt/f8&#10;f3qlwI7V2L+3AAAAAElFTkSuQmCC"/>
  <p:tag name="ISPRING_PRESENTERDATA_1" val="Tmd1eeG7hW4gVGjhu4sgR2lhbmc=|R2nDoW8gdmnDqm4=|bmd1eWVuZ2lhbmdvbmdiaWVuQGdtYWlsLmNvbQ==||ezBGRUI2QkUzLTc1MEQtNDk0NC05MzE5LTJGNzIwNTE1QUM5OH0=||SVNQUklOR19QUkVTRU5URVJfUEhPVE9fMg==|MQ==|aHR0cDovL2h0dHA6Ly9tbnRoYWNoY2F1LmxvbmdiaWVuLmVkdS52bi8=|SVNQUklOR19QUkVTRU5URVJfUEhPVE9fMQ==|MDE2ODkzMjc4MDk="/>
  <p:tag name="ISPRING_PRESENTER_PHOTO_3" val="jpg|/9j/4AAQSkZJRgABAQAAAQABAAD/2wCEAAkGBxISEhUUEhMWFhUXGBYWGBgWFxcWGhodGBgaGh0g&#10;GBoYHSogGh0lHRsYITEhJSkrLy4vGB8zODMtNygtLisBCgoKDg0OGxAQGy8lICUtLS0tLS8vLS0t&#10;LS0vLi0tLy0tLy0wLS0tLy8tLS0tLS0tLS0tLS0tLS0tLS0tLS0tLf/AABEIAOEA4QMBEQACEQED&#10;EQH/xAAcAAACAwEBAQEAAAAAAAAAAAAABwQFBgEDAgj/xABMEAABAgMFAgcLDAECBAcAAAABAgMA&#10;BBEFBhIhMUFREyJhcYGRoQcUIzI0QnKCorGyFjNSU2JzkrPB0dLw4RWTQ1TC8SQlNWNkdKP/xAAc&#10;AQABBQEBAQAAAAAAAAAAAAAAAgMEBQYBBwj/xABCEQABAwIDBAcGBgEDAwMFAAABAAIDBBEFITES&#10;QVFhEyJxgZGhsQYUMsHR8BUzNEJS4SNicvEHJLIWkqIXJTVDgv/aAAwDAQACEQMRAD8A290bryj8&#10;o2461iWrHU4ljRagMgaaCG2tBCpKGgglga97c+/irn5EyH1PtufyhWwFM/DKb+PmUfImR+p9tz+U&#10;GwEfhlN/HzKPkTI/U+25/KObAR+GUv8AHzKPkTI/U+25/KDYCPwyl/j5lHyJkfqfbc/lBsBH4ZTf&#10;x8yj5EyP1Ptufyg2Aj8Mpv4+ZR8iZD6n23P5R3YCPwym/j5lHyJkPqfbc/lHNgI/DKb+PmVz5EyH&#10;1PtufyjuwEfhlN/HzKhWjYFky4q8EN7sTqwTzDFU9EId0bfiKfgwNk5tFEXdl1mZ21rCR4jTjnoc&#10;IB1rUIjuqYRpmreH2Ikf8TA3td9LqomLy2b5lnqPpPrT7qw0atm5qns9gIj8bh3XPzCiqvLKbLPT&#10;0vumE++D+Pmnx/0/o97/AC/tcTeWU22enofdEHvn+nzXf/p/R7n+X9qVL3ls7z7PUPRfWr30hQrG&#10;72+aYf7AQj4HA9oI+ZVtJ2zYS/HZdb9LhCPYWYcbVQnXJQJfYeRnwsDuxx+dlpLNsax5j5ng1ncH&#10;l4ulOKo6okNMbtCqmfAGwfmwkdt7eOisfkTIfU+25/KHNgKN+GUv8fMrvyJkPqfbc/lHNgI/DKb+&#10;PmUfImQ+p9tz+Ud2Aj8Mpv4+ZR8iZH6n23P5RzYCPwym/j5lHyJkPqfbc/lBsBH4ZTfx8yj5EyP1&#10;Ptufyg2Aj8Mpf4+ZR8iZH6n23P5QbAR+GU38fMo+RMj9T7bn8o7sBH4ZTfx8yj5EyH1PtufyjmwE&#10;fhlN/HzKhW1dCSbl3loaopLa1A41mhCSRqqAsFkzUYdTtic4NzAO8pV1hmyyycNwPIWfX/MVDzNF&#10;r8M/TN7/AFWhhanogQiBCIEIgQiBC4pQAqTQCBCxlvd0eUYqlo8Ov7B4nSvQ+rWIslWxuQzKvqL2&#10;eqqiznjYbz18PrZYWfvjaU2SGyW0HY0MPW4c69I5orpq8j4jZaSDBcPpM5Os7nn5aeN1Wt3eWo4n&#10;XMzmdVE85P8AmKt9c3cLqYa9jBaJuXh5K3k7qpNKNLXymtOygiJJiDhvAUGXFHDV4HYreXuqoaMt&#10;p58P6ViG7ERveVAfirDq4nxUxF2XN7Y6/wBoZNe3mmDiUfArqrtOb0Hr/aOe/s5oGJR8D5KK/dVZ&#10;1bbV+H9QIebiIGjiE8zFWDRxHiqmcuoB4zK08qa07KiJUeIk6OBU6LFSdHg9v9qlfu2Rm25+LLtH&#10;7RNZXD9wVg3Ebiz2+CmyV5rSk6VWpaBsc8In8WqesRZwV5/a6/IqLNheHVmg2Xcsj4aHwW1sHunS&#10;7tEzCSyrf4yOsZp6RTlixjrGOydks9W+zVTD1oTtjwPhv7ityw+laQpCgpJFQpJBBHIRkYlgg5hZ&#10;1zS07LhYr0jq4iBCIEIgQiBCIEKuvH5K/wDdOfCY47RMVX5D+w+iRsMLEJxXA8hZ9f8AMVDrNFr8&#10;M/TN7/VaGFqeiBCIEIgQiBCoL0Xtl5FPhDicIqltNMR5T9FPKeWlYZlnbGM9eCscPwuetd/jFm73&#10;HT+zySqta3520lEE4Gq+ImoQPSOqz/aCKaqrf5Gw4La0uH0eHC/xP4nXu4L3sq7aagBJdVzZDo0H&#10;TFLNXOtwCRU4k62Z2R9/eS18ldvLwiqfZT+8U8tdc9UX5lUE2JfwHeVKMxKMaBJUPojEevZ1w3s1&#10;MuuQ8Fmq32ipo8pJLng3P0y81GevKfMb6VH9B+8ONoB+4rPTe1Z0hj8T8h9VUzd7ynJTzSDuqkH2&#10;jWLan9namf8AKge7/wDl1vSyhnGsVm+Btuxv1uq5y/TY1mx0Z/CItGexeKOFxSnvsPUpPvOMu/cf&#10;/iF8ov42dJodI/dMLd7EYqBnTHxb9V33jGR+4/8AxU+VvoDkmYaUdxKK9QoYraj2XrYRd9M8c9k2&#10;8cwlNxbFos3C/a36WVuxeZXnIBG9Jp74ppMPDTbMHgVIi9qpBlNGO7LyN1K7/lXvHAB+0Ke0P3hn&#10;oqiL4Tf74K+o/aamfo8sPA5eei8pq7ySKtL6DmOgj/MLZWkGzwtRDidxd2Y4hZO17tprx0FtX0k6&#10;HqyPvi2grjuNwr2lxE26jr8j93VZIT87ZqsTS6t1zGZbV6SfNPKKc8XVLW/wPcpc9NSYiLSCzuO/&#10;x39hTQulfhidog+De+go+N6B87m198XUNS2TLQrHYlgs9F1viZxHz4ei1USFTogQiBCIEIgQq68f&#10;kr/3TnwmOO0TFV+Q/sPokbDCxCcVwPIWfX/MVDrNFr8M/TN7/VaGFqeiBCIEIgQsDfq/yZfExLEK&#10;e0UrVLf8lcmg27oh1FUGdVuvotHg+BOqbSz5M4b3fQeu7il/JWS48ouzBUSo1oSSpRP0js5oz1RW&#10;WJDczxWqlqmQt6KAAAeA7FurJu9kC4MCRogZGnLu9/NGeqK3Pq5nis1U4kASGZnipsza7TIwMpBI&#10;3ZJHOdp/tYaZTSSnakKw2J+0sUTi2Pru8h37+7xWNvBfJtBIddxH6tvPrAyHrGNfg3shX1wDoY9l&#10;n8nZDu3nuHes492I4jm82b4Dw3rHTt9Hl5MNhA3njq/YdRj0Wg/6fUMNnVby88PhHlmfFTKbAo79&#10;a7jyyCppl+Ze+ddUQdhUafhGUa2kw6goxanha3mAL+OqvoMI2PhaG+v1XimRG0noyid0pU8YcP3O&#10;X2JBP2v70RzpinBh0fNBkE7lf3ojnTO4rpw6PmvhUiNhPTHelKadhw3OX2yHmjVpxSdvFUU9mhhi&#10;op6WpGzPGHDmAVEmwtztQHffNW0nfCZaydSHByjCfxJy7Iytf7B4ZU5wExnlmPA/IhUVTgUJOhaf&#10;Ja+wb6tKICHC0o+YvIHmPin3x55jHsTiFGC4s6Rg/c3MjtGo8xzVc2CvoDtwuuOWneFuJS3UODA8&#10;kCu2lUnn3RhZKNzDtRlXmH+08byGz9R3EafUei8rRsAEYmaEHzTmDzH9DCoawg2kyPFbulxK4G2b&#10;jiFg7VsEg4mQUqSalOhBH0dx5I0FPW6B/itPTVwc3ZkzB3/Va24/dANRLzpofFS6cuhzl+11740N&#10;NV36r+4qixfAA0GelFxqWj1b9PDgmYDFgskuwIRAhECFXXj8lf8AunPhMcdomKr8h/YfRI2GFiE4&#10;rgeQs+v+YqHWaLX4Z+mb3+q0MLU9ECEQIS67ot9i1WVlleEOTix5lfNT9o79nPpBqqnZ6jdVqMDw&#10;UTf9xOOpuHHmeXr2LH2FYZBCljE4fFTrT/PujM1VXe4act5V/WVoIIabNG9MCRs9uXTwjpGLfsHI&#10;neeWM9JM+c7EeixuJYqxjC952WDz++CoLx3mASStXBt6U2q5MtTyCLnCMDnq5hDTs2nbzuA4ngF5&#10;1WYpVYk/ooAQzhx5uPy9UsrXvS9MEoZq2jkPGPpHZzDtj2nBPYyjw8CWptJJz+Edg+Z8lPoMGYwj&#10;Lad5BVLEiNuZ3bI1rpeGS1EOHjV+Z4Kahjo5BDJerSOnsMslaWXd+YmPmWHHOUJOH8R4oiJPXQQ/&#10;mPA5b/DVLd0MfxFaeS7mE+sAqDTXItdT/wDmFDtisk9oKRvw3Pd9bJk10LdArVvuRu+dNIHM2pXv&#10;UIiH2kZujPj/AEkHER/FdX3I3Nk0g87ZH/UYB7SN3x+f9IGJD+KrZzuWzyalJZc3ALIJ6FpA7Yks&#10;9oaZ3xAju+l/RLFfEfiCzNqXZmpf56XcQPpYap/Emqe2LODEKeb8t4PLQ+BzTrXQyfCVTqZ3dsTQ&#10;5D4Ljiob8kD9k9kOtlPaqybD2n4cip1lXhmJWiVeEb+iTp6KtnN2RncZ9lKHFQXtGxJ/ID/yG/1W&#10;axDB2P8AiGy7iPvNMm7F6UrTVpWJPnNqyKa8mznGRjxfHfZypw+To6luvwuGh7D8jmqeCrrMJfsu&#10;zZw3HsO4rVvS7U2jEk0WNu0cihtEZpr5KZ2y7ML0DCcYZMzbiNxvG8ffgVhrwWCVE1GF0dSuf94v&#10;aSrAHFvotrRV4AuM2nyVr3PL5KaUJSaUcNcLa1aoP0VH6O47ObTTUlT+1xy3FQMdwdsjfeqcc3Ab&#10;+Y58U1gYs1jF2BCIEKuvH5K/9058JjjtExVfkP7D6JGwwsQnFcDyFn1/zFQ6zRa/DP0ze/1Whhan&#10;ogQsd3RL195tcG0fDuDi7cCdCo8uwcueykRamfo22GpV5gmFe+S7T/gbrzPD68kt7vWUokOrBUtR&#10;4oOZz2nlMZesqdWg9pWtrapoHRtyaNfomJKSyJRvG5ms/wBwpjOSPdUP2Gafeaw2LYtHEwySGzRo&#10;N5P19Fjb23oDYxuZqNeDbB/uW8xr/Zv2ZmxOXYjyYPif8hxPAeK85e+oxafadk0eA+pSym5l2aXj&#10;dVlsAyAG5I2R7ph+G0uGQ9BTNtxO8niTvWqoMNa1uywWbx4qSywANwh9z1pYKYNFmiwWtutciZnK&#10;KSng2vrFg0PoDVfu5Yp67F4KY7PxO4D58PVLkqI4RYZlM6yriyEmkuOJ4UoBUpbvGApmSEaCnMTy&#10;xlqrGaqb92yOA+uqrnVM0ztlu/KwUy15ttD0m4VHg1qKUBIASCtPFKjrQjIAZZ5xTPcNppO9OU8L&#10;3xytAzAudb2BzA3cz5c6y174KaLzRKUutvtpFBq0qiiaHzgmoPODCHzbNxvv5KZTYUJWskFy1zSe&#10;xwuLeKtbx2oph+V4xDbi1trHpABJ0yoojthcj9khQ6OnE0UuWbQCO7UeCo2LXm3ZZpLbxS6JZyZW&#10;shKiopXRKaEUANFdQhrbcWixztdWD6WnjneXNu3bDALkWuLk92SnvXrILRywqk1zKx9oJCkgGumS&#10;x1Qsy6dl1Hbhtw8C9xIGDxsfkrSZt5LEu07MJUMYRiCEleEqFc+QHLnIhZeGtDnKJHRummdHCb2v&#10;a5teyrZ+7FnWgkLSlKVLSFhbfg10OiikjOtPOEWdJitRDbYdccDmPqEdJPTuLXbjbPMX4Jc3o7nk&#10;zKgrR4dobUjjJH2kfqK9EaiixuGchr+q7yPYfqp0VXHLk7IrEOM5bxui9Dl2WnBFtQobfCMrDjKi&#10;CN367xBU08FZEYKhoLT99x4FZ+tw8FpFrtPkmHc+9fC6EIeSOMnYobxvHJs7Y8U9qfZOTDXbbetC&#10;dDvbyPyO9Y6WKfDJhNAer95FMAhuca3LHWk/qDGA61M/iCt7g2MNnZ0kev7m8Pvcf7CwV5LEJJyo&#10;4nUfSH90MX9HVAWBOR0W9oK0ADPqnyWt7mF7S6nvV9VXEjwajqpI2HepPaOY11NJPtDYdqqL2gwk&#10;QO94iHVOo4H6H17kw4nLMIgQq68fkr/3TnwmOO0TFV+Q/sPokbDCxCcVwPIWfX/MVDrNFr8M/TN7&#10;/VaGFqeoVs2kiWZW84aJQK8pOwDlJoBzwl7wxu0U9TU76iVsTNSUjm1uT0yt97MVqRs+ykcgHu5Y&#10;zVbVEZ7zovRyxlDTtgi1+7nv+9ExLBkQ2nhnMsqiuxO/nP8AdYydVKXu6Jveshida1oIJs1uZKzN&#10;77yJQkuL0FQ2jaT/AHMmNL7OYBLiNQKePIaudwH14BeW1E8uL1WWTBpyH1KVLrq5hwuumterkAGw&#10;CPf6Ojgw+BtPTiwH3c8ytZh9A0NAAs0eany7BJAAqTQADM56ADaeSOveACTotLFEALnIJtXL7nSW&#10;wH54AmlQ0fFTtq4dCeTQba7MhiWOF946c2G93Hs4Dnr2KHUVhd1I1tJi1VCYaZZQlQU3wqlFWHiA&#10;hI4MAUUc66gUjMl52rDtTLKdphdK8kWNrW3658NFTX6l3UFL7JAxgy7oJ4pC6hBVuookV+0NlYam&#10;uMx2Kdhb43gxSDTrtO8Ea+W7kd6oZpLhlG5RygdadaQnHVIwTDaggmmYwlWHLQoENG+wGHUfNT4y&#10;z3l1Qz4XNJNuLSCR32vzBUlizVTheU6yrhDL0xFJSOGQlxlQqciFDAodG6FBm3ckbvPRNOqG0mwI&#10;3Cwfe179Q7Lh4Zgq+tWx3ZpuUC04SEr4aqhVJWyU5U1IWQct0OvYXAX71X09VHTul2Te5Gzzs4Hz&#10;CqmruzrTbWBKCsy7ss7VdAkKWpSVg041MWkNiJ4Atwspjq+mkc/auBth7ctbAAjleyiWzd10rSAh&#10;WDhJeVSdfABvCpRpWgKia1jj4jfwHcnaWvjDCS4Xs55/37WQ8FpLxKDkxLS9QEpJmXdwQz4teQrI&#10;6oekzcG9/gq2jBjhkm322G9rtfK/is1Zrq5qa8VTYcUl7hK4aSzVQ2lNM04l5nSGGkvf259ys52M&#10;pqa1wS0Fttf8jviJ7BpzWuse3xMuvBCfAthI4UmmJRqTQfRpQ15RsMSGybRNtAqeoozBGwuPWdfL&#10;gPrfcs5fG4TU2C9KFCHcyQKYHOrJKuUdO8X+G4y+nsyXrM8x2cuXhwXYKt0R2H6eYSdn5Jba1IcS&#10;UOJNFJORBjawzNkaHMNwVYuY142mqpdSptQcbJSpJrlqDvh98cdRGYZRtNcLEHes/XUQsSBdp1CZ&#10;NzLzFwBYoHE5OJ2EbxyHsPb4V7V+zTsMm2RnE74Tw5HmPMZrFPEuFVIlizafMcD8itzaUsmZaDjf&#10;jAZbzvSeX+7YxELzA/o36L0rCcSZIwSNPVd5H71S2tmXWy4mYaJSQoGo81QNQen+6xqKKoJyJzGi&#10;3NK9k8ZglzBHiE5bp26mdl0ujJXirT9FQ1HNoRyERqIZBI3aC8/xGidRzmJ2m48R96q5h1QlXXj8&#10;lf8AunPhMcdomKr8h/YfRI2GFiE4rgeQs+v+YqHWaLX4Z+mb3+q0MLU9KXusW2XXkSjZqEEFdNq1&#10;aDoB9rkisrpv27hqtr7NUQjjdVv35Ds3nv8AkvS61jglKPNTxlnef8nsEY6uqtX7zouYjWEAu3nT&#10;krS9VpgAoqAlIxLOzLPs1hjDaN8rwGi7nGwHavKPaKvdLIKOLv5ncPn4JJWvaCpt8qNQhOSRuT+5&#10;1/7R9H4Fg8eEUYhbm85uPE/QaD+1YYXh4Y0RjtcV7MN8nMIsHOWvhiAHIJxXFuiZRsTTzYU8RUJU&#10;cPBI2nMHj06tKjOMPjOKmcmKL4Brz/r114KJUVAld0YNh43KsJq8KplKu91DhEYj3u4igmGiBoFD&#10;FWldDsOWYjNmTaHV8OKkx0IgI6cdU2G2D8Du7LxHYs/ZtoKUplLVULRVcrwhyKVZOS5X5ycuKciK&#10;AGhhlrr2t3fRWU8ADXufmDk+2t90luP8hmDmRcLVXfs1x1iYYfbW2ysq4NK1BS0481ZitQFmqSc4&#10;fYwlpa4ZKoq52RzRyxOBcALkCwNtMssyNRotA1ZjYKVFIW4lCUcIoArITpU03knLfD2yFXumeQWg&#10;2BN7DRTaR1NIgQiBCIEKFP2Y08lYWnx0FtShxVFJ1GIZ05ISWg6p2KZ8TgWnQ3G8X42WRt6wVILq&#10;UOEpdbKi2hPhVIZQEoaRsCMRBO01pnWGHxnOx+uW5W9LWtOyXNzaRYn4QXG5cd97DLcF42NZheV3&#10;u8rwTAS5MCtOFecTjov7CE0FOQRxjL9V2g15lOVNQIh00Y6z7hn+lgNrjmTf7K+pK322nCJRKSxw&#10;ikhtABW+4unzaagNoQBXEcjnvqOtkAPV09Sky0Mj2Azk7dr3OjWj+RzuSdwzHkrG/Vz0TzeNACZh&#10;I4p0xD6C6dh2HkrF7hmJOpH2dmw6jhzH3mqumqTEbHRImcllIUpKklKkkpUk6gjIg8sb2KRr2hzT&#10;cFWkrA5u0N6r5aZXLOpdb6thG1J5D/dITiFBDiVK6mm0I14HcRzCy2JUDSCw/CdOScl07aScKkmr&#10;btOg6Z9OR/xHzjjOGS0sz4JR12HxH0IzCzmD1b6CqNPL8Ljbv3HvXvemyxUmnEcqDyH/ADr1xDoa&#10;g949F61htSbbO9unYs93PrWVJTpZcPg3SEHcFeYrprT1uSNlQ1AuOBVnjlKKykE7B1m5928fNOqL&#10;lYBV14/JX/unPhMcdomKr8h/YfRI2GFiE4rgeQs+v+YqHWaLX4Z+mb3+qtLatFMuw48rRCSqm87B&#10;zk0HTHXuDWlxVrTQOnmbE3VxskbYaVPPOPuGqqkk71KzPUPeIytdKbW3lej1ezDE2BmgHkEy5QCW&#10;lsR8Y59J0HR+8ZZ/+ebZGgXn2OYiIY3zcMhzO7z8kqO6BaxADIPGXxlnbSuQ6Tn0csevf9PsGD3u&#10;r5Bk3qs7d57hl3ngsFg9OZHuqX5m+XadSs1JsUAHSY9Oe6+a9CoqfYaBvOqZ/cqusHl99OjwbZo2&#10;CPGWNvMn380ZbHcR2G+7sOZ15Dh3+nana2fYHRtWwvNabomW0pThw1wpcolEyFJopCXK0SobEqGZ&#10;odgjFSOIdYf8rtFTxuhc4m994zLLG4JG8HiNFSh4raKA06822fBKQAJqVUNELScyAcgrQgbdjd7i&#10;1r28Qp2wGSbRcGud8QP5cg4g8941B0stXYlhpoHXUUU4G3VtEJKEPAcZaARxVE0rQ7IfYzefsqoq&#10;aok7DDk24Dt5buB4haCHFBRAhfDryU0xKArkKkDPpgXQ0nQKkvdeDvRgLSApazhQDppUk02AfpC4&#10;2bRU7DqL3qXZOQGZ+iXTd854KxcNX7JQjD1AA9RiT0TOC0xwikLdnZ77m/08kz7t2wmbYS6BQ6KT&#10;WuFQ1HNtHIREV7dk2WUrKV1NKYz3HiFaQlRVykCFRW9dxt4KUkYVqpjw0SXUjzFLoSkHIEjOm+G3&#10;xhynUta+IgE3A0vnsk/uA4hVMrLokE98PICpp6iENNAZZUDbY2AACquTrbAEY2jqfuylve+sPQxm&#10;0bcyXebndu4K0kXLQ4RsvBkIVXG2gKJbFMjwhNFKrQUA37ocHSXzsokoow0iPauNCbZ924b737li&#10;e6nY7LijMMKTwqMn0DUpoKLptoKAndTdGmwHEg1/uzzkdOR4d/r2p+jdIxoDh1Tod3YlRMsg1Gw9&#10;kbRjkqqpw5pad+itriWkULVLr0VUp5FDUdIz6OWML7fYOJqdtfEOszJ3Nu49x8jyXnuN0ZLeltm3&#10;I9n9JxyahMyxSrxhl0jQ/wB5Y8OkBgmDhofsrUezuJGaBryes3I/XvHmlxemTIo4Mik4Vfp1GvXG&#10;joZb3Z3henYdKCSw6HMJv3MtjvuUadPj0wL9JOR68letGtgk6RgcsHidJ7rVPi3ajsOn0Uu8fkr/&#10;AN058Jhx2iqar8h/YfRI2GFiE4rgeQs+v+YqHWaLX4Z+mb3+qzvditLAw2wDm6rEr0UU/wCopPqx&#10;Frn2aG8VtvZem26h0x/aMu0/1dUd0bO+aQRrx1e/9hGNr583O4ZBWeJ1HxvHYPRXt7JsVCK5JGJX&#10;V+g98QsNgc8gNFy42Hf/AGvH/aepMkrKZu7M9p08vVI2YmTMPrdVtNQNw0SOge6PprD6FmH0UdMz&#10;9oseZ3nvKvMLpAzZZuaPNXFj2et91tpHjOKCRyV2nkAqY5UzthjdI7QBalpEcZeU9LWfZkpdmUSs&#10;t8IOBQpOGqMs1nEQNSKmuqo8yqqgyPL3nNxUCkhkne6a1w3Mg3z5ZLLTLT8p4KYbD0u5kcbp4InL&#10;CpC1AlleuRNK5g7oR2mZHMeX9K5Y+Kq/yRO2XjgOtzBAttDmM7ahaS6thUX3ytTpOHA2l0oKkpG0&#10;rbUQ6CNCc6Dmh6OPPaKq66s2mdA0Nte5IvYnsI6vMDJa2H1VIgQiBCxHdEsaYewqa4RxNAFNJw4Q&#10;U4jizUDizpkNkPxOA1V5g1VBC4iSwO52d92WnJV95LBn3WEqWWlhocRtpCknCQBWh2gAcUQpj2gq&#10;RQVtHFMWtBBdqXEHP6c1h0NqJwhJKtKAEmu6gzrDy0Rc0DaJy47lrEiasxkCorMpIwUVibWQQkpU&#10;AUlVKZbSBurDXVeexUhNPiMpuPg35WLd99D3rbXUtVTsuhTyvCElOaeDqQaUAJ4x5RTbkIYe2xyV&#10;FX07Yp3NjGWut1ewhQUQIVFeOzVqU3MM/Os4sKSpKUqC6BVSpKqUGdabxyht7SSHDUKbSTta10Mn&#10;wutc5ki17WsQsg7aD0ziVMzKW5UKpjaJQlymqWU0xuGuRUSRuBiOXOd8RsFctgip7CGPakto7Mjm&#10;7cONrA8StPYMyw5VkS/BJ4PC2HMIW43QJVVJOMJ8QcbXLdEmJ9iNnK2nH6qoq4pW/wCRz9o3ztew&#10;Ouul9dElb22KZSZdYzoDVBO1JzT2ZHlBj0nD6v3mBsm/f271PY/pog7estMKLa0uIyUCD0jMf3ki&#10;ydEyeJ0Mgu1wIPYVQYlTtJuRk7Ip0XNtMLKFDxXUjoOo6jUR80Y5h7qWaSndqxxHaOPeLFZPA5TS&#10;V7oHaOy7xp98129sgCtY2OJr07e2h6Yj0E2TTwXrmGVB2Ad7SvHuOWiUuPSyto4RI5U8VXYU/hja&#10;0D9W96c9qacObHUN7D2HMfNMS8Xkr/3TnwmLF2iwtV+Q/sPokbDCxCcVwfIGvX/MVDrPhWvwz9K3&#10;v9UuO6RMcPaQa1DYbb6+Mr4uyKnEJLOJ4Bem4BH0GHmXe65+QWquozmte4BI95/SMPXPyA4qmxJ/&#10;ws71i+6FaVGXVA5uK4Mcx19kGNz7C4eJ8UjvpGC892Q8yPBeTQu97xN0p0BJ8Mh8kvbPb4o5c49x&#10;ldmt/h8VmX4pqdxuycb7kwoZNJwJ9JepHMkEevGU9oqnZjbCN+Z7B/fopdfJZoYE1ZyzWXSC42lZ&#10;AKRiAOStRnsO7kEY8tB1Cro55IxZjiOw8NFTC7JbUBLulLKj4RhwcK2UnXBizQemkI6Ox6py4KYa&#10;/pBeVt3jRw6pvztr681om2wkAJFAAAANABuh3RV5JJuVS3ivOxJ0C6qWRUITStN5rkB+0LZGXKbR&#10;4fNVXLMgN50VTZ3dDYcWEuIU0DkFEhSR6VMxzwswkDJTZsCnjbtNIdy3rYg5VhlUizVp34lGSUhS&#10;nFCoIQKio2YjQdUOticVZwYRUygOtYc/pql9bdvTU0S6StLQNEhGIISTsKh4ystvZD7WNbktJS0N&#10;PTf48i7ffXw3BVCJhYOILUDvCiD1g1hdlOMbCLEC3CytbMt6Yl9arQsEhD1VINDQKTXcobP+ySwO&#10;UKehp6jTIje3I9h7ealXdmBMzqXZt/NBLoKtCW+NQbEAUr0GOPGy2zQma6P3akMcDNeqe/K/O+nJ&#10;W9sd0RzGRLISEDznASVcyQRhHPU80IbCN6iU2At2bzk34Dd353XbP7pDgoH2Uq3qbJSfwqrX8Qjh&#10;gG4rk2ANOcT+4/UfRMCSm0PIS42cSVCoMMEWNlnJI3RvLHCxCyszdZ5U2taHENtkJwrwhTjYFaoZ&#10;B4rY24qVz54jmI7VwfvkrVmIxNpwxzSTncXs08C7eezRX1k2CxL1KE1WfGcWcbiudZz6BlDjWNbo&#10;oE9XLPk45DQDIDsAyWH7s1kVbamUjNJ4JfoqzTXkBqPXjTeztRsvdCd+Y7R/XopGHyWcWHek1Ot1&#10;Ch0iNpG6xBXa6LaY4d61fc6nzwRTXNpYUOZWY9oK648o/wComHiOtZUAZSNse1uXoR4LznF2mGoZ&#10;O3X5hM28iAtpDg2EHoUP3pHldGdl7mH7svUMJnDyCNHC/wA1g7EmO9rVaVolTgB5nRhPaeyNnh0v&#10;wHu+S1NbH7xhbxvAv/7c/ROO8Xkj/wB058JjQO0K8zqvyH9h9EjYYWITiuB5C16/5iodZotfhn6Z&#10;vf6pTcLw1ovuHPwjqhzYikdhEZzEH9Vx4lestb0WHxsHBvpdMSyPByilbSFq/Qe6MjP1qgN7Fh8c&#10;n6Nsr/4tPp9Uou6K/wDMtj7SiOoD9Y9o/wCm9MNieoPENHdcn1C8+wKPqvf2BU8sinQKR6C4r0ml&#10;Zaw4BP7uXSIas9s0zcKnD0mg9lKY8/xqbpKx3LL771X1j9qU8lrYqlFRAhECEm78oUJ57HXMpKa/&#10;RwgCnJkRzgxMj+ALbYQWmkZs879tz8lQwtWScV17TaDDDC3UcOG0BSCoYgcIyIrqBsiI9puSNFhq&#10;6BxlfK1p2C42NstVQ2zLWPLvkugldSpTaca0gnPjJGQ9HshxpkcMlY00mKTxWjOWgOQPcde/zVbf&#10;i8Tbg71ZQAhCgcQyFUg5JSBkBUjojsbCOsVKwmgew+8SHMg5du8n0WNh5Xyalzu9puSQ2tpK+B4i&#10;krSFUOuIV369YiLJdrrhY7EhPTVbntcRtZgg2y4dyxc+0yLScS8eDaxuJJAphBbUEkADeU0yp0Q+&#10;2+xlqr2F0poGuizdYEc+tcqJbdkoZwqaeS+2qvHTQYTuUKmhpnnyx1ridQn6SrdLdsjCxw3HeOSq&#10;oUpqZPcrmFFp5BPFSsFPJiBqB1V6YjzjMFZbH42iVjhqRn3ffktzDCoEQIVLfOR4eSmG6VPBqUPS&#10;Rxk9oES6CXoqlj+frknYH7EgPNfnF8aR6S1XM4Um4buCaWjYpKh0pII7Kxk/b+n6XCmy72OB8cvm&#10;F57jsP8AhP8Apd/SdLPhJI7wk+wcvcI8Dd1aoc1pPZqfapoXHdl4Ej0S0vOClxtacjTI8qTUe+NN&#10;QO6pHAr0/DxtRvjOn1yTrth4LkXVjRTC1daCY1l7tvyXlda3ZjkbwBSShlYZN+468Nntq3Bw9S1Q&#10;634VsMKF6dg+9UobqJqtZOuEdp/xGTrz1B2r17EcmNCZb/FkRypT7Sh+8ZpvWqivLvaeQtpZj3eJ&#10;ASXvwus2kbkIHWon9Y9+9go9jBy7+TnH0HyWdwBv+FvN30UZjbGqcvQoN5X6Wu0zglJdO5loewI8&#10;zq3bU73cXH1VHKbvJ5qyiOkIgQiBCxHdEnpQBKHG+EepVOFWAoB+koVyP0aGvbD8QdqFeYNDUkl8&#10;btlu++d+5LSsSFrFZ2BYyptwtoWhKgMQx1zoc6UGoyhL37IuolbWClYHuBIOWX3vW1sbueJSrHMr&#10;4TOuBNQk+kTmrmy5awy6Y7lQVWOPc3Zhbs89/dw81iLfk1tzDwWhSQXXSklJAUCskEE65EHLfD7S&#10;CAtBRTMkgZskHqi/LLeq8CuQjqlE2zKZHcvkVoQ8taVJxKSkBQIPFBJND6VOiI8xF7BZXHpmPexr&#10;SDYHTPX/AIUzuhWQyuXU+riuNjiqHnVNAlW8EnLdXnhMTiDZMYPVSsnETc2uOY+aVUSlsVMsqfSy&#10;vEppt0EEFLgJFDrTceWhjjhcKPUwGZmyHFvMfP8A5Ca1zHpVbBMqjgwVcdNSVBVBqSTXKlOSIsm0&#10;DmsfiTKhs1pzc2yPLktBDar0QIXytNQQduUCF+X7QZwKUn6KinqJEeoQO2mtdxCv5DdgKj3eVhnm&#10;+U060ERW+08YkwWcHc2/gQVi8cb/AI5R3+hT0u5xmFp+0odaRHzbV5TNKX7KyE0pHBx+RS7vUniI&#10;P2iOsf4jQ0JzcF67hp67uxNOUXWx0n/4YHU1SNbGbxDsXnOOC0tQOb/mlHCV54m3c/8A9MT6L3xL&#10;hxvwLZYR+RH2/NKe6ernMn9YyVf8LV63iX7e/wCSZVp+Rp9Fv9IzcP6o968n9qT/ANpJ/uHqkjfD&#10;y48yPhj6G9iR/wDZGdrv/IqrwAf4o+35rzZ0MaNy3sGhX6gs9NGmxuQkeyI8ukN3k8yqB2pUiELi&#10;IELP3xvEJNsYRV1dQgHQUpVSuQVGW2sORs2irHDqA1UmfwjX6LC3RsFc68p14lTYVVajq4rXD++4&#10;UHM/I/ZFgr/Eq1tHEIosnWyHAcfp4leF+bIEtNHCAEODGkDIDYoAchz5lCCN201O4TVGen62rcj8&#10;j98FTSE6tlxLjZotJqD2UI2giFkAixU6aFkzDG8ZFOuwpwvS7bilIUpSQVFFcNdoFc8jl0RDcLGy&#10;wdTEIpnMAIAO/WyiXju21OBPCKUkorhKSNtK1BBB0EdY8tT1FXyUhJYAb63SwtexEtTglULKqqbR&#10;iIFQXKagbgQYktfdt1q6atdJSmoeLWufBNYOok5dPDO1CEhJWvxlEDrJO7MxFzccgsfsPqZj0bcy&#10;b2Gg+gS1vZexc34NAwMg1APjKI0Kt3MIksj2c1qsOwttL13G7/Idn1WahxWyZtgXfl3rNSMKVqUl&#10;a8VOMlw1GR1GEgDlpEZz3B6yVZWzxVxNyLEC27Z/vVUfctm1JmFt0NFt4jyFBFK7vGI6ocmHVurH&#10;H42mFr94Nu0H/hNGIqyaIEIgQvzPeNNJiYG55z4zHpdF+RH/ALR6K+//AEt7lU2T5az6aYZx/wD/&#10;ABFT/sd6LJY38Mn+35J73U+bX6X6CPmau+Nqi+yv6eT/AHfILAXr+bT6f6GNBQ/EexexYb+Yez6J&#10;l2af/Jk//VPwGNbF+UOxefY/+dUdrvmlPHF5ym5c1NbNQBtS78S4cb8K2OEG0DCfvNLG7VmvIK8T&#10;ZFQmmhrSugGcZqtpZi0WaV6bXYpRy7IZK067wt/aI/8ABiuxLfvAjKRgiqIPNece1AvRy24j/wAg&#10;knfIUnecI91I+hPYc7WCNHAu9bqnwB3+Fnb814saGNI7Vb+Dev07ZC8TDR3toPWkR5fMLSOHMqhe&#10;LOKlw2kogQqO8F2GpxbanFKGAKFE4RWtNTSuyFskLdFOo8QkpWuEYGdteV/qrSRk0MtpbbSEoSKA&#10;D+5nbWEkkm5USSR0jy95uSsl3SrG4RoTCalTQoobMBOZ5waHmrDsLrGyucEq+jk6E6O9d3illEla&#10;xMjuXWjVtxgjNBxg7wrXqPviPOM7rLY9T7MjZuOXeP6W6hhUCimzmS6HS2jhQKBeEYqc+sd2jayc&#10;6aTY6PaOzw3KNbNhMTQAeRiw1wkFQIruoY615bonaarmpzeI2SmvRIMsTCmmVKUlNKlRBorUgEAV&#10;oKdNYlsJIuVssPnlngEkoAJ0tw4qvlJVbqwhtJUs1okamgJOvIDCiQNVJllZE0vebALbdzm0VMur&#10;lHgpBVVaErBScQHGAB3gV9UwxM242gs/jUDZYxUxkEDIkZ9n07wt3KWay0ta220pU5msgUKueGS4&#10;nIqgfPJI0Nc4kDTkpcJTSIEIgQvzJbq8Tzyt7qz1rMemUgtEwf6R6K/OUQHYq2xhWda9JPYKxH9o&#10;Ts4PUH/Q5Y/G3dWXs+Se11vmln7R7EiPmetzkamPZUf9s8/6vkFibxWe6tCQlBrirmQnKh+kRvjT&#10;0NLNtElp0XqdLiVJTyHpZGjLimLJtFNkBKhQiVIP+2Y08YIiAPBYnGpGySTvYbg7RBSkhK88TiuB&#10;5C16/wCYqHWaLX4Z+mb3+qyV7bJ4B44R4NdVJ5N46D2ERwixTVRFsOy0Khy1qLCC2olTZoKHMjOv&#10;FJ05tIgVWHw1B2nDrDfv/tMSEyQuhceqfLfksB3RGMEw0utUqQKHYcKj++kbz2DD46GWnfq158CB&#10;9CmsKidA0xu3OvfiMlXsHWNW7ct9Ac1+jrkzPCSEsqtfBJSedAwntEeb4gzYqpG8z55qnnbsyuHN&#10;XcQ0yiBCIEIgQvN8HCqgBNDkdDloeSBdGqRdoSbjS/DNKaqScNKClc8FdQNBnTTOJwIIyK9Ahmjk&#10;Z/jdtW3+l/mm5daxJeXbC2Kq4RKVY1GpUKVGmQGegiI95dkVjK6rnnfaXLZuLcFeQhQUQIQYEJU3&#10;3uwqXWp9FVNLUVK2lClGuf2STkejnlRyXyK12E4i2Zohfk4Cw5gZeKrLvWHMzGJcsoJKCAVY1Nnj&#10;DYUiukLc9o1UutraeCzZhe+drA6dqadgWa42whEwsPOJJOI8am4BSszTec4ivcCclkKuZkkrnRN2&#10;Wnd95dytoQoqIEIgQo9ozIaaccOiEKUfVBMLjYXva0byAlNFyAvzBMKJ11JrHqDBbJXs2QAXpdBg&#10;uTyaebjUd1AkipOwRS+1rnDB5GN1dstHeR8gVicZ2pGPawZuNvNMtdqKSgtNKompJUMlK2Zbhlz+&#10;6PLaTC4YSJCLv48OxMUbXU0HQtO+55n7C5YdmmYeSjZ4yzuSNek6dMWgF0/FHtusmNbyAmTeAFAG&#10;XAANgCDDjtFPqRaB4HA+iR8MLEpxXA8hZ9f8xUOs0Wvwz9M3v9VJvVZ3Dy6gBxk8dPONnSKjphRF&#10;wpM8e2wpXQ0qpQrYsxMy0W1UCsy2o+arlP0VUAPQfNi1wjEnUM4d+05OHLj2j+k5G62RWJYCknCo&#10;UUKpUDqCMiD0iPRS5rhtN01HYtXRSXa09ydfcbtLHLOME5tLqPRcz+IK6xGK9oYNioEg0cPMf1ZN&#10;YhHZ4dxTBigUBECEQIRAhECFUXiu81OICXKgpJKVJpUV11yIOWXJC2PLdFMo62SlcXM36g6FTrMk&#10;ksNNtJqUoSEgnU0FKnlhLjc3TE0plkdI7UknxXlbc+GGHHT5qTTlJySOukIcbC6iVEoijc87gqe5&#10;VvmYbKHDV1AFT9IbFc+w9G+G4pNoZ6qJh9UZmbL/AIh581poeVivlxsKBBAIORBzBHKIEAkG4Uez&#10;7OaYSUstpQCcRCRSpMdLidU7LNJMdqRxJ5qVHE0iBCIEIgQsl3UbS4GQcAPGdIaHrZq9kK64tcGg&#10;6Wrbwbn4aedlKo2bUo5ZpAzK6dArG/arCpfs3PALW3bsjvZrjDwzgBcO1I1COjIq5cvNjC4/invc&#10;3RMPUb5nj9P7WQmfnbxVrGfTKYlxrO4NjhCOM7n6o8XrzPSIcaMlZUrNll+KtLx+Sv8A3TnwmOu0&#10;Sqr8h/YfRI2GFiE4rgeQs+v+YqHWaLX4Z+mb3+q0ELU9Ku8shwEwtIFEk4k8ys+w1HRDRFiqmZmw&#10;8hVccTSzd7ZOikvJ8/ir9JIyPrJ7UKMbj2crOlhMDtW6dh+h9Qr3C5rtLDqrjuZTq2ZoO08CoFtx&#10;RIAFaKFKnMghOQqaEx32gdD7vsPcA4G4G/7srOuli6IbRsdyb7V5ZRRoHk9NUjrUAIxdwqUTxner&#10;FmYQsVQpKhvSQfdHU4CDovWBdRAheM3NIaTicUEJyFVGgz5Y4SBqkPkawXcbBecraTLnzbra/RWl&#10;XuMAcDouMmjf8LgewqVHU4sV3SpwhDTQ85RWeZNAO1XZEec5AKoxaSzWs45+Cyl15stTTKhtWEHl&#10;Czh/UHohmM2cFV0cmxO087eKcETlq0QIXw06lVcJBoSDQ1zGogXAQdF9wLqIEL4ccCRVRAG8mg7Y&#10;FwkDVVz14pROr6D6NVfDWOXCbM0Y3pYd1W0VTC2y1xpdtPjA+cs5lSdQMkgEjUnfGp9nXwAOG11z&#10;u5D73K1w2aIg2dnw5LGXbkuFexqFUN0Wa6FVeIOsVptCDFrjdZ7rTWb8Tsh8z4eqYxGbZj5la0mP&#10;PFm1Js2ULzqGx5ygOYbT0CpjtrpTG7TgE3W2wkBIFAAAByCHVcAWyUG8fkr/AN058JjjtEzVfkP7&#10;D6JGwwsQnFcDyFn1/wAxUOs0Wvwz9M3v9VoIWp6yXdBkatodAzQcKuZWnUfihLlDq2XAcsJDagLx&#10;npUOtLbNBiFUk6BSc0nk2pJ3KVE/Daz3SpbLu0PYdfr3KRTTdFIHKPYjngwyoYXWQoKQcjTEVYhv&#10;1z5q6RY47TOdL70zrMdbMbuX36qZiMLnO6VuYKnRn1Vr0l31tnEhRSd6SQeyBdDiDcLQ2ZfJ9vJ0&#10;BxP4VdYyPSIUHFSWVTh8Wa2Nk26xMDiK421CslDo284rCwQVMjmY/QqZOyqXW1NrFUqBB6f1gIuL&#10;JUjA9pa7QpN2lIqYdU2vxkGld41BHOKGIDmlpsslNEYpCx2o+wVoLt3vcZIQ+StrSpzUjp1UOTXd&#10;uh2OYjIqfSYi6M7MmbeO8fVTe6QkK73cSQUkLAIzBrhUKHmrCqjcU7iwvsPGmazV3mcc0wn/ANxB&#10;/CcR7BDMYu4KupW7U7BzHlmmVb94mpUDFxlnxUDU8pPmjl6qxMfIGLRVNWyAZ68Ev7WvTMv1BXgQ&#10;fNRl1nUxFdK4qimr5pcr2HALeXJl8Em1XzsS/wASiR2UiTELMCu8PZs07fHxU21bYZlxVxWexIzU&#10;eYfqcoWTZSZJWsGaxtpX0eXUNANp3+MrtyHVCC4qE+rcfhyWdmZlbhq4tSz9ok9VdI4oznF2pXlH&#10;FxRrUmA20oHNTiVNtoGalFYKagDYK67SAByXGDUkktQ2UZNYbk7svvwzVhh8DnSB+gG9fFjyJYZC&#10;FeOSVr0NDoE1G5I6CpUGNVzaqo6hu1uQ+Z8fRIr5+lky0CmRTqEtd3PpGq1vEZJGBPOcz1Cn4oW0&#10;KZSMzLluoWp6r7x+Sv8A3TnwmOO0TFV+Q/sPokbDCxCcVwPIWfX/ADFQ6zRa/DP0ze/1WhMLU9Rr&#10;RlA60ts6KSRzbj0Gh6ICkvbtAhKJ1spUUqFCkkEcoNDDKpiLGxXxAheE7JpdwkqKHEfNup8ZNNAa&#10;ZlPaNRtBtMOxN9KSx3WYdW/Mfeam0lYYeq7Nq+JedOLgnwEO7FZBtzlB0BO/Q5jikUMurwtkkfvF&#10;Gdpu9u8f8cFMqKBsrOmp8xvH0UtQpkciIoFTLkCEAwIWpsK+C26IfqtGmLzxz/SHbzwsO4qXFVEZ&#10;O0Vreax0TzaXpdSVLAyIOSx9E7iDpXTMQiWPbzCTW0oqG7bNR58kuXmlIUUrSUqGoIoR0GIhFsis&#10;85pabOFitPYbZm5NyW1caIcaruNcvePWEPM67C3grOmBqKd0O9uYX3c6XDLTk64MkJIbG86HrNE9&#10;JjsQ2QXldoGCNjql24ZffkszOza3VqccNVKNT+w3AaQwSSblVskjpHF7tSrC7tjd8LqvisozcWch&#10;QbAd57B0QuNm0eSkUlKZnZ/CNT8lo7ZvfQcHKjCkCmMjYPoJOg5T1RLLuCupKm3VYsk44VElRJJ1&#10;JNSecmEKGTfMr5gQiBCjzs7wag2hPCPqyDY0T6f8ek0Aobqgwoyt6ac7MY8/6+wrakw7ab0s2TfV&#10;fMlJcGouOK4R9XjL1CdlG+jKu7IUGpiOKdK3oKcbMY8+3ly8U3V1u2OjiFmqVFKq1ECE1btyHAS6&#10;EEcamJXOrM9WQ6IdAsFbQs2WAKzjqdVfePyV/wC6c+Exx2iYqvyH9h9EjYYWITiuB5Cz6/5iodZo&#10;tfhn6Zvf6rQwtT1yBCX9+7MwOh1I4rmR5FAfqPcYQ4Kuqo7O2uKy8IUVECF8vtJcTgcTiT1FJ3pO&#10;w9h2gxLo6yWlftxntG4qTS1clO7aZ3heco24ijayXEZBDoGadgS6NQNgVoN5GlnUspq5hmg6sgzc&#10;07+Y5+vBWdQyCtZ0sWT944r2IihVGiBCIEKfZFruyysTZy85J8VXPuPLHQbJyOV0ZuFvWkyloNhS&#10;kBRGRByWg7qjP9DCi1rtVNdHDUt6wv6hQjYjcge+GispSCHEk4uIdoyrVJAPMDCOjDOsFH92ZS/5&#10;WXsNd+XHu9FRWYlybkm5VkZoJU6tVQgcZRSmoBJJrXLdDbbvYGhQoQ+ophCzdqTpr5qU3dBiXTws&#10;47iA81PFBO6vjKPNSFNgAzcno8MZGNqZ1+zJU1rWup6iEJDbKfFbTkOdVNTC0p8l+qMgNyrI4m0Q&#10;IRAhec2Hq4GhgOWJ5VQlFRWiMqqVTUipFcqUrF3RQUsEYqKk3/i3eeZVxSQQQME857GrkpKoaTRG&#10;p8ZZ8ZXP9EfZHSTEWvxKWrdnk0aD73qLWV76k20bwXrFcoKIEK6ulZnDvio4iKLV0aDpPYDCmi5T&#10;9PHtv7EzocVouiBCrrx+Sv8A3TnwmOO0TFV+Q/sPokbDCxCcVwPIWfX/ADFQ6zRa/DP0ze/1Whha&#10;nrkCFFtOQS+0pteihrtB2EcxgKQ9ge3ZKVVoyK2HC24KEdRGwjkMNWVS9hYbFRo4kogQupURmDQ8&#10;kdQMlyOIRAhECEQIUyyrScl3Ats8hB0UNx/eOg2S45DGbhMGetBD8i64jQtOVG0HCag8ohbjdpU6&#10;d4fTucOB9FWXHmkNSKnFmiQtZJ6us7Iag+BRsNcG09zxKy1uWuuZcxKySPFTsSP33mFE3TcspkNy&#10;q6OJtECEQIRAhdUonU1gQuQIRAhekuwpxQQgVUo0AEdXWgk2CaVgWSmWaCBmo5rVvP7DQQ4BYK1i&#10;jEbbKyjqdXYEKuvH5K/9058JjjtExVfkP7D6JGwwsQnFcDyFn1/zFQ6zRa/DP0ze/wBVoYWp64YE&#10;IgQq227GbmUUXkoeKsaj9xyRwi6alibILFLy1rCflycaap+mnNPTu6YbIsq6SFzNVWRxNIgQiBCI&#10;EIgQiBCIEKwsqfUgONV4ryFIIOgJBCVdZz5INxCUHHZcziCF4uvrS0hg5BJ4RQ+0sA58woOcmEsF&#10;m2TcQLIgw9viosKSkQIRAhECEQIRAhECFNsyynpg0aQSNqjkkc5/TWOgEpbI3P0TCu9d9EsK+M4d&#10;VU05EjYPfDgFlZRQCPtVzHU8iBC7AhV14/JX/unPhMcdomKr8h/YfRI2GFiE4rgeQs+v+YqHWaLX&#10;4Z+mb3+q0MLU9ECFyBCIEIIgQqaeuvKu1Jbwk7UHD2adkcICZdTsduVO/cRPmPqHpJCu0EQnZTJo&#10;xuKjKuI5seT0pI/WDYSPczxXi5ceYGi2z0qH/TBsFJNG/iFWT13ZloVU2SN6OMOzMdUJsU26B7dQ&#10;qqOJlECER1C+nFlRKlGpJJJO0nWBGq+Y4hECFZSNhTDwqho0+kqiR0FWvRHQCU6yF7tArNu5MydV&#10;ND1lH3JjuyU6KR/EL2RcV7a62OYKP6CO7K77m7ipbFxB575PooA7ST7oNhLFGN5VrJXSlW8ykuHe&#10;4a+yKDsjoaE62mjHNXaEBIoAABoAKCFJ8Cy+oF1ECF0QIRAhV14/JX/unPhMcdomKr8h/YfRI2GF&#10;iE4rgeQs+v8AmKh1mi1+Gfpm9/qtDC1PRAhcgQiBCIEIgQiBCIEIgQiBCwV/5dpLjZQkBagoqplU&#10;ZUJG+tc+SEOVfVhoItqspCFERAhECEQIWiuPKNuPnhAFYU4kg6VqBWm2lYU3VSaVrXPzTGhxWSIE&#10;IgQiBCIEIgQiBCIELsCEQIVdePyV/wC6c+Exx2iYqvyH9h9EjYYWITiuB5Cz6/5iodZotfhn6Zvf&#10;6rQwtT0QIXIEIgQvnGK0rnugQvqBCIEIgQiBCIELJXjuw9MOl1LiNAAlVRQAbxXbU9MJLblQ5qdz&#10;3bQKoHrpzaf+GFeipP6kQnZKjmmkG5RVWDND/gOdAr7o5YpPQycFxNgzR/4Dn4ae+CxR0MnBSG7r&#10;zR1QE8qlpHuNY7slKFNIdy0V3LrusPJdWtGQUClNTWopqQNtD0QoNspENO5jtola2FKYiBCIEIgQ&#10;uJWDoawIXYEIgQvnGK0rnugQvuBCIEKuvH5K/wDdOfCY47RMVX5D+w+iRsMLEJxXA8hZ9f8AMVDr&#10;NFr8M/TN7/VaGFqesnfe1n2lyzTK+D4ZeFSwlKiBiQnIKBHnHZshiZ5BAG9W2GUsUrZJJBfZF7aD&#10;Q8M9yoXrxzaGp1HDYlMLbShwoRioXsBqMOE5cm+GjK8BwvpvVizD6Z8kD9iweDdtza+zcb7+any1&#10;uTJm5FsunA6whbicKOMooWSa4ajMDSmkKEjttovqFHfRQCmneG5tcQMzkLjn6qoZthffqZklPBGa&#10;Uz4iK0whIOPDipQg67IQJDt7W69lLdSM91MH7gwO1PG+l7KwfvPMNWg6la6y6FYCMKKIxgBKqhOL&#10;JRGp280KMrhIRuUdmHQyUTHNH+Q56nOxNxrbT0V13PbTemJZS3141hwpqQlOQSg0okAakw7A4ubc&#10;8VCxinignDYhYWB38TxuvK51qvvTE4h1wqS2sBAwoGEY3R5oBOSU610jkTy5zgUrEqaKGGF0bbFw&#10;z1zyHE89yoJq8U4oTbyXygS7iEJbCGykhTikcYqSVaDf1Q0ZXnaIOisY6ClBhjLLl7SSbm+QBysb&#10;eS9J29k0mYYUFeCLDLzjYSmlFJqsgkYsq112R10zg4cLXKRFhlO6B4PxbTmtNzu05Zr4+Vk0GZxx&#10;LoVheQholKKJSpTmlAK5JGtY507tlxvvySxhdOZYWFtrtJdmcyAPDPgra79pv99JaXNpeCkAqQtA&#10;StKsOI4SlAFOcw4xx27bV1Bq6eL3cyNiLTfIg3BF7Z3JN+5dvva77L8shp1TaXK48CEOKPGSOKFJ&#10;JJoTkNYJnua4AFGF0sMsMr5GgltrXJA0OpuFVovJN94vucN4Rt1CEqwNhYSVUONGGgrzb90N9K/o&#10;yb5gqZ+H03vkbNjqlpJFza9txvc+KiWzaDjz7KHXFYDLtLOFht84ltgqIRgJzOpGnJHHPJcATu4X&#10;TtNTsjhe+NovtkZuLRYHLO+5TrdtybYVKpZdWsFrhFBTaEqcoSohSSmqThFKCh6YXI97S0AqPR0d&#10;NMyV0jQLGwsSQL5ZG+efFWl1becmZyYHCFTISlTaaJFK02gVOp1JhUUpe88FFr6JlPSxnZs+5DtV&#10;fzVvSzboZW8hLpKQEE5kqyTTnh0yNBsSq9lHO+MyNaS0b+xU3dCtV6XYbUw4UKLoSSAlVRgWacYH&#10;aBDc73NbkpuD00VRM5souLX3jeOFlBsm8rjk+6lS1hhLKl4FoSggpCKk8XFtUczthLZSZDwsn6jD&#10;2R0THADbLgLg31v3cFW3Stl4TTanFDBN8ISAhtPGSohJJSkEkUw1JzrthEUh2hffdScQpIvd3NYO&#10;tHs53JyOup4m60XdCtN6Xl0LYXgUXQkmiVZYFmnGBGoHVD073Nbdqr8HpoqiYtlFxs338RwVLJXo&#10;mHJqVbK8PFUh9vCjNxHCVJNKiuFJyI1hsSkuaPFTJcOhZTyyAXzBabn4Tb62zVGbXf4I2hjTwgmO&#10;Dw8G3SnA4vGpj04tK6Q1tutt77qw9zh6QUVjs7F73Ou1bTTnotjZFrvrtN9lThLSUBSUUTkaNnUD&#10;EfGOp2w+x7jKW7lSVFLEygjlA6xOZz/1d27gtdEhVCrrx+Sv/dOfCY47RMVX5D+w+iRsMLEJq3Jt&#10;aXbkmkrebSoY6hS0giq1HMEw6wgBanDqiJtO0OcAc9/NXv8Ar0r/AMwz/uI/eFbQ4qb71B/MeIVR&#10;b6ZGawFU0hC21YkLQ6ioOR21BzAPRDb2tfvUykxdlNtBrmkOFiCdVV2fZUkG5hExNtOqfUCpYcSl&#10;VEqxJyrQEKzyyPNCGxNsQ46qXNj8ZfG6JzWhgyFwRwPdbivWSsuRbWlwzwWtCC22VOteDGEpFMIF&#10;SATSu+OtiaDe6RLjzHsLBsAE3Njqedzy3Kt+T8hTgeGbCRxhMB9rhCaeKU4aBOev2RCOgb8PmpP/&#10;AKlF+k6RpJy2P29t73VsbPkCt9aptCi+jAsFxugpTNPLVIPPDnRsuSTqof460Mja1zRsG4z8jnzU&#10;27qpKTbLaJptQKiuqnG61IA2U3CFRtawWBTNZi0dVJ0j3NBtbI/2q6Xs6UbcW41aJQXF41hLrNDx&#10;iqhyrTM9cJEYBuCpD8dikjax4YdkWBJOWVuPJec1YtnrU5SdwIdUFuNpdawqIJUMyCRmSddscMTC&#10;Tnqlx+0IaG3LCWiwJOY3bjY+CmJkrODyXRMt0S1wAb4RspwYSnPbod8K2GbV77rJg40DEYttubtq&#10;98768VBl7Bs1LLrPfiSlwoNS61VJRWlOs6wgQsAIvqpD/aPalbLtMu2+/W/HNSrOkpJp9D5ng4tC&#10;MAxuNUpQgeKBoDCmsaDtXTM2NxyRGIbABN8j9SV7W4zJTLjThnUtqarhKHGtSQa8auhAjr2NcQb6&#10;JFJjEdOxzAWkO1ufoQon+j2dwLrXfgJdWla1l1oqJScQ2UGZOzbCeiZYi+qe/wDUA6Vsm0zqiwF8&#10;racbrrlmSXCIcRP8GtDaGgUOtaITh2g5kawGNt7gobj0fRmN2w4El2Z3nPipBlpMusPLngtbIIBU&#10;41xqknjZctMqaCO7DSQSdE0MZjET4mlgD+eluGaLAlLPlHXHG5pHHFMJcbokYq0TTPLSBkbGEkFd&#10;q8bbUsax7m5b75ntzV6bblP+YZ/3EfvDlwoHvcP8x4hVN4xJTjaULm0JCVYwUuN1rQjbXLOESNa8&#10;WJUuixdlK8vY5puLZn+1DnLPkXHXXe/UhTrZaUA41QJISDSu2ie0xwxtJJvqno8cYyNkYLLNdtDP&#10;fnz5rwFhWYngSiaQhbRCsaXG8SyCCMdctmymphPQsytuTh9oidsOe0h2Vich2Zq0vJ3lOtpbXNoS&#10;Eqx1S43WuFSdtfpGFyNa8WJUWixeOkkL2OacrZnsO48lFXI2eZoTXfSAsUJSHG8JOEpqdunLHOjZ&#10;t7d04McApjT7Tbcb5634qp/0SS4Tgu+U964uFw98NePhw6YcVKZVxaQjoW3tfJTP/UTNnb229JbZ&#10;vyvfjbyV9JokW5pyaE2jE4nCUlxvCBRIy2+aNsOBjQ4uuq+TF2Pp205c2zTe989/Pmrj/XpX/mGf&#10;9xH7w5tDionvUH8x4hQLetqWVLPpS+0SW3AAFpJJKTkBWOEiyYqamEwvAeNDvHBJyGVkLLphO9cX&#10;zHULsC6iOLiIUhcjgQiBCIEIgQiBCIEIgXV2BcQYELkC6iBcRAhdgQuQLqIFxECEQLqIFxdgXUQI&#10;XIFxdgQgQLoX1CkL/9k="/>
  <p:tag name="ISPRING_COMPANY_LOGO" val="ISPRING_PRESENTER_PHOTO_3"/>
  <p:tag name="ISPRING_COMPANY_WEBSITE" val="http://http://mnthachcau.longbien.edu.vn/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PNTQUyEgJyk8wUAAHYUAAAdAAAAdW5pdmVyc2FsL2NvbW1vbl9tZXNzYWdlcy5sbme1WN9r21YUfi/0f7gICht0aVpIKSNxkeUbW1SWHOk6ScdAKLJqiVhXriW7yZ5W+lDGHtqwp1HK2oWua9fARvsyi7EHhf0f2l+yc69k106yWsq6B4fI1vnud8+P75x7V2/u+T00cgahF9A14erSsoAcagcdj3bXhDZZ/+yGgMLIoh2rF1BnTaCBgG5WLl5Y7Vm0O7S6Dvx/8QJCq74ThvAYVtjT+2fkddaEVtWUtGZLVG+bilbXzKpcFypS4Pctuo+UoBt8Ofjk2vUbe1dXrn+6eiW3LAJkNEVFmYdCHGlluQCQSnRNMQENK6aKt4lQIV46/rOPojR+YZez19pEkVUsVI4f//VrGj+lXbTjJa9pOZSWjjeFysbQ2ke9dPzcW2jd1nWsEtNQ5Bo2ZcNUNcI9pGCCa0KlCiAUHR8kh8gNkmcURS78dRF10/ELikbJswCFPa/jwDtp/ABFJfZf05qirJo6NoguS0TWVKGiA2yUodiXUZQ8t1EXHg4zCqPkHXK9NH44RG7y1kJ7jo924FegNUjeAK2d5Nk+GqXxfTB9TZEP796niMK3S4vZbKmKJtZMsdUym9gwxDoEgwRo5Dn3YNteiPoDJ3RoZEWQ6uieF7nwW8cJLqNOcI/2AquD7gwcANQMZPX7Pc/O3vSM/gCqAbV61v5CFrq4Jat1k2iaYphYrU2+ESq3wCcR8//Yhi2O/ygJpYsG1oXKNvjtHJYmLxNmDLFlIbLB7eVwGnK9ocCHMBoNr+v24BM5g3IoLQxZUk3GUSEfQGpjHUrDMLY0HdJZhbQ96iMf/kZoFx5eDfPEPTOVFsHLqqRB/UhkZolrK1dWlpeXm7NL7LrJO0gAyOEx7R4/Zvm5N+Ru9NP4e3Cmm8bfwJphGh8tjI4itlWpYVaJCv9WMYRFsYbUdgvaQcWdmeGz+TwMnbmsXVg8OZpZ1bZBQSBX+YbLWGm3mPKl8XewZPK0jOVtbDBT5tpFZqq4KddFpjRM6ibC817neByQnbyFMuNqNhjus0yHlIkG0K7mZIYrEkubaMAE+4nNvnm7VI6DgTfakKSyqEw49CFlDj0ObDP5O71w5DoBJ/iK6exvmRZHPI+/pe5CAtAiJFxjFbXRlr8w10VZwTUTSgwU0CS8i2VM8qzNXcEkmaIek9VR8obVyqQx5O+NmBcOI3R3aMHH+wql8Q9Zb7iE8vai1vD2pbIE5zrSWTxzjzGeR+CzH7OSPgBeXh6bw2iewmyzyvZ0HlKs5j/IqKhHJnTA1od3XtFuCTqGhFVRl7X/J5DHB/zBRj60XthW/AheYNs4lZbnDvJ0A+UCfZLQB/zKd3xeRqWiXNJLpQkaWUOryhofNeMHQ94ziltiGLlAarBveb3iVrK6Dgu2svHHGSCZ3gmKW6taDpB1hVxfs5T0aHGcTXDcHI1N1q2K22/hqiETaHlbzk7oRc4iS17oWbj+PfpzU/GM+EybAlOhAczzHhsG4kfeGYJeaD6dGZPn2h+RiQJ7unaVjx01C0B9Nn1DM0uO2ArQFdgMHT8Bsox5gYXaTTzxW9apztg/i6I/hK3SuaH/jHkcvv+FnUZe0rxdnty/zWA8QPwdfshE6OZ/YZl5hMysUOgsNC37UjEfsfPIvD5+9NgbWNRhdJNEVWLzXiONX4Jbkzc+2mWu9wvaQyEytynEmEyOeUVyqIiNETxaD/sFAbMzZw2viwCae4qUpnWSEz/n3B2yU9/MHj8vhcbGXFBvPEWtQyigIsaLUIhYPb9hfoafmBI4v2d6cH+htQzJ/NFPwmyiyPolpODxAWsYfrGM4zWUx1ckRJQaTSgzGLQJSw/GgWnLbvKzXwapKeq3QIj5SU6oSFk3ANUAtvmBrhQxHqcSEZoxnd62lIrRe/uTvZFM+xmiXX5/46EwKCK3zBlEbplircavpMAvPc/eRVGArE4HWcjO76Z6QTcoCiY1RBX6wwk8p+NFZQF1jKdXTOx6hF9FKIHF7vf+/vqnRfa8Z0+kFPQne55XH9ZJRqdb+fQp5DeEq1dmLgz/AVBLAwQUAAIACADzU0FM5Kp8juIFAAAmGwAAJwAAAHVuaXZlcnNhbC9mbGFzaF9wdWJsaXNoaW5nX3NldHRpbmdzLnhtbNVZzW7bRhC++ykWLHKMfhzbSQxJgWNTtRBZUiUGSU7GilyLW5NLhlzaUU4tcgiKHtKgxyCoXcNtk8ZAi+RSCUUPDPoe7JN0lpRlyZLlZQ0b6UG2uDvfzLczu7MzVOHOE9tCO8TzqcOKSj6TUxBhumNQ1ikq97Xy9VsK8jlmBrYcRooKcxR0pzRXcIO2RX2zRTgHUR+BGuYvu7yomJy7y9ns7u5uhvquJ2YdK+Cg38/ojp11PeITxomXdS3chX+86xJfGWiQUAAf22EDWGluDqFComnDMQKLIGoAc0bForBVtrBvKtlErI317Y7nBMxYdSzHQ16nXVQ+K5fVtZWFY5lE1Rq1CRM+8UswKIb5MjYMKlhgq0WfEmQS2jGBbj63oKBdanCzqNzIzQs9IJ+d1BNrTxaPhZ5VB7zA+MCATTg2MMfJY2LRI1vEg3AQv8S9gIDSsbERSU6e8OFAMmR0GbaprsEMEr4qKmvaZlMtq021tqpu3m9WE6rSCK2iVVUpTKtaWVM3a3VNbW2uaxvV1CBNfailAKVlJq2+0VRbak1Tm5t3K/WUCHlSJxh1Y6VSTYl5oN5tVbS0lmorG2khjfV6TQ6zWt9orNQepaK2/qihNquV2r1NrV6vapXGCSre9yM7vJAdPywFOFRO4I0eCW4GdpthakGCOnUufMIhxVnY6xDNKVM4wVvY8omCvnRJ54sAW5R3xamGTLhNiLviu0TnTXFii4o4hcqJukQhEINjPMwHi7eH6eDmrbGlZxPrJ8uayrIwTJAN0+HOFbPP5xaH9G8vzKZ/BtECJGgXs27V6Vw5+8WlIfv5paXZ9KfRLOxQgzg17Hlxip6kf6775k9ug/yN8yicYa2AOce6CVcHP878oyPHUlsOG9vc4hm1HcsYupXYbWLUsE1GbsTWNmVlkMwraAuOoQUOr7uEoRZmcAtTDkHQhwr8oO1zyuPbtzyQXvEothDogzKBoI3WRFB0E3v+2LkbOlDcfHrpc5Mi3Qx7iUOSsbNk70W9vyBNgLSOdqLenzKYu2GPSwuvQ+QsET3iyYg/DN9jWTnEo94hR3rUO5CBqDakAhnBB6TtU05kRDUa9Z8FyI/6R1LiUf+5iz6+DI+YibbDX2wZ0Gr4gXVglf1D1D72fEYqTlFvnyE9fI/sIOq/ZIhTiLYLbusf6qgNboMhL3wHXNrhXleM/4qsqPczQ0+IDVMY7I4K6EIN7K3wD5jYNgWvO/JEXBMsUmQ64R4TO24P1OrhjwH4A9SCob9/i/qvdFBMkRf1X1P4FvVf0ClEGPzJpLa8IwwccPQ4wPChT1HU/wH5FiSJayipXCq1NfXhtZjQM7G79m2QecM66W1xoH40ujyxqmSJB3y6OREchqzwLUthLolCbG5MBdoJ34kQgwhst4NjOVkXZC4W1h04Fs91ZIcfxHT/RRy+qwzvqGWxxAkbM0LwX4N92uaMnZXWzgWi/PFl/KCndUkKdrHpsfgz8MuhYLfnJG4YXfggAaXIYMD6mziPDRzgBV2R9Y/cKXsnJpOkr8GGg5H36WMqVOjhvj7FBDeJE1N5I1bye7JaHi/xW2ZKmcrl528sLC7dvHV7OZP956ufrs8EDSr6hoUpOy7pV2f2jtLIU33qObgz+kE51Kmu8BzQmb2hNC4tzRl9ojRySksmjT3dM0oDJzrHc5Az+sdzkDO6yAls2fFsKKuJMbETpr+EGBTwk9VtISsq7+mFeNy1fKp1eFJbPw4gnyAevrPRtkh/9rJUXT7I+ALGRX6Jy7PnbgqsSJhxByRXyIZvk1LlaxnxNC0GNJ5dUVbuU8mKOtUV8fG7sMc68m6R0xn1vwcPhq+lGI9cDdLLnM9nF3O53BoGpB3X4+BO0RW04RJBHaifXkFNJS6kK7tOLpLczzrSl3kvXFq+vJLMdeFXCEnqu5zMpZ1kq0vbfv+L++EynfwpeS15Gr4AHnvjO3wTOf6zipixKaM2+FKU+MPfYkqLC7lCdvrU3BxoG/9tqzT3L1BLAwQUAAIACADzU0FMA5VjsuwCAACACgAAIQAAAHVuaXZlcnNhbC9mbGFzaF9za2luX3NldHRpbmdzLnhtbI1WbW/aMBD+vl+B2PeGblNppRSJl7AhdaVqEd+d5AgWjh3ZDh3/fnZsN04gBKxK+Lnn8Z3Pd0dDccB08m0wCJOSc6ByA3lBkIRBjAS8ohyeh9tVtPmznv5eTdeLVfT6OB4GRsEI4x8gJaaZ0IjDBjh9HsallIzeJYxKdewdZTxHZDj5vqw+YVAx+1TsCPxWzQ4lULt5WE4XP+5vkVgf46VeXYKE5QWipxeWsbsYJYeMs5KmvaHtTwVwgulBMUdP43k07mISLORKQt6IKXrU6zZJwUEI0CE9RHr1qgiKgThPo+pzo6Z2df32LdkRCywr2fRery5ZgTJoJzlaTH9186k6vSEYzfW6LpDwT+ocPy3Hi84cq144AW9FczVXBSvKoilY/IyWs+7rcpbphDY10expsYx6NYShVLWfdjLSq1egL6Qd9b6CTc9ZJu1Xv+9D3a6ckTed19ZA0I8eE5hIXkIYuJ2xiT37XJdS9QdMdogIRfChmvSmgn5DpXDHNLGa9w6fmKYeyQI1Y8tImcPcxOsRm3jNn89n1ajw4/vCvAA5HC3oRViDNfNVpfWM6YE184PgFNaUnM7obYvRuCeeIfuY17OvrECR2rp8uZ2zak8vunGF59oCjpOzFCZCh7PBOehXC4MKMyEFZzGFFB1xhiRm9K/mxafqMiIMWgZbaZfrKpRYErhUblWMakj771Xt+6vR/CbUdzP7gVQj/HmIpETJPle/SWI4sDrVI+oY82N4rtBDUtGBr+iOeZoqsC5RjvgB+IYxcqsbyiSIW49nprO66GHg5SAMLic5tIdcyj4t8xh4pB4Ng6uaJmZ4e5ztifqTWwyfkDqjfbMOq5HKvTqPIvxVlR5gSwAQT/auZs3GWPKSSEzgCMS58pDqyl13C4Uq0q56m8oX2EmvSSzQqkivieqCtHOirpTm/PDwC/ytCuqiwBj6S16iWFS3ajS9m7/1wY2J7AaZLjx/hlV7W0eNg5X9PHsK1P95/gdQSwMEFAACAAgA81NBTIHWoiPNBQAAtxoAACYAAAB1bml2ZXJzYWwvaHRtbF9wdWJsaXNoaW5nX3NldHRpbmdzLnhtbM1ZzW7bRhC++ykWLHKMJDu2kxiSA8emaiGypEoMkpyMJbkWtyaXDLm0o5xa5BAUPaRBj0FQu4bbJo2BFsmlEooeGPQ92CfpLCnLkiXLyxp2evCPlvPNfDuzMztDFe88cWy0Q/yAuqykzOYKCiLMcE3K2iXlvla+fktBAcfMxLbLSElhroLuLM8UvVC3aWC1COcgGiBQw4Ilj5cUi3NvKZ/f3d3N0cDzxVPXDjnoD3KG6+Q9nwSEceLnPRt34A/veCRQ+hokFMCP47I+bHlmBqFiqmnDNUObIGoCc0bFprC9zh1byadSOja2274bMnPVtV0f+W29pHxWLqtrK/PHMqmmNeoQJlwSLMOiWOZL2DSpIIHtFn1KkEVo2wK2s4V5Be1Sk1sl5UZhTugB+fy4nkR7uncs9Ky64ATG+wYcwrGJOU4/phZ9skV8iAYJlrkfElA6sjYkyckTPlhIl8wOww41NHiChKtKypq22VTLalOtraqb95vVlKo0QqtoVVUK06pW1tTNWl1TW5vr2kY1M0hTH2oZQFmZSatvNNWWWtPU5ubdSj0jQp7UCUbdWKlUM2IeqHdbFS2rpdrKRlZIY71ek8Os1jcaK7VHmaitP2qozWqldm9Tq9erWqVxgkrO/dAJL+ZHk6UISeWG/nBKcCt0dIapDfXpVF4EhEOFs7HfJppbppDBW9gOiIK+9Ej7ixDblHdEVkMh3CbEWwk8YvCmyNiSIrJQOVGXKgRikMaDerBwe1AObt4a2Xo+tX6yrYksi4P62LBc7l4x+9nCwoD+7fnp9M8gWoT67GHWqbrtK2e/sDhgP7e4OJ3+JJrFHWoSt4Z9PynR4/TPdd/cyW0we+M8CmdYK2LOsWHB1cGPK//wyrHUlstGDrf4jHTXNgduJY5OzBp2IMUaZaagLcg7Gzxc9whDLczg1qUcvG4MEEGoB5zy5LYt96VXfIptBDcqtAUEbbTGomBY2A9GEm3gMXHVGcufWxQZVtRNPZCunSV7L+7+BXUBpA20E3f/lMHcjbpcWngdQmWLcBFfRvxh9B7LyiEedw85MuLugQxEdSD3ZQQfED2gnMiIajTuPQtREPeOpMTj3nMPfXwZHTELbUe/ODKg1egDa8Mue4dIP/Z8TipOcXefISN6j5ww7r1kiFOItgdu6x0aSAe3wZIfvQMuerTXEeu/Ijvu/szQE+LAIwx2hwUMoQbOVvQHPNi2BK878kQ8CyxSZLnRHhMnbg/UGtGPIfgD1IKhv3+Le68MUEyRH/deU/gv7r2gE4gw+JXLbHlHGDjg6HGI4Yc+RXHvBxTYUBWuobRVqdTW1IfXEkLPxOnad0DmDWtnt8WB+tHw9sSu0i0e8MnmRHAYsqO3LIO5NAqJuREVaCd6J0IMInDcDo7lZF2Qu1hYdyAtnhvIiT6Ix70XSfiuMrzDlsUWx2xMCcF/DfZpm1NOVlY7F4jyx5fJByOrSzKwS0yPxJ+BXw4Fuz03dcPwxvsFKEMFA9bfJHWs7wA/7Iiqf+RNODsJmbR89Q8crLzPHlOhwoj2jQkmuEXchMobsZPf093yZIvfMkvKVGF27sb8wuLNW7eXcvl/vvrp+lRQv4Vv2Jiy4x5+deqwKI08NZiegztjAJRDnRoDzwGdOQxK47LSnDIYSiMnzGDS2NNDojRwbFQ8BzllYDwHOWVsHMOWXd+BPpqYYydh8luHfsc+3t0W86LVntx5J2PKqcZb/3Sdd9pNPw6hgiAevXPQtih4zpJUJ96v8QLGRUVJGrLnXgasKJHJkCPXukZv0+bkaxnxLEMFzJYd0UjuU8keOtOl8PG7qMva8m6R0xn3vgcPRq+lGA9dBtLbnJvNLxQKhTUMSCfpwMGdYg7Q4dpAbeiYXkEXJa6gK7tALlLOz0riy7wJLq1CXkmtmviWgE4tVml5u5xapZ3Up0s7cJ/uDvh0fv0/OSr9NHiRO/LmdvBGcfTrkRlYH/2yaXnmX1BLAwQUAAIACADzU0FMaN6y0KMBAAAZBgAAHwAAAHVuaXZlcnNhbC9odG1sX3NraW5fc2V0dGluZ3MuanONlEFvgjAUx+9+CsKui8FtkbmbCiRLPCyZt2WHgk8klrZpC5MZv/so4qSluPVd6J8f/9f3SN9x5NTLTVznxTk2z83+Td83GihN8gLudR0P6LnSXYGzDayzHHBGwDWQ8vLpr3y6EjZjlzSmcfWubEXHz6XqzRZh0cWZxYJbNGHRSov2ZdEOtsTfWmVtVeeKOm2OCykpGSeUSCByTCjPUcO4d1GzugUaMC2B/4FuUQKa6TSaBw+TIfLq6EcqulxCc4ZItaIpHcco2aecFmQzlH9XMeD1D9+fAW/mL0O/C+BMyFcJuZk4fFYxTDIOQkCbdxqqsMIYxYA7vl6zbqCacb8ggy4zkckLPZ+o6NIMpWDpUhjMn3SM1F4m5y1V9DkJB9k2aRb5gdYkhlEFvJ+yVzWjrGA9LngMo4VeAaep6kgPDRezIAqtKKZok5G0tfRUWDl1WGU71L1roW0rtCtEjSu0s92+3CaSf957ab26wsi7snw5OLAMjVo0dmsCaSeR5hBR+w/HRVKiZJfXs6Gei3UPEN8DX1OK66N/mqc0m2OkGp1+AFBLAwQUAAIACADzU0FMtilK+adbAADhhQAAFwAAAHVuaXZlcnNhbC91bml2ZXJzYWwucG5n7L15PNRt+zeOMYOxjRrZmVKZlK2QjG1KF5UsIUr2CtmzL2MZKpXQJskypcsgWbJmG4NQClFG9n2brGMbBr9R152p77if53f//vg9r9dz/3G5yvk5z/M4j+N9rOfx+XRbX1eLEywIZmBg4DylrXmOgYGZ+meme6wg6m/S8be9qf9j9DindZwhq1F4nPoXZjvkWSQDQ240O8UaSP07m5v2BQ8GBq7qzf8Y61zTLjMw3PA+pYk08rWY7GafUXAwF1tOfxTP6ur2RFMz4sNLnX1PTXN10ELXUlLPH0SMlZTqPnI3b7v8Rdap7cqekmpnuRAdELOmdTEcXOW2U+TKVeYyBkD9SWnpMlsNphc7bwteuHnq3FsjxdJxVPDGrJ9fKnZ1flgF29SKUsNOfNlAbWD1fJKx6qPjG6RJSx/LlsvRpNGmoyaWKC8P8vCTZNWmRMRoOie/VQgjiOZHe1yo/FQ0B+xNCMX91EpTAcHCsdrVqZrdn9mcQ7aSAbD1w5ZDc3+MqB0Sf+9oD3wvZMfvoxyyblWgPUIRdft8utxZWCU4rHXeXBZk2/v7I4KgPeLFexu1cvB6tmGdjYVHfhuurJQG3Oe5dP3blSdsYCPonxtUauwUwO9r2euwA/AHaRx7AWim2/e/xNAeTfeLRteeaZL6Bsl5Y2f3Oqo/BsPAmshEOy0hjREZKonOytHQd3shgn6zR+S3YVYwPwTKCtz7juZ3h672ETcaCQqopkC366Rnll9r8i67zdZg1Qpv28WPntgYsXRUW5fp7aW8w1H4vKUl2pai16u1tLLPZPpUJCzaFU+ijh7tXW0PlvUP2tdp9bEslgv8Ys1jJ1n5L0St4soAi2pOx+KdBU6xWYGbHUfVtAKTXMmFroIJ3vYW4wv2uGlKkqv6M8s40TkV74rJcSNouwH0BILv+dIpOYF/Dh7qLKjNqEGJxBtzxJP0YaBzMoHjeY2gltnI4Gnb3SBdh3XcbFNPR80RzoyBpfHe0lgDZbg20YjY55OOgXWs1z6zCHRfrWFYEVBfCeMr8nFavfzc0z4/Oj1rKYoTPEDyvqFte/xm1vD+M591Z83BvWgmwEq58qcWSy5S50hjl3eB+T+E9OmDarmyTkvhzA1kvSv+DkPnNqi2eZ5hBsrlvEbNqP+9tlQgHEY50ICozZcEM0O+iqvW8lUfXrtf8y9OP1JoVig+zQtMB8Oy4dqANaWJrgX/gFXNk8ct8DHJO5pFKViv91i94X6HDiWmJFyPz5CipW5gEj/zyN/9ZIN5CjTc15KiHqyqRmpvMvswugOJFCb3GAeJOT+rCv8yQjZYMu882LHb+ZWpro6QOunajbLX51ZT7zw09TZJgxI/+wypx35ejE29lzypvzc5mILo6fUqOZt5pizW7AxWpmbaG2V52k+bxANlBTMDafAh3KVhog8JS+WHY0MNOAZaYAjOtDn8xd5xwOw6pWtRvvj0lV5zJFIt7i7SkkPYNuZR6qcztbYiq7p368PQ3ul+ZbHcpuKa2skKFg2Et0TSX89OvvUbR1qp4U6wAHOlbmaRIc5Czk/UHJ3CKGkBgqbYhcYiE4q0DD56+F1ZScchIHi8IL/sGBJZEWna29WUhYHFlr9StanwwzzS/RaxNLlS8UhxDzzHUMm+zlAwk/z47GIBdvHyP8j5m8MTCJTTj0IalBSbK59+Bjo5uWNSSbJbgTVyqSAaVrfhAwSSeaYCZZ+h0ZR4Jjlny/FAMLjl2CIZJo8amSfbxOfrTkKeE7Xns1I6/i7sfB6GlsNe9zSvlC1ECdZrIaY6LCadW49CuBHmxkweaLT3Dc2Lvc/voJ9jYCPPjt+KU1Qzu9iWNX3mADcVEcxMTDTKvOtIMy90aF97OhTBuWw70ybK4M1ZdS6tucL+ktoyEbEAE7v0N/4KobLQ9a0DjA/QvGil2LMTULo4DiG/4yV59VyjymSNulUWgRTzskm3I0hOOxrvmW8tqljA0oTCNyRgMCJKL/2mhaA1yreeeWqFLfusCJdWyKCZEsk2iX4OTiOjEcBfZqwEtCIJXpkCUWmaF/k2LTgmJQJ9aQVDJfGPTZbYmwd9OB4oUygIfRk6neUInTeGvsQv6+tD+s/ke3WMoFLnUkh+lkZ74BHD2A/3UbqqEQt3cg51M+7JfnRhru2+ripEhVWUxkIrFYdm4S1KL+FUfR2TU3rVghEypOjrk4EhcaAoB0iSWEGPwkyCoUGMJGDATpRrqMjuu3IJCswLJDvsRfGFO7kSWC90aLV0as2QJgUAJLkiNh2+aCfXu4vTrenwUumrcclMD7NdKQFP3nlO4LM6r6Q6uuS7BhcTV3eQDvqpsiNDE6vwPuAo4YSp+4DOnkK7f7BS5lSiOnMHf5ZjzsYt8fQ8CenDUWuT80iv9WjlHaRRvGJqUzaL25gh9xxjsMWBGNC98by/UxrHH90wZAOfM41JvsPTKYla9yyKGMKI5HwHe7eI7GwpexiahfToNCuTcHo5jF26WVpBFHgJvg0Fvyt0znZtb9DbWS+V6pys5mgp9s3LJNy89wkr4qbubFyLGDtVB9G0cIm6BnvsNKp1ozWdZbZ0fqVZA+uodmL62DxRrvgMsYAIn3tOSHFdv1URZ13RxV+GLRxTvphcuBA3ESLfqzQJw53RAO9bkVZ7KqlTovNuOlX4ce+w85Nvl20+jH7szHV8Kwn2HNCarIn+GnohK4Xnl/Py5nzp8Ybk3OV1jwn0Qcj0MFypZpFYMqXRewB0okGP8JQ/fgpqYWIA84Wo0PpEI4D75QKUp7G+vhp0TLAvSxWuzXfPqdfc5vQVjWtPWrSGCcJwVvB3aFSJoSnpSV2JTB6ppbHj6ZarC73CyfonA378kBaEQCsxJ/7w+FYa+hjPK99aeCdflwvQjoV68esbwBQeCB/+w/FiXmg8KIja2+D9JvG3Hagbp8FjBE9xCfyxxbLTSTyuZOhBraHQ/3Ti/MXMzJA/wxArmAAEmpamb1D1x+OVJ6mund+T9U+Pzwp+9BX+yvqPVfp6QEZQ7Xt7b/35OH06qcfd9/CB3B8k5lSHGHIHIgORfxLpNhE6t2PfX3+urbSgcXr/Pts/SKlMZzl3+IAA4H9EUR9L/sLjyB+yndYHGyzaKNhOF0eV/JBdzUyf+TSTIajquKg6eW99mmlfHK389WeAls2UYNxq6V9/XdRgtw8NKNCY59yYOC72vDW7qLXI2UloSyy7AQ/D0BujfEH4GW12e0ap5k6mz1ocXioWRR42WwRiLKiPMQ2KS2GA+ZX67GPzxMl5Z6HOm78esKqv7EHi33qMxleMNltVEan7ZmKBqYGEW8qi2Z3HaNimn82IxPvXOrQZsQsXAJmBC95D3m8KObdkfgrwDo1OibI6dIlKekq+Bpi7g13m26mnTxJFaXjTQMWr8BXfK88vWglJweCmhdWFYV96tsbPUMMxJ9uyEcPNNUIwlVHXbos8vuJW+ys2c6TGcY/6H9+4FupMHbf6xtXJdS7gyFbsZq2hn3NvNl7vOTCqhQnNhMjY520Ui/8lo5zM0PIwdEqk7iEjKpkZZhpaFU5aWeUFR2kPgkZn3DI7r8uemQc87X1u5Aq2jgasb0DMQKLwrQuOUvpe7GP1TybrC4oWr/7iOdxBQ19/wa3hg0OoV6HGe90PZd/naTBj2kYlOnFQ1vE1MMOFUYT8RuTtYhvN+fdR9TxD1OXCMamcxl1wuuzL9BC++rpA46sURtyyUJzQ0/FsS94vGZHIr9VSB7HAtm9M+xAHSG9aaUBrdYF6NK+o6syCXWklQM+hBu+hDjMa5j2Sh8HT/IuvDOdXKpthLktcsfD2p42LqbzPaXSPK2hjMi4KiQr8FnUpwNF1C5MPqJwx5i7KTNhlasf+6PvLjw260X+YsLZjXHltFzETu5rvy3Ted3Sd/LQFsJYQDGaiP/ZxKxPRKfRB4iO/b+M0+MvJpOJPuc667SK7UTeT8twVxPXfjNtpKmeMVLveXL9olSil/+bhYRmEKo2yxipQwTaq9PGi4/+tQo8qbDva42vrMfzYRPGJufcFj6mut3l2lNU2M1fVDuULbqjtlkbZZk60jUUhpuyzyhc7RvDcQTPv3GA3mMlNrDwq+Rr59M9bWZyVB5wqIWbtB60/sQwiN7phRPg10/qeb4M72dRSLfYE9eCKtysTr1hesZRIggd8COY+ibu+MkmCpXNTJN+mHJZJ+g1NHBPxRqozObdUnc4taJiYQggHZ5q3gUbCTNyUyLRv3YUFDUuvyq5eLWN0nUMRfdL7amo9DFTdqjmPdg1mAT0AoRVLJ5f73Du2YRD+duTowOINd7PqlucaBMrAFKsotnsbOXBGjw5wMbu744tdKncwhprtc+FvrYlOpb9uDWOz4P7oTkFpY9VmPo2auVbxrAuQ0JOXduIndxJg9hteh+hC5bv6/gwbLjkG3GKHo11v2wyEl+UANIK4J39UzMc0QnY3U7iS1J7jzNGT+dvo8EHRZ4/LXvcnYGCg1dIMvj3M2tG5vFzu8TXDVEHugtWUAVmJzBfpq1i/0qHT5MFGJvfPlccAFFTPzobIK6NFGpHBPp+OgNbGeYwBq9JHmcLT4iNKFZXuPXcppi+uL6o9JcXe44U33aHByYxLXUu1MNWomSXVFem4OBNm4YkXd3JdeCyKuY6rxp2hq6wLka+VCXtBHXKsSYjK3lGUXE40fimOHVJrsJ515V0JVssI8D1PzbCXqMxaV/2aPv9na8+Vn4kK9eMo4/ZiDrKvFCHsjDAEpqrYJJaOCGElNRU0VVZSBS4mt2SPEpBxK8ew+e8P6JnR5UuavTxfWFsu3xqipu9Y1W35tOTWQyhiUvIbt0xDCe8CE2YWsgLfSKD39Fu7bcyL2xCPhfCV6Ll1WyPul+w7Y0vyNJiZzAFzrCwtKa7xLfi6L+Thx9xa+3Nvv3tC1/RGyR+6K97uzlORDujY0YrtFJwyVG0mOKF8bLQJxyKuiA66cNp2SElKqnzYDhdXak8+HNmhNfNE9FDd3IAN2lZaR2m8On//VOmMzSGEapSXe+3zHJhu4gy8dRv4Hx58ccrjwpx8GD9lquR1/0teMTl3o9OenPWDR7BazPtOhC3alonyiopeubiNiaYu8Nnjgk2MynDhzRSTwKpwFFI76Fao/S1W2RctMNDYGRNTTyCP39fq8GjHlqhtbOkhlY+Iy/qQfWt/S+sU6+XVvF03B8ya4syji4OQmcGXuuRSzVe42M6ct/jeWuHom02fGezRJSunSaOxHXVW/r2dgrEuaP6ZJVTSMT79SMW718JZIS9W+vSxLl8gbx717KqLt6RvaVjF01EN31udOW0ZzIniWfeaeXc9KsvT4PhuG/S3rmVagRSh2IK+hghbQ3dp1Y4aQWo+z8Ojkz2MgsajBXgZzJPlJGFc5IhS5ZetfHsy+QNWjgflvjuR1Zv+sZSuQ3cLv2/GcbUOBJQLMR8ovHnL/mbFh9u2RsdrDotfHmd36JrFZDLQ91gfoqL/apICpZZWoZUEk3r3Wc1HHoyXZYrqmJJu5mvRDOkzyNrGkw7X/vVwBKpVVAr6bICEhH2TUlmR7uJ/DKrzn+/2qhLh/uDCs+2W+z+9Tm2hnDqoZj1Q4cgs7GjV4zMRihDVaU8T3y9FV9yR/PPC1x5UtFBeZVes6N+9FFjhboLO+nBbqWCAP7pCUb22xMnv6TZMds8/b+sQND4SgZCfN7/bz4819TQXGojDHn/kMn1xxISurivN1WcUtlBOyGsZcXveABo458ynED25fVTgOF76vg+u/le8fF3FXUEXhxlBH9exUrfBl7UdHgMVEzeVRPApTtsEU5vcoAogG8WnoPKXw/oQt+wcp8Kl4tzpKJa6NCf+b06vEnXoqxH4po37bFWW+JSZcku3T1HoPpmudpPy/iiWYRwzfc2ds3353uM7oqX877vfF1C1rNqx/vM3eA2+9hsUbuPQ4Qi1eNWiBunSzLwMWON0b1XKtDKQB3rIS7NXhDv2oRF9/+HyPd/jlHtSIGGcxb0uREF9QJl99ttKlkHOZf1mr1u3pczl3+yX2Cb6O1xyh9HLRB+CMxs8yTnoz4AqOukU3Pi3JLikw+e9416j4873v25jEQ47CRbFVIR6JZjhbtaRSaPPihkGsyZCF61Q6UTZmhIvINDRoVPBaSNQxIt+1GzP3OYjGnwJh2nTusQqqys1JkmcfhWjjYuOgYFmzlDxnVpspFC9Izk39Qp9YV4TNDc3fVJw6Yvs8Xu52F2exjya7zceYI3mu2et3nulRXYgTbToCzOM60lqk8rpJcfyNGuODGzSxZjg2GI3q0ulffzRrPtLOhb4idfBDfRjBSPFa51eBtVwkuUKT0Mkfi3BkN3GSpR3h7v8RrvWVKnLvbEollutL+n7x/7a03mjXQpp95A+l9it0rUSLjb7QIPGOgCz/mVHRwwaUohMd6d83YpfG9LXky5Th8WEQdYgghWlmU8hMmXdfR43rcx2ghFpJFJTIpYyZ21iW7dSPIh3isrrSaNPQ6Z1s3UvFNBZYcYRW3E6WLkAk33HGi4csRBJ3HXIawl9TKrXpy4sXlJ0JDArvpc+IWme+V9NFi0zLqmBmuSyKzRs4LAIhKgwsSrc8OiFhDefF/yucR1NDartSCXQz1oKedrEsvU4bFZBRI8zq4Nf0PzyTaoFVmNV4ZNkLVaex2ADd0jDPTebqZLpvKcrLveKm1TKfXy20WpJ0dmFbgerifuUODVJhpsZzCsW0R/CzLEqOonBYIhNhVxEtJ/YXBarOdZYs9NfOGsb9dvk7vSxpccfowWG/jpZpYbdxWEeJzsi9pjJQ898jH2fjb6lssZYBiair2bQbZuE6Z81zF+rg76ZjxLq5lcTLsZI67T7eKp/wmW3WLu8q4pbKgCE5xL43OrCygUa40PpO8u8m8iG8vTpFzfl3HSji/03qNTUBNR1McJ0eSJaOQY8Q32b5JjCvNMgRAhxBxGa/FwENt/9yfrjqLnLQVfXU/RN0oc6e1TRopAHNIggbxAl9pVlXxYnhESVPN6fWUhOSQZ1uqoiuWhtPZeX7TEpzXthm3zXO23hG++zgCfoxT4l0PQJvv2HvgkbLCab7NYM0Z/I+y4k/IiSMOI1vV1eZvWI4BOAyw0bfs6+UzSFbSAi6NHGqDGrrXpTResw1ll4MC+56jB9o2GKT5M6vYqNnau7v1p8EHnbkD3W6YWn4ImEXTzE4IhW/j0JM0rb2X4uhIWk4lKuMdBWRsfU6d2uBIPbdw/81bcDq+krvJ1FVvrumz7WtTrlRJWhbwagT+me9cd3UPG9bjzVL/YG2J2nb5Gvdhk5HRhfDDewhmwozky6dnjKvWPlGfDLQJ6WC9x5dRvbEI6PPlUQsoufsE0k6D4oaujAKCW7XToYJ7ssl76rmWnwIv06hKxLl62kFAa4f7tgdSdIff9XpotWl7ZhYO29AJ2/gfmV4duUIqyq+upeXtRgj3TcphZR7B6dnh+yK267jFOHnxK3WWNy30a5+I9OyT2mnnDndrEuW5jYw2tUFm0XRQ3Wqqa2UE94fJuMQdZ6xvYclUW1BdtUJLqK64yoJ9Sx36YksZ8jSCeDyqLibbAfKbQUd5p6QrbtEuP/NQiSwvS8Bu8dVdy8wib1sagXH/OZ6vpGsuYOaMc/MWtgyiqdKhmZa5DJvuKVWZe03T5JgBc7XKNDYMdDzVzLC/zqED3ui5F9sPVgSW4kvrDQk37sXT+YR12dmOnfRyGTEIShzQqHjWxi0uwGhQcXrcXMMTst5FL8/LZf3ZE16SDvcgmm2xRVsrzD2wM19U+ESHc36kqwC3dixEUPfLcPTjPNlj8bYO5tDK0ZjVgqfPJw5LNLsjeCs3yjnkOxyJc+g6NUNO8y+hpBv/vXwJbeUEMlJe0KatLetC6G04tmFRpYcggR5gXLnf2IWJNOff8KOrAhp4Sb+3CwKfV2MnmcS25ZN/tv8XVySW3A4FOZo7qJEUvvjowkZ9uumCOGIppkjQwgxMcyEmpmoko1RAdz2xJT749HpBzH1rSu5rzdLktU0TwT1mv+iieMFCcdXLNBQgZwRJJCPZiZ5OybWCZmkyhpqFXVE185qYH79KnoOBPqTox+GS4RBJLkzTTWsdKpqiwMbORzkGVgBSv7uYXjiEf1T1Tn18V3tg8N0DeDSnOyUqB8B6vuIslJRpSaUuNB8NySln2z9LArdy0JGay23ESQqArzFESGM01iMChB5LpfB2Ce/3uRXrB2QzcvdL7A4NoTpYXnItB8wN0sxalrBHGP9o8D9AsDWqLxJ99SmtNZ6sBgGzcRY7bcIANOSNMBJFJ+MsuQZy61VwIeQa5RTtXYLSnRcn2w4Dmmv55Z8e22ItS5K/590pC54xV03+IkAjb095IcqlTZyukkMuja8Y8SsbyhGiVJGhaMEFKCILQGo5ok12QeWp+FwRC/3PWM1ywBIY14NWExU4L3LVmsP65Gf7TyuEu/bm4kq3n3MNnXu5sTdl4GRDTwi1FvubG6qLpADTHH759eboWVoo7eNB35QhUAL1JbsGZJYYkqjLaDHRLcCjblJMOD5/ghzu0VYTVxSyaVVoavtin4Aavz+BmwpA1bWFIS2W9h1l94MhrvTnGy7HJzOYk8JA7ql+vlbx7lZR6fAjs8lZuk7vd4HcvOPQUGzzUlrSdWPTRC8hAftB3l5hpY8OS7tSw83uvgd2I6OwSfev45XXOu/3nmUFQgtoWcNYFWUk62kMntcGhOljZtV9sh1qBN/LLQ0e5lb6IeibIkeI6TRncjw4V4rg1hhWqI5saC5tO9dqiyotLt3F7/fQuCOffpo1oEEbbTMikooVr5DVbwIpvS6ezRA5+y6afFp1OK2uxUL+tDtKZaHThPFAV3+eysWQC3TEJsL8xGGorcnNqfO329HIfbdtfPFr3vdp6RP6V8do+6CKYmcHXkfnLsZy9k9QnpzrLpbSqETCkqVJN9Z7vy+rtb2lfTgNuVXON0qdZ4YLs67uzuBwJUf0LfG8mmtjJdxPhuV9sOjPBMEKh9vD4YG+LT7WXiQXxdpPjEMshvZ5G6TlPxDav1iFLmfOx7S9xsrVCTy7G4HvXR82Huz6qyzGRTe0eJhIobNpnTYWKUvrsNetnJ6sHrTuWqEy70PSuye/D1Z0e+sFHP0mr+IcuAyQK750iVPdAIpF/Qq6qD2WVvxoUodZ4HPLWnozfqAutUBtZ4Dr/EPF9L4p8vCgsNjGcFdBCf4USTJ2OKvIVJAmfztkNGe2WEjPHO7ytwOXu9MOKygBbRMKY5yFL4U/Q4SYuZx8FNLLvOSi14CHdXY3dSbkLWHTQrvIOXC9UwsaKTLmgDeOaSJ0Yfzzmhzy8asXA8HtQ6qeFfExJMSGdOZ9qta11/EHzu5HGEdsT4HlN7Fm4UEmmx1vyVUprB1jIvdxaR2V6Z2vVRa5uIBHAiL42r3fhDctaFGLVrHF8GBfqRJboaQRlIHb7p2+TU8Y6wOSNrSL9GWZFjc8VBeMRwKpm6Vk9yz05kbZbjoZo5H+N9TlZ5WSvi9GOi86rCpQHDthrdPmsh/CF1Gmo4NaQgZRTXkC0ECduQP3uJGwaal4trOggaKHfA9BZ9r8Bgpo1uxQX764kGvpTdYxnEzFZadZ/Tqc04mJm+vaRusepETeXdcVkxsJ77lq4wFMU3WBm1G9RPTuc4oBTRDAvW9IVYI3ttnfQh09HkmnlbPRP+EtgASJGYoX6cfiTztTq3CQScTCEe2DumvA8GosjVN4n56UN2I0vUkPGpqJXjygq7R75yQeZmnhNtbpqfTco6BnmuSVhg6SAoRCyYGOjLWNCnd0LE8Z5FHr/maNiC+W7kR/nuIFluHpu+xEbydImXjZHAS7fdid4xPWJ8h51Y2HMTKiZCKI9uxUmPJFo6ycU+ZBHITfAePq4zvet2yu1Datb0qZ/dbUQG/qUd09soiw6jHA8Z7yWPM7ubhy6jKNI9QuqtCgwtlSprakG1GqrcoLkUssOKN0MzH/Slo9BLIixf5iY/kZq792Id5oiwlxlhFZ2IWFdrj4SO7eJSEUZjJVRJYv+XTmDt/HgJg7nYwXLvCPGlEyRdPsXI8Q5GTSO17yXltjeejQ2dT6cP7/u7LxG8WBTnPk/Nyp0rQCJU2gfszEl2LfSB+ykl16m7lWf5XmBCTzRPsse14Zq2zpe1TfTqZzk++jGNwdnuOTaJ1Oiamv/Moza2iRu+K33oKqhMNdPQt7pldP3WZQuVX5bEa/Ma2Z9/tNohtLqQmqFHRXVxffW2+r2i3u7+6K1j6NkiquXkSh/iel/m++vqfEKWah3mZRtvtTLdcqaaJBGRtyIZkzS34S0auRgYJ/9c8i2RF3Gl1DD+TKEGwecSfUoOHWt5c0gqZ2AXBPrls0OnXwfXFj9vKVJPnDPgHm1MYLrYpyHlNhbVQJkUpmljUEoIfY/EB5dMFgI4pT6ep5p4qXyNeR7lyWqvjo7znVudHMIdlUOYvt7AYRPFDXJWaaFs0qwAlYfwLqbPRzXF3OkvjHSKDF67YtlGwYlRrPp33/xGzcpyRnZFqO1eAYks9is7Ob9y3poTKyt7EG5q8+5QNd8fvRAhocNUdZE20g7B/o8G1OLOEIyGPgz+P1o5XjAiGTmUmf9samEGnj79iPfPng03V4Ak+OVfD078+fi27SAPTr3/H72w1pXpLBWwChidDg+/2zvE/1w7wZ9e+0jfF8CBp48i/+SAHOiqeUqfoaW7A+k2n0oquf21nmsQKeuZagEjQMIFtoIe2/nClb91Nq6W6w7NNH9OHS6wmgduVVHs2MZO0E0JNVkohK2+hEOzF4IK18X16PYW5jpvbXWTg/p80OpjPcgOVjaqcydQ0XBCJJowmUBDThqBCobK+5e1HghYWdWH0FuFFSwscF6kUsMdQGc2VSlgucsw9zH7PEKR5X0MvRYUNBMyFBMSOgC6Sa9bJBRpM4t8cSd00oSDw9k2Mag8scLZtnOLixwCkJ+dldCjsl9mfbsbb//GE1Ywx4673DtuRSkGoFZ5WZTX/BGoztrCLQzxH4bBN1fgh7tYpQ3OliTupJHRAtXS8e/dJbY3g7896F1ls2LbOKFzvFORpmOlMoZKIxWX/1sMcP8vA/7LgP/7GGCVElbj0zs7MXKqyd+TpNA705w3ChCbDxnpeuthrGqb2LLyrqRWmVskfXFFOYPXc2XBe6XwnnP1LybIXqYGC3gMDNRlufD1iTEvOJLtgE3iDSCRlekm07PnUXVEb93f2uB+PN7HY6Ia6LUbCd5h030L9NwiW12nmS7teFAYWlDvCL+hAaS1pqSJjSlpdrBXnYjyiB1WrUa+068b9EJI0BjpCWqm026lL+utb0H0NGQZ4NlRY/d0Ra2Vm3t5tPA+fRvJDPyamCp7xS3+OBMS3w9aMyzUivemy+wEfX2Izy5fslC2+sr9pWc95LI8xOF5Y/lIkbiR3ZtsttIynI6qpdkh1EvgxzRZb4aKL56rzMDJmE0/mUO6QGisW3xT/hsWmIFar2TjhKCeN5g3USdythwhSIuGtiubc02N9Zv5dmw+7a1G7CC3WxTy/YZIjJUCEp/1c5uUdB8t2852xV8sLflx3les4JvHN3Fd2WhnjhDrbFi0oWUgBGokBo1kY9tsR0XE+/vI00o8s2HT1et76csq7t1E5vfAtgJSbrmTDE1LIpV6ZAES/+jfEmEMAhqe+LdE8EE//nsizPUhYevHmnq7+govEe3eiJsSoippmMoIur7ZkcMlvQr6VsCpPBrOWNpj2DmKGF7ITclNoYlVrMpBm9vwAoXk3b7HVOlalyOAnY2FW5k7NdZ0i0l7gckiLUSr2qvXzk1e+n6JNsr/wXiNk3gQp7C4cP0TB2xOTyLa2a5TjqbXVVFJ+1LASbx4ln/xXYGsrr8T7yay0wCMuFmLJ4dkEutnO8LQyzoeVWhbsZNFlKakOWt6y23C1j8G1GVYzQRY8M/6ZDVqM0rTeFv5E1FfqVw+yP6DiSkLU5FOiM6oX+pf9y9J7jv0Q5KXJr69bd9V+KtFPuenJBeQ+PacH5I8cnG6sb4wb3ILtf+CU204cBOyiWdUEXydVYW/ONPm+AOyZ/Vlobt+QPYvYrfAN+9CkV+Qjf4BWWMqZH/u4ZFuN2pj1r7rj3O8YgevVP1Ei305QpxWOhNy1FThOaaPasHmPx8PXYStC6ivr3166zGqnGzLQokunuhf8t1oX3o6NROK1q1I0u0pzJHaEl7qT8VuPiqbPblkCJrzM5UdRqWqOpnKFogfLk/ko7UBm68Sgf2jv4sd1IhTjtCzxn9ZerruZh1Kf1UnWfjyHG4+ZgK0YXvilunSMcAyK/tIWVMA185dOpMROq6j72haqlWpGBTiAFesxruaO+tDiC4zQXH41QeTGQ+zsQ+LpJzYtxxH+s9He1B1r54pnOetUa4rkTmGKcisDt9hiNjT2ulH66Wif1pRfkptyKpQ9nLJV6NdNSVgNq4j9up/8b/YZnFOcJScUv7HSY75pe5YumtS4Z6uDnjHOTZEHB9yZu9Eb2lTxj9+caBCK6U8eO0x23YL/HBLymR/ZT9azPDHXaNa0hjTwJi0PVZrvIyrLtXpIvfHJ8toXVfdz4TDClPMmBiomljmbG225WV0Nutd2ofUtLuW7POXsnF7rK9pXfZHyNA6CrlfjlVDwlJPwpUGcgwAw395ZmPmTNweq15npW2w8MOzY+gzEXT7HcvtVdF7i+sLJnvpy5uqM4z/nocv7oQsmDB/L+XEemumFpFoW79Ft2ITz7kFz7nCG874Lb/89V/BTW/K5x7c+p3w/5SHRjw563dCUEX9X6Lq570taJ257eZ0CFRWvyuEvgb8iE6mAuQ7VgmW97fTp/NiUJXBOhyOPOVY4bWQbHuG8Tb91YR3wzd9r2tjIsJnkbKpWSOOFf3PPx21mPX6dHY60OJrWHcLkQ9AWaaYA4a0Li3M7E+arhj8ajc5f7Bo47Jr5yXS0LSKY7UUZz5h/UIqPYaixUFAOf5IvA8zCw9UZQbJ3X4MprbYJ9eWPaT8EoI5GBJxpXumQyJZSqbDjnAdCFxIzNhG+lpc4BYGJc74QXgARTqo1mB+WQDQL28aNZ40n6mVvCa9gYrXi1ezuBvqHbRXbeR+Dx8pwm94+q6DbXNPko8O399r7pfVy2OzfXpXauZajvQ8UTNTG4vOCF10AOT2+MF5pj/1PgyOmvfr5AWWqjle652/UNL26jLs+h1SfAfP057Gu7RxJtVKS7KBbWQFALNQ1prKo6A3s6X8OtiUqc2YLfExsc5RrrLxzNJg+ay/IENd03wFfyDW7920bUlgiHDDXbuPR8rVjZU0QyDEZl7o94vJ+VFyyXE+Jlc0ENAIb/tbLLld8u1RfjWUFuVUBnFu8E01xzKJ2Psj9ztWoCzzt1Y+0tdw/VP6EACBAvfnsOjE7qmpVNM1qGfxmd2Q74v2q/m8loW3ZAb73Q6mILgFbPxm1ynlBzy1hzfIIaoij3sL1A6MaWMh85ynSa0cJbpa9U+EGhxNYDX+I1Q/0iT4XOujTHYqv4dI+AnOtCLlXrrQ74tAIksw1pTIUBe1mGnlD4lRK6O8ALInD38NBhE0Auj3nK2hoBwgyaAMcy0KyQ/rNwTofL4gEDAZ4tlfBVXLl3GLYwH6fT158UngsRPJBa6JRryPyhu38QXCcvB2L/m3rn1JoHwyRl1mPDplSW5GFysx9JVhEgNTX8IZ6cdYHn2OUg2raHqWHNRsLKe/B66dbKyvrwgZ60ylb9fvoNFZ7BsLnF9evIBVoVl5Sj5Mdk4/2wnleN3UjoG17UsMavYaveWt36z2eLcYhRvVllYYYcjbkYxDfbr5OmlHzpfRlveE1vedNE6/stKIqga8QOD48SDzop2RjFarS+NV4bMXCQqsHViefBnFdq8J5Ko0WC5n2iz5ABKZ6cjRVgqanXSEDhFOaodqB91DmycrpEZfyc8mQJLF1c1t0xkXzj85Qlf7M+HwCOSVkhfBJWoaq7psBidjLO4yugtSapuWUf6qa8IB99Bx0j0PewgVz44TVnSoIA6avVAiXUvl/PieyHGmm7NHJIXmMFZjebUqLYn8557N3xAxE6kXW/EYp2tT8TxoNIrFQS7tXsrG7MdodN3n9fnVLDOe2vzxhWOAwfn1sgyY8WHP100VyR4EB14Hv0mvU9MCpAu3RtzTFtRvkHXpmvGDHGBda8z4EWmPz/gTBXn0EcAKnvKyxp3gFP3k0x22caDT9T/1SVhhP8VJxVccqf+hRzB4XKn4ijnVifCfeoSE60Pf8jsz1eLoWpofL7HdEWqmCyymsJqBME1jps7MHXFvzP9jn/bhvl2rS96K1X/s1tmc8k5bffBO/A9PUHNAK+ls6aeJsP/Yqe7L+SQZeqDT6/8jCLj/C4L/guD/TBBslry9ia2ch26wc8g2O8JWWOktJHsMvvzF5FIHpRVhcQVjj6lnACwdhqBOzPPQ8Xg/bjPK9ILfA+KjKwbfgu6A7nDIun3WmGf7fHSsjzje97u9jwq9gMQnAP24MX/eBXxx1dB3e36cycj5zzdbK7t/huVsf77zyUdlulXz7j9fhYXB9c+9yIz486IgQGjbt3Cv7T12+c+XeU+GPtI5XfsnKVwAXdUZ4CzQ+n++lfrhzCP+/707C0asqPb7l5f/5ECknOyqIHBjjpoZjOyU8dUh5ZolBy1SPpW69FBIyT2zGXeTl4osyeEjSxvYjVTyx7WpUp8dC0nZFXqk+FdTvSpL6dxOWcGLYfGOLiXzl5Nmn7aSzvZ64kZ8cDMeiy5NcjNnU8J+P2YJ50cweA9MG185aceIJ24svx3OgaFql8l1yaQjR4/yiFKm1MlTF8I6e/3rRxU2lk8GT10+HirHWD9oMfu33fPbMpm6z347m1LUJh6ET0aHznUz4tPV1YUEA+c+96o4uK3icXPYeH5otIBK8oA8biZiw+ZcwIRGVGuovc9kIw2HF3+gdCVqFMzqz/SA1aA28NSLBxrasoH+JxPuyKaqns0rj3qvWHCW9k4tafOyrtuY+QJ57b0Jb2Bhxh7dE/wen9BKEhvQV8wjgVcJh5QsRjG2bYu0HylJDX2KxKcnX29eIMuES/BlXZhpEluaRFAjkAMsHqCP2JWkJ6jpZGPjvjaF30GApuLxxsE9atfXJbyZokKn07lWRgOnittToCR5Q53Obm87mus2JerDJ8PQpXrvI8y0vEPXq1cpbLvxkWbqf/He5BpQEgn3JkzRUpUU+pAb7OI/Sop/gptdecFnH9mp5Y166rLaOcoMPIJmwoolWNRdtrv87AjNLZ0KQIsTvJnFHCWokBHPNqvHARxfcLN3sh0rRoREO2qaTnShZ0uzyW15ZC1tSBOL2hjjpyNBlNWmdRFia4GuLUG8W/EN8cXNW2UR/dw4stCz6OAJVbsm833r6hvPsQquK/XRitG44WxdLqkWiu0FWz3x4rWlYLJTYtBcd7TgWlKWn5bCzagBX5EbhYTfmBwVGgYEykHUfaYujR6hplY+/qrqLzaMLVHfvk2LuX+tllkXRmiLxUvfYLBcfyJ63b0Hd31VT3E20iuiElZeaKLt3v/i5qTZvtqvq3VcWaWpAV9XgzFvSb1Bb05FB2+IbXjtDJtZRulsUIqCV98RvKUkzkJb9cyT06dRnXXBE9+lZj0m3nS0btI27qm8v7Oj8CqNaHxBXLugL1MW/awgG1F2ZbvCVowMYkDL4xFBlMjed32qoKXxjRPIymaiA5mHVZOf57lm/BJnNmrugjHyozg6DJUBthHFrX2Q6LK1Wk11Len9jr8ujJ8O0OEEnzuJTwhdfYSBSe56cd269zQ6P0mmZJERjQZmX88wVLPAZk4WqG4BKpdT+BC8nmUy/TpGNUYPsKTCGoH3V54TUyddC/OV4ha0CRr3cYhRh+6qIR4oqx9NPH47//sBEtHsatAK8lJ5cGOfCqjLQBUSnQYbE/Id5QXyiNbAVJN4OIawAhyJapDWVNndn8Rv8ByAa+P01JNXUnFes3knFzQOiZdLqHmsdD8y3FXSIZlxOGrtRm5goiKtTXLqrjQIQy+ms8gpTSub7wayyUVEE1rT2eU09HB3k80Bi56nkfGuCedidF21kUgjiKfUUUnRWmbuxNbLWDFK2wk11/PakLBhfrc68Sq0OYF382MsC0iLFXUj3pkeRNCixTv28TWyAzdZc2Mgi9uSEsizo0b8eLh8ux7umUfJCVF+TePaNlyMWnIiFy1Zwp0axkikYCU2hXxAKYIIGnpeSWW2roc2VuDltVDPCSQY3CLvbh6++SeuPZpxQrtetnJbeHxds2MByvVFaZVoWwuXN0WP+ST6Q8LW+B9hl2pXW0MCTPQhSE3/mkDbCwbAGKY78xczz3xUzxDqICEu67ut5YnthbutMP5+P24FMAYCHdySdE/VZ7vKHoVrk+pldNvVFmBr6ug7i14ci+VeNglBskv5YfxdRdTDD2uAISXSV9sXSs2RyPiK6UY282nzw/CIRbeVUM+F9vGM4SP1W51ZXoCvLECHvgpX/ZjkeNn98LGSoKqhD2h2rFjg2IHew6XxMFCte3mIb40I98CGu6c6aH58CbsLqulFZdojtWQR7t+Y1rrJtBIFa8u3wQQFcIsDAEWAaz/XUH6NIdrcHD8fuU/aqp1rZ8/q/dFJXqgmOdhfUylGd7e92JqMgUHMVFbM8duLQODoeWiNAsdA7rQC2Ab1QnkwzpK/oc36CK19bOM04oW+hMF0GeunA5srriITXkDCVuP2m7tiZOAR7Dtq5+XMdR6ibyybK7+GBY20vryC7VTSzdpb7Hb/XWkvaaXUFUC+iaswMYXw7fyYzQ0xZnaYMX/zAgbavDsSn8qBYFVrFrhabrDVMQPHbSLcZ9/5WlZM7UOjTeuKlYbacHFUuPx+8obNkwf5I4P40FBo2WqUiWWZLVKwvXezbsQ5t4pGLwbssdLmZSYvsNioHfDUbuhRhxcjZJdvL62Xl6PRFGj43dt4sQ3x7vsYzZPIoCc3Ao9NdoqPANa9fSHGbOPeUbMXmQXHldn/3rTPY7LRX60vSgdsEYC1srqPsZrgIReL2HAMDAoA1hZXWx1tR4VI7Qo4+WSl4d1ni5q6uTqIC4V6FVbTGBho1l3wOEdhax7qmkb6xmjD7WC9RNeSqOPhIMNexNWVuvKBM8ZQ4WVJLLaZTI70nqM5q6dQ2mE4vxBDpm3JYaxYpIBGcov8NHlilZU9HPi7G2OkhtTSFnowc5M+WXVL1OqSyNDYyoEbALId6tvS+gWRKkZl5tsZRom/d4mwA4HT69VPwGDpBDWDw+3Lm/7MOjTn93gI7qShn6Ot77Y0zkLADQvd4Xp0hquEoJTdub54TOR4PxfS/5DqVdopSPweqgfHHumavy8BBoPP825GM9DNcPu3GK7qJwFFG7PX16MJlvsPwfl3Uab4gqJ0n7thYchYGK1T7Pj5sJ2P/fLHT584p/3DMRgr/RlqrCSzWSH9LfgCUkPJWA6w9CGiSdDoNzQajcSrB31Obt0N/Q7ZW4dNFO5cL1Sn+dYKBHpIENqFMqiWKO/PZmcH3wSKUQ4GnzaFHfq9lQUs8K8nT+g55ygAxEoXxj9JWMzEjRhauqc3vtUfPfTpycgRGqRS84BKcze8hhxgszHlk92Uj+Xv7A3lFfpRxRXa6zIJf9t0JHtukBoVMiNu8E5Dox5fNMsS3///tqAtPkuKqnFN7/5Pkxb3M1q1qFi/rzz/6a3CGJxSljJjdq2ITtaj8RnThwqeKRnh3CDcfWbWs1E1UlCkWmcoJJsjB5jtjpr2DST4AIXorY6x13drLQ3KJFdOl6WTx8TKX5FTNmYM9JwrK2s5anwQFYOz5nzQ9n6d7v64JIFffBGhZjFAg5MwGCRGNgcF2HwmM+Vh0ZHCxD8uk75HZCNXFlnGFZxskaGJn74k3ht/unU1/KMUrw+sqrwMQKOpvPOuL+T9M2V9H1YjGGVvdmvwvC4r+LtT6pSTThPHL/P/i/vvNz+FMT40GeN88M8LjYcst6NGxJbsgzgnZeA5eU9L8uRUj2zd1FF1fD8IOL3xukhebH10WrE4qd1FgcPldXU3Y9100ErYp4PBU/s+catMxd9tklCfnP3UhBuv/ZwFpLddBjfYhoF0xnXj7WdAnFwYnh9276k0Z4bF3J1RBR5IjcbEip36ghNGYXEt1WO+fD+A57rqwAdXxwryM9xbEpkbtzRhUAgEeisa+iim2v36Ho5pdKgkGi0W8PlIAIu0+5DH974rH0O+i4j5Vn8z+JLlYKva0XAHsyeIT32w3DbWWrBf4x5oTx+4gWeH5vJjFgseWPisr1RVzvMFqpCwD4tOFL6mFVLaHrh22AP+4hqNfVE9o4DHaXC4F1QdfYuVuQR0XM70g97BiOFUr9tLjy/eeo6MIwA5b8lC+iuzYDDuHTePy9ETKiaDap4lDHZ1i+59xyDB2WcbPx/ZW3cklRoWbfhwXh9Ic+BY6cTy1myQhms2bNUcksZVx5dWM6t3g0JHDlziPzyzhCMimiosS5my3VRTM6h2Mkm3h+tboQ0tbjf3GJ5sZRqICOK41NK3H7Qid/aRVt283PJt8Y3Z0jRoRLK59QlBzXfzcvyntfQMn3oFHJv1/ygRy9c6BMhEEaztNUa9wtZP8EdMf44jekQ+1dW3sjviZWfrf/WXPBf40yThEYy+GRBtwN/FIVZB3SH8Y3VHykVb62BqiXtioiK8OfNb0jlnL4KFVmJ3Zo8SHyTvyG1SFrZhsE9C35AD1TIzyCXLtbKB21rfd+7uPE9bDdkMAFLWyBiJDOYWBWCLhjrunlnGXu3pb165Vb5Sxqz5Mu2xMhK6thH4c0aSL8l/i+euZlXHMSY6cFC4rWHm9W6EdBZrte9L5nXir59gKhuvTjTWzn/cupiX0zemhkQ2MaC91EgUr8HRQbqG9pw/gkPZGDHOc14/t4D8mGL+NkZGYoSvtWZ6zlHwJXHn9zyuW/wM8Vgr68jQA3xHnCz181WDkdRA2w9xufMOjVkMvYZGszKWuITx9yNLYqw5POdOhyx6AW1kdwJWVZTqWZRmL4ZzjVvMke9/XbzegTwelFGtRpS9qmEnCNg4IaBtDORBD68PlkIZTQO5BwRaJzNUIND2bzrd32iNjCoogw08kMU02crY0rePM57KozX1nla1EjHCwXpX9zju4rm7wiOEE/YyElXhlBeuclYfZFLjkldkvUS4FBjkLfur+AH9St+xGlaEJnPrUIyVamKZyBvndzTWWUMBiQxnJjOogFRnN1RUIvRh3IwDBZQF39ciwi/xhqsFngdr+ZUKnjyciojRVY9ITocGJHvxH4k5co9xYweoJfH4HsgZvsXIaWS4g59vM98uuhbqKzPwDEdUqrR4VbjnwXfp0wrljBuCnJqw2FtAssjJuSZxuKmehOstJzO532pVxfpvc2oZE70Ku7muwG4AUbuRh0zoYfTHje4+Dh1FGP11ZLUTVLRVvtx3IpnrPQ6nh5R/ynZxTnRVbdMBKfnFjNVv+EdRxK6Zsf3HVviW8mnnCmK6EV1ZUx1KUdnGjU8sQaNnQUlVLCBFJ9im99n4VOoyhepgy7STsDL7RqNCzoCTYeilNTwxnlA++NZuyXTpC4jDqVUjsG6wVBqec2JWi6b8qcgJ5QR7cwqXtQXPG3faP3stkFPdPsJVvfXV0JDQ1s3uagO18gL8sybxGNMPISL1Dt81nOw6f33xrj31R9+HHRv5HOBMw7fzEda3cj+J3Jy8VvqrZIa13rpepj//RzwxEeJszPLxW5I3f2eXdXtW4UGaD9VeBQGzcbLFZUukctxSyeaX7Ki/LFkJKQ328bBluS6IgHR+8/4VGxY6WJ3Xd1u9gdcgkF6LVeTOUrmQcDO0IogqzE+JN9SZnEx+pfOeHB/B4JXT93tnepKvlSSpLxUKCTY5FyF7C5dWp6ZrdnVcIRxg896DzduZ+9rZ8ZdwAkBXqRGlJVxqyr9iysSy3VPVcoVdvStw4Mj0Qpe9UBlR/KiPy5Iad1DvmuoFs9L5BYAkuLAoJYdUdHaLuYdlD8LHEA+WW9U3ulKJ5LLkoGsedXZqY28/K/rW3XKZ6ppCiVIqVgPeFHobGLhdRLAHC7f/euuhcpw/bvOLl6cC+w8mffNUzV7NrTuKW3rKHeCSz+kSsCGV2FneFNbrE6zX1iYtCda10+qPZuqM/1X+kgLkodEV4rebKvodzhJIs3p+OqRVn6AujxTnmRGfnpa33asqy6ilpcvOky9e9OV771pXyinfol1uk/bSDnJr0uxLKu04VO+SfLDvqEiSkHOYpT/xE+3uU/5uyghwMLS97RfxDgKbxHerr83qrYRS5yeaoLRI6YiNys3tb1qWvPUoXfKboUrgfUfH39libnLVrR23l1PwW687FdpZXdV382g19qbE1amkjvtbuL/j/ZTo0zNOZV/xcKyZclFAMgtuej0p87V5gn9OuQg6scz5wy9LB9lsjxEpkxH4yAoulJtJFjSiWipNyu6tSDXn7KYO43sei252TyHk6avHj04i3adP/cPXvqSaGLgJItiCOdobt8T0T+coGn2BEAeBJvRwVYuxFR6jAfePaHsz3nXrR0t5+3fQhu2l/3xN8sf4b335my35P39JtR0Hlqt/T4weFHF3rbzpWqg05+5a0HiadHjr3Y3QSX59A8wLjZOhd5h4gS22WpDfPsKYs5BCOROkxguUBBtBnSRUvfdWFl6mGf83M4d4ll7LnPk5es5Oi+a7qYW2/0zaXFQ7WgT5W9Ec3xY9J0MmG0HT4NRVEufb7zN0PqAtqm8/84FWV1HFoX9GE0X8aN4fiGL8+evNRWGq3syhNAziBZqpf8ANjRr+OA7em3oWJqcztOPbzzwj6t678uafUS/voa1RKwTo569/8Gi+nYf5t3cfnNbgGw+S9X4ep/NUtAhbjpQAzfj2Mw/51aCIDed+jn75dp/l/1phRmbCfbsGRQkqpKdNwl7za35NAT1p46JHrn+bHLdRtUGNVOBqVjv6NdaDEbcnv+91OrO1t5LqD3X+jEZjVYYPfCKTRrW4K1xLJwtHbMVW21WT5Pru9X4SiKubw3LE2QrkZvrqrU9n+cnziRqOiLQWEiSStVYL3ib7TShPxlvou/kjOIL3to9sGbQfQUfUDmiNxurDZMpl0rhesP88DOfqprI05h8ONQQ1+inJGpnLSsDts/VEg/Itd0IT/mJx1nJC0CTy1Zu3dW6PMH37ZPzef4OhPoQUuXakyWtjmWtwtpCN2qMVs5kXd8fyZL/bGHwK6sWtE3E9lNLgpenGWLHpcclJV5wENd1KIq9akD+YWFz6i4LgBresvCR7bfZC6GVYaJPOfIWaT3q3nj3aTTyiy4Yc0Xn1olKXyI+Qahj61VCqVLZpWvrgSKRgXCwreM7vJd6TY8JWVgwwlnYpYqPuyLq650Rl3FL+K/Y9nhEz4kG9XOA9ORH6u6XUgQzkvjKi0U0VJ3sT+FDysbajsffVbDMbdhBkIFDhirDCnV9qt+KVuh/2M5OaUSCDwYAWnjVv/ZgMXhuYaNiir95qBDnLkSPST299nT9N66RGRaR8TvREqLdss9fFKjUkkhlAfoMNl/GQZGsJYAZ6X6xrd7iw3+eXQPp/tpuCwSXSF9u5wB2tL8GhShNJH9ZvSf+lNJ9EWRt/hM7CwFLPYJWG+GyEd16KfA2PGO/g8xMO8AEh8f2IC4jDzh+3nIHiD/SMhKHl+XXDFvk1uYHAE9MOLMBJovBLZFCJ/WBzSGDyHbRp2w6sYL562B0mRFnB5EymTN4vipR+dOEaI5HCs9EtG1mhXpan1rLuoPk1sEhPio7PBe3nSMJ173IscTEit1GuV+VS/Stq5O0Zjpt2YTMntmbB62XQccEjSpO7zQN2mwdbw+PgsyUYq0sSjnYvaYoMbVc3nYLSNf2Y3lwY5/XO0S4s0jmgI6u3CHub0d8iNtnyDGy924sQVrE05KNs37sAy7obE7sTu2eIFyTnfPF8r/mugbx8ggSuEMnMSDbnnmsS6D+htpF1d18sK9UWteNfO7PYoZ5e+dd+Iz8cXJQglJrjOSZFj2fWw7upAceIV4n3+Y57W1Uh758RcV/VZ0pL2JhhXDKmkitrUSRhwfbRr8ja7qc/YwVfBe5Do/0SsxIfe291b6d1h2D+9YB0bl4Gyu7KGv8vOmKP/Bz54S6RtnWlXVEmZo6OdOb+8XlmacFf00IT0eocNHYQAu06AGtHwLSdfRukij4K2idVJTIWUgTMP+q/vzS5z6Mt2uCX8U+imiimsHIAAIl36LEw0JfNbi3Ia3HZQnuB0M99dFXjjHn2wHPCXqFY7GgOMCKwRQfpc8LDrZJ+ZYgjtPgvfGIAC3OWgVs8VvglUToNHvek8XRBgdBWgXHyhxNpR8i63UO3cnBQlcKtYLovUyzlFwRVfsqgMp1FV1X/aupv/0YDVlRpgTpgVuHVvyP57El8mef5jNfdW8y4dvSXt5AEv6yLgv1+HU4dQe+LKnH1E5AE7+0vkOj/kzfbe9Qfzolsv/Hfbf+77f/x24a+kwRnFQ/cqfV45uw2/NikUXlP+TBy/kCgIhJfpktoPF26VWv44oKx158BENTaQgwEEAAJK1gFEc2EKO7wcft9zRdIPMnSvxw5wMaxQ6/f/m3Tclxi7/ByFjs9M0rN8X02Gh2FjIGlLKYgTIfdJGgAIdrrhQwVuTSJUCLWwX9Vc5o0PmNgIC7X1fqDz4jBQyzGu9IOWVmFgQZKRXpnzXcjy1JPJBF2Ox6d3OpZ0Q8LHUDimxmqiEe5ud7k31e8WBoqqHyUaCXRQHMNRDUkaHYtdYIaPG+90NoZ5FlPUr48mUrL5J+50Wl+uAvmZuMn5fb3ND00sk3/XALkFqZ0ttmR77CLzJVxXSh1OLoV2QpuNW+lPffI4/J+Q3MT9fHIP51LnszBZPHlgoK3XH4WtzK782nMISdoFxvYYvEuQSGp0yWsA5TRNlpsfZIz8ZlXzsMrNC8NUUWKRiOmy/Jmu64KdV1vkMrYYZTaVR1Cb0VmIFNkOUAYiXeP7iGYqhqcGL0q8v0yTVvJv1xYGghuwfOCDne3srZLNreMqrneK7v9MvRfrGlcFLpW921U4ptJKwTt9r9Swd8uo9w+b3m371CKNc01FZXRrwUbujM+b2aCGNToDcEPf2eGvaF9l39E4N9lApsjyFV48caTV5ExXY1nXAqe0fpkfMi/Avo0eIwoAk279T8jkEevYG73mN77cL4v8ur75XPg/zaP2BpJaNjb2GGA+AWfzsP/K/X9MbK3t/N0hbNe58P/7vf/2377JH++3LT5iuVnwOSBVhzlHiE6yfV207nrog+6Dp/K8v4SRZsPyOa96FvgA8kOJmdTHtspJpeQuFWOdoBcl/+GW4tN96viliZGgoNbxJ9tTHWuL34jfZj29yWNcG986VOxWHulHjirOlsRV/doWNSmI1/XdjRRT32+R2aVxK22Miq0+nbqWPenFnsHeZo73IOKsgfhxWtVGLcPJLuexYQR7umy6s0i1BnXcr8Htyw3hhzj61TIwQ4DozJBfSftNtaTplcLE0m+RC3LNspr12WhT3q42WT57IBVj2d8FVMsTUG67r4RDrYiFYMGvSr+qnPjraPTZtm49ZxsftXeE4GFb0mRH8JtXybFHnCmafnCRG42OX7ZMZwcTCDF9+JIg5uVtKM4Umz56SHLjSSh+ODl4un2Y9FxI5241Wf+WL9PZkndKqNXohEBFfNtRGndpcVo3As/fBOl79u02OqXV/Fxesv3erHjg3YrqLLF/6e5Kw1r6urWtcggswxlnmotgzIpkwQIEStaxooUBJOAaBEQQRnCkBABZSiVYFVAZkFBKBBBgowJKIqKDJqYAAGCoECAEEMggSTkXKD9vmvt/Z7n3n83f0+y984+65y11rve/a4VldPEDiYXPaON7QVu8i0IK0J8DHCfbdpqg7EABI+eLzTUWtB8mYKDgsfAU8ppZF2nQ4PQi5Du4o5NNSFCwpwZ/x2PRkpvgYdUU+nKSruIzkjSGteBHTh4vbk7nEk493t6c7FP5/qpfq+kxUTEwPR2Gba9fp08U2UiXUllAu/kCE3r+CrBxvcz7CwCa+oRuncwf+kamI/Z9FFT/EGhzmC+h0DIGkSSRg4mcaNU6s3l2QPwPpriFuHKdKv/U5IOOwTrVRvsh8k3qUMIQG6lAAiF981bQyFzgfV5QDiFrECV8H/VL+r8hj3vN3OL+UGvyvungODY34rvnLv8b6mxWwc3735+wtnlvAj08X9hr2s4Nnuf5NRU0mCL2bDwNhV9+ZPEurjwU3ChSgfnZT+OgvJgL1s7VGQC6c/WoEJhnHEJy8+VyuE1oznLMwCSAyRgaL12MHbubNGGCXlWhQaUZ2F7O6YRrFFMh4DFbYkLFPrhi1q63hNLgPxEY1CpA4DYDyLrlfaCed0EBAcgHYVi3TZMTCw73dtO69cZ4/b+t+t9uwU9e2GO4j8+hpE/A5yJRq6/l27Za+ECXDA8U6ezQT+uvIuFL016utqP6VzORPjInG6BQTZ3rzL4NF8XltWdQA3bb1rZh9ahyLbwC8QRg6bwKiQPisXlsaWYScKRhM4PKiWx7xOksfaFCAesgLa+TES+beuNfuO+PhuGBUhb2+rzU4Bz80r26+X8f3uFV+r5ykqu9kbrYQT2q5lpxEbB7FHqZGdpRru2a2LSJy9rS2wc8aDJGGPy/k2aRt+vXMLckxBRFtMHbkDEGCXXx2SEnBkV4Lhwmw3d3GJgaQZOuJsZJnZvvZOdMrKSIADlvsHVCnB4q4yQpKnDvp9KaIluNz1KAb6MirthRsyL2RsOcFcKjFbN6FxZsZ1v1MJxSCWftS5Rz9dUQi6SqzzwComabhtz0AjW5h4iJ28SlxI+dXvQSGOCCRWLCP5w3+ASMqeExaetVZSGJzEUrSf6fAXCTYs+qILWIfbs5rccQAv413UErCzss2hzbJyxe2Im6Psm7KROH5qihbXlo1w12L+e6wEq1PXIhp36BBAk8ZQ5s/0PlaV4/Zz8YL90C2DlEHFlHRk0Qmf3dEzhBPWyLD+ewJzQYTwzUTzpycxyOPPS/XXjosVnUYZBWMBlz0/V2Jam9SoVMV/2ElaYwGw3kyDFjk6aiVV6x2iWv9Llpc3tiSadA4Uyqu0/E4axMDtkkHGbv5JnV7Y+ByoB/XFWIJ+qyLYTfvXG6qFMuUcGPvCl7OZ8Zp/PFxHws2eA0y2a/OjJwi+40KSAbQ52eZpMoNYF8S/4038FcQr/625Ink6H0mM8f+75OyXas3Azpj+x56Xel2xuI8lQlwu1GKUbfx+nTOw/KtCQct76iod8MZBj+H/Upnlg3NDgcOLIP/7Xf2621Bo1q+7xD0L6VyKBkwryjgH/UOM56+hZVn74h/8DUf3nitq0/w9Edc85UiofPOlhDWe/ELfAxPFSC5kJrDwrylh0SMygL9aX4DvoC9eAi//td71mOZjSUE2Qcae7uXvWLAU8n/X99XflWtP29A0XLMKtD7Tii1iuFpdDvtgocCZM9dVIicWGN/luOqegaMnckODPbKOLrr72tg9fNpr6h6U0Mqj2m3CLFa3MELKVLLQcNf3Vej5HI5TGWbiZmpIOVJjCvI/lWLnXcknPzTfosXPNqPVweJtCyMV3OasGhHAUvMnwz4HHxaYCztUpD7tIn+k1mUYjp1LFekPN+4fXi0ejA2tXklkvId1+XkW+EVr5xaoiveaRcz/ea/B2Ik/bUGlc9/ZtPLeoPNnGhvVCZ10hlXqjqlpO7RCuGyANapB/LLkMPmSQ3/bE0g18NWJ+Ac0yBa7NPC+EjdmtRAhxb/R6pOC82u8n8kwX/PGMwoGZKHYhPIYjmOgVpr5hF7YNVIIpyA3aelsWQ4tREoHZ6kJJaNEqYVWAh5GsVO3hVuNYN+tYbUb4m3N7coGtZpjEo7WIDv3WzMF3OFR6Zda5nuDrqw63MHuNbjw/KXNKDv1A+1XLeuM2CWDISp7y4x8h+0/y26RR6aFwQJ1s+loGNz1MERU9GJG8O7WROoGIYmsAi3XBIoPmMtrJhzuq7MN3iuz+pueK8cyqM/C+4uaTdPM+q/5gBKyhv7yzoq6CEfRQi6EoMt9k75U/ZBk3YTk+HN/02Ln0um/SVbUGh5enJa3OdO45kkHrnc2MYY4OtFe6BPq0/Bav9eqlwu1jQTVptengKdlzY8iR7SL8C5meQ9OW0pqUJlkn2l1LVG5Q3cLwgr00LqbDxCBfTamna7+6WfbMVofMB4z80GRDtuajG27sES2fmokX1A/TwPJGsJ5bIv9DKlfVsyp5pZ4e29kcBloZydiBhDUoJJ2471SLcBiUUPq9T0L1yTlkPZR4/4qRA1UvNeW+bZ/eAvmpziWnox0DEtsWiBcrF1BjdlXSlCMejOfxQBcZfZle8mmjl18vpKTcgUBCxwxTeRa6WqNml87GvaJLO7HZvGBEHFRkqkmmvfncScQR/jNORnIc3OZWJdUSA6XeHTxaEJEQIS1kr/bP3kE3SyieeHfElWYN5XWWBfAGLlDcz86BKKsTlbOsGi7QtbhHwWnhfQxa+s8ygufElaylfn576IupUfFPLvXoscOXH9inw1SU9isp9eyeODmFD6vo2T29taI4WOlEw6CM5HLzhLLY612SsSP5GkpNqdcsd4qC15ecLR8DQlNrHYCUWNCaOn2X2XNCa6Vode7VrplmJ17R5qSrdFSGFfGX7WemXRr57iP6l9guAolmiDMJnmv3XkigtMHyUIwNrqRU9jdKTYDBgEYcJYx/IUMPGQXT8f8pJ+8a11g/++vHGOHAKX0mnZb8TlVpsfGSJKR7+zgB+hIlncnCoYnOSdFk99gXwiJhRQT0zDX+jHWw/ejGxJjVC0rIefuOJQz0r7hDzWZl/PaMQOtRJVf6lB05OJPwcuoKuSEXjGgNYkqSKUspKZvZylvRpdj3mIpXlxwSaN6cdLwNTIfycrDzKGQCvxf7k9nZoCVLybc8WWiFrhui1ktOG90HD18SPC7tsDmajUZ4KwkE6SWxVlDNQAz3lmYZt39fruLCWxUJTVuDNS7AglvvLn89fqiHvyI1zRNl/AXN/6hqcGlfzzAXDDBoSazWQdoOPt5a7AVLNfHTVCdCsDhCc28QRuXaN8lUDjwaz41vf06LZyHOUWjFEfw1j+ItUcFgjIhfu1BY1AZzcScMrm76VamdovSvo1FrXsdy6i/ogKEVk5Gg2hZtx1CahOwJZWeBSb3cjScF0Y+vDF80L/NAOA5bjtdT2pqBnOucaoPdmveygo/uPdxm80stPKk41ZcSjbgKJWqBDI6JsO4Wexb9ngM+40yyzDDBpWZqHZcmESugLCUAfNJTvtTY/owWZ8RcBpdOkaMMnvcP38KGinKTbfSRtB0BSZ++A/wnfZ0fVYmJ0pm4VnHbNPxBL6o1AHoEbVVDLzxLfhDXM2jBXEPsFHkzQ9d9R/pYSa/Qep62PyrPfAYVhfXRNRg+aJBR0eeUylONrIT4U1R0xWoYwa8Rc31Tq/GgsmiXrvNs1SOz3pr0M8ksP7zMFHd9XIRXmRXeuIDjWGk07iY6q+YgPzwOc0WEHsN+lJ1GGB4ZtoT6leZHUOp0XdQW5nu+feaGUdVkzs/xTFYoS8h0MmLgwGiyIw/QS0mJdkvpCOccb0gffbrA5sn/C9i6LAIXWgv7Op1SLAwwG0kCUAl9EqJpo3pQd799P6ksgPZRDoWtHAB7K91z1B218lZejNL9ZTHh3uTZxZX0IpPfZHER/BhId8lmoidm3anVZ6g+N792YlYthFE/YKswLtgN6hu+ZL/qhl6AgfrvNo/rG5wX33k/NYVzTSpo9pvSmNKtF8vTBd5f4ncc64dMqOwUs2zlvM51D+dnXt4QHtqIiSllZdCqCFEnWpEFwYJ+5b4MQvHUbnTi/RAic4rLINSNQiD79z3JOhmjBmaHpnPa3LTWZE8V2RIsUD4az8KgkGPtNXvA+crhSuF34P77hOM4WPy186Oy5uPDDIqQilgK9mBKVTgx9hnIS7sePaB8m86lvb9QJ9Nu+5i04/k6vN2WEOtMpej12qWN1s2UlYWNT2GutX5MDBoNetDZsdT+Z1Gt62EySvxSiC511do90Qz0S5mauM6o967qDgetB8chTrajJeIy8ZPyaOx9yQEJhbfI6WDpms3V4sRFq+umo3oI1FJ9gGopF9S2dOJ2c0iHvrf5b7skL0tV19wj0aW8CH1GkjvFU1P/qH7gCu5wOoSzGlVWko5Jov/4qJptgvoOXOdPo8ugbu9M98PcBVu1GRnyJqJCB5Aw1PYZgC5zaWlGezqMCZoajyElunrKM11UFrJEDqwHgL1DK/d8NLSZU1/kFCfkDHR6OJOJs/6JnjlGe8uNzxQ2gdE8f/MN41x35etWY6uPLwpHhzgu1Gl5yv183vhfWiOaY10OyqL0zhBnxIMdPPWUlJNLlPoDc3/Y5rc5mXWCH/4ZVuZfnGyHCe4nQp10OdOsuRqD83Ir6WIF5l3hec9nIRAB9LZYD70pFR+m2yT+aj1EvLpAF2i/wIBAaLQUetnPSZKQpun6K/qwCA9wZXkAzWpR6v6TORKzuSygV5flwG31YOsDH0ovODDZDkztwTVohxWuwQ3cOf3uF+r5R/Xu+2KursdfblfgNhFB5Grx+I+QecGs9ksd28ah1QTYk1z4Y11oX9mCPR5MXRMOZzfv2XI/j5OB+V9Nx/YZvBBnMvylKqNmiJBkjqXUiWuOtjG6nSVGO9/S5OJFgyV13tKLUSq3B1JTOr5zgPrXoDToKPFWp4FZwUZTmCNN9vCJK28RjNrYHyChfPz8MBQCqVGdoybd3yf5ZM6T3wxXUYreKbr76yM2kfT7eVaYBFJFgb7d+13cOIflG5gL+Lks/NwF9WTIuBaXZHqVLvfIvt2WI3gldKrS+aBi8ToikFjCHOJotKe+9Ig672PW5PFD/kFHnXZtBn3ZKqv4lADMIM3U9nomxm+Y0cQZNVucn2SGWlwPUafDxzdHyDmmEp4NVB1YEfB2rDOX2R+oEEhHro/KB3TYRxUz19khxIbWG2WlI5E3aH6RLsqihjaZVu4U5QyrY1Xq95LRbWkQ24x31g8i4ETd0bjz/I+I8y+w4ubciN44+HARcVZC0g/SjWIm0maiwNyoQgkRmHA5j+sAXylXKXZTJD5PnLHAcy9E6AcWxkYQ8QPGhMYLcF/54oikmHEo4phqKGBYfGFRN1bmiVyMZM+Q7UwgBPatvsFQqfQ613bPdnVcegzYgW6LX9mHrz3mm8OkBXkWAAwiXuOkYEMJjb1Xpgvw987clDVqAgbUvUZGHKZKxFrpFpkrCTyNswxl0TcD9IMfqLre8T3MqQiKgJQNfbw24FHohraWDSf4piOFLPxdagaTRzV3Tes/RENBIPsMMoySsRuj2HE1hQ87DrtqMO8Q1yaiWgb8qOR3zSgtX6NCj+JLScxJu+MeWLnbgTLh3LuQOP5q09O5BFpDSopvXuwzJ1qb9KbLWeCVDGs3i29V5S+KXMLyqtFhTVUYwvW34RLEKx2onO+yI3stUBQD9QT73DvZJcwa0iJI+UBu50JX/5iV6jIYgfei5TVD+FGVBOfpR7OIA8OWgAU0yXzenKrfGVHaDn+WAOXguKX27vZ+nmYxqbfzkyTgRUflq5QWa76bSzA2koIBPIq1Dm8o3c6HLKaTyAZHCJmlvMES0OgkuZeAihW/iY9qxxPenGq+SeQ8O/utYUTpI+tZiYTMpLOv7dJ4BeZsVY366GIgdwLUpA2Dc3XuNZcytlApUvBkmPb6lc6nKU06HmidVag3eoCm+FNgTnZ0L80nSkzQLuTkP3IPAi6OBE/snfBfjuKO/1Tek1AZbyfQQbFg6KdSko2/prQcCzx9s0xLTDCPFYayBxB49qIacJEgdAKvOPV7lfJO6nW/OpyitCghmZb6OwqQV5tfOaOvnBmbZHTYiPlr8ciw/9eydbNDCbcSNjwX3tR3Rc5DUGhd2fBELPWX7fO2MnbLzvh7m5aj01pysIzJa/8e/DHgNSS/Pv5I5E8HOmyelenWnA3yl/buG9igWixdNuPeSiU575JsLJuMcpiNKpi1mz3Elfj6YuvH3ETRr1jtdvszFpSRvQhkepmj58ORV1dRwIM71JduKNpQgnsxbYxOadR2WqCvMgDzMA3qFoXEMV5kK0Pk4GHdYwQIWYDXywoTXnDB8vNgHNFEb8WeZnmlppSUWJwjjb6TQRcu0Tbat4snZbOxFXzYWLDrrHqf6mi3L2YZLS2Da6Xgtjl5XYbqGVFPewUbZwpcTJuJOYrhqyPNo+++gcesl6oJCuMe1ImK1kHcTm6+x92ZtlLu9jaCavFL2aS7IK75bOBmMlWbPWJekKa4nZQriOWutU8PoeHGh4C7VvDLUHJbrTlaTg7HXvSSy7X5FpEhc3DmfBBlcwS3lFhvCN9W1N3eF9Gia2CD9IycU+hYS+o9kGbrsPBejqC3BxZ89U+J+OSW9A2951b+hcFFXmDSknk/2QHxclCRnDYa+Wrhpoe9b9gBq++hmVTNWOjrT3URqIVnD7cYH+ZP9R1Yme72kfPJXnIJ7vYZ7oYDt217Bg7MHPpot39zji5D0HHi8rb23ENMspPOPYNDQ3YzHc9/e0e23Uyoob3aFoVn4i97Pjy6GKSxxAYD7EIX087oZcZubNt8zQwOi6orC7gG6V6XG8OPdKOqf8z0sAMO/kB8aah1K2Tj0r/ghjBreXFDst9tKFEXcX166P5oxCvIowZa1WZWrYeR1i7Xq9IOF4wNbozN3MAgP8w91K28zv0tPJI4MvIZABHpJybr/SYug0X8nV1k+zMxm9tR9p7EKXzLfC0pWbk/IJw4wcVzw6f8RH1OX3o28FC33kWe2NPEKsGh3BcS/UD6VCrn88NkyQ1iO0W1Zk/2doHrfT4NpTs0xT9RLInEdk0WhNUfAv2gV7lbYa3x+kbjnWzlz7ER39QdkO7sLOwzS6lvpTNqkgVqhCwK+WFyXUX2F2ICAb9ufbMs4EenArIK5otrUmImrYuNfZpqKt/8s0m3olr3Xh84ylLa7H++NjtYmr5D7EuoS/X8t3ta7rV+auGMhiV/lfIlYKRoJT/iaDeQkhJ3GjEe41hklmF8OvJpcOR71b+vrCT5xc6302c85Qktq2T/wj5TwukAXbMvYazJndJHxORPOQrXgB1wvUtpUdCjsV9tfo7/4H6k/nBAyn8BUEsDBBQAAgAIAPNTQUz1oDl4TwAAAGsAAAAbAAAAdW5pdmVyc2FsL3VuaXZlcnNhbC5wbmcueG1ss7GvyM1RKEstKs7Mz7NVMtQzULK34+WyKShKLctMLVeosFUysjTQM4AAJYVKWyUTIwS3PDOlJMNWydwYSSwjNTM9o8RWydTEEi6oDzQTAFBLAQIAABQAAgAIAE+UlUepAcR2+wIAALAIAAAUAAAAAAAAAAEAAAAAAAAAAAB1bml2ZXJzYWwvcGxheWVyLnhtbFBLAQIAABQAAgAIAPNTQUyEgJyk8wUAAHYUAAAdAAAAAAAAAAEAAAAAAC0DAAB1bml2ZXJzYWwvY29tbW9uX21lc3NhZ2VzLmxuZ1BLAQIAABQAAgAIAPNTQUzkqnyO4gUAACYbAAAnAAAAAAAAAAEAAAAAAFsJAAB1bml2ZXJzYWwvZmxhc2hfcHVibGlzaGluZ19zZXR0aW5ncy54bWxQSwECAAAUAAIACADzU0FMA5VjsuwCAACACgAAIQAAAAAAAAABAAAAAACCDwAAdW5pdmVyc2FsL2ZsYXNoX3NraW5fc2V0dGluZ3MueG1sUEsBAgAAFAACAAgA81NBTIHWoiPNBQAAtxoAACYAAAAAAAAAAQAAAAAArRIAAHVuaXZlcnNhbC9odG1sX3B1Ymxpc2hpbmdfc2V0dGluZ3MueG1sUEsBAgAAFAACAAgA81NBTGjestCjAQAAGQYAAB8AAAAAAAAAAQAAAAAAvhgAAHVuaXZlcnNhbC9odG1sX3NraW5fc2V0dGluZ3MuanNQSwECAAAUAAIACADzU0FMtilK+adbAADhhQAAFwAAAAAAAAAAAAAAAACeGgAAdW5pdmVyc2FsL3VuaXZlcnNhbC5wbmdQSwECAAAUAAIACADzU0FM9aA5eE8AAABrAAAAGwAAAAAAAAABAAAAAAB6dgAAdW5pdmVyc2FsL3VuaXZlcnNhbC5wbmcueG1sUEsFBgAAAAAIAAgAYAIAAAJ3AAAAAA=="/>
  <p:tag name="FLASHSPRING_ZOOM_TAG" val="71"/>
  <p:tag name="ISPRING_PRESENTATION_INFO_2" val="&lt;?xml version=&quot;1.0&quot; encoding=&quot;UTF-8&quot; standalone=&quot;no&quot; ?&gt;&#10;&lt;presentation2&gt;&#10;&#10;  &lt;slides&gt;&#10;    &lt;slide id=&quot;{0AFE71C8-7661-4806-B7CE-FEE748E19007}&quot; pptId=&quot;290&quot;/&gt;&#10;    &lt;slide id=&quot;{2FCC355B-6C1F-4AAD-84DC-7DEFE9BBE96C}&quot; pptId=&quot;298&quot;/&gt;&#10;    &lt;slide id=&quot;{72EAF01E-2DE8-4F43-A61F-C826170D0D7E}&quot; pptId=&quot;291&quot;/&gt;&#10;    &lt;slide id=&quot;{832AB4D0-3BBC-494B-A56D-E9769FC47836}&quot; pptId=&quot;292&quot;/&gt;&#10;    &lt;slide id=&quot;{654B7321-1046-4475-B2CE-9DB63598C94C}&quot; pptId=&quot;293&quot;/&gt;&#10;    &lt;slide id=&quot;{FB7CFCB8-5646-4745-8369-947BFD86BC56}&quot; pptId=&quot;274&quot;/&gt;&#10;    &lt;slide id=&quot;{B8287BF2-F489-422B-B734-76F9CB21156E}&quot; pptId=&quot;275&quot;/&gt;&#10;    &lt;slide id=&quot;{5D99EB84-A87D-4C27-BCA7-9AB82847B745}&quot; pptId=&quot;295&quot;/&gt;&#10;    &lt;slide id=&quot;{E5E6D416-35DB-4880-949B-8457FE693A09}&quot; pptId=&quot;276&quot;/&gt;&#10;    &lt;slide id=&quot;{1989598F-871B-4B0C-92D3-C6AED41D4C3B}&quot; pptId=&quot;277&quot;/&gt;&#10;    &lt;slide id=&quot;{452D63D1-31DC-4E28-9E01-FF196C33936B}&quot; pptId=&quot;259&quot;/&gt;&#10;    &lt;slide id=&quot;{CEB2BECB-38AC-4D85-82BC-47A9A90B7C3A}&quot; pptId=&quot;296&quot;/&gt;&#10;    &lt;slide id=&quot;{44CF6432-F483-4317-A6EF-301AA22D2058}&quot; pptId=&quot;287&quot;/&gt;&#10;    &lt;slide id=&quot;{F1680A71-F846-4229-8316-8014CC03906C}&quot; pptId=&quot;264&quot;/&gt;&#10;    &lt;slide id=&quot;{70FB4A7D-763D-4B3B-9D75-F428046964C5}&quot; pptId=&quot;263&quot;/&gt;&#10;    &lt;slide id=&quot;{A8601A31-4673-4962-BF05-574F8B66BEAF}&quot; pptId=&quot;281&quot;/&gt;&#10;    &lt;slide id=&quot;{E57BA4FD-E35C-46BE-B2FA-A53E750A8221}&quot; pptId=&quot;278&quot;/&gt;&#10;    &lt;slide id=&quot;{17C0E8FE-4BC4-4890-8E66-56038A5CF36F}&quot; pptId=&quot;279&quot;/&gt;&#10;    &lt;slide id=&quot;{59F2DFE1-FFDC-4C08-9C5E-46374AF95EEF}&quot; pptId=&quot;280&quot;/&gt;&#10;    &lt;slide id=&quot;{64570A8A-917A-4737-9E6E-2B484E299670}&quot; pptId=&quot;297&quot;/&gt;&#10;    &lt;slide id=&quot;{D096A7EE-5C70-4BF9-90DC-46809D400EFD}&quot; pptId=&quot;283&quot;/&gt;&#10;    &lt;slide id=&quot;{6C0B1074-1AE9-456A-A8E6-0EF8FD43FEDD}&quot; pptId=&quot;284&quot;/&gt;&#10;    &lt;slide id=&quot;{AA0D175E-240F-4DF7-AC8C-7E7801AC5B72}&quot; pptId=&quot;285&quot;/&gt;&#10;    &lt;slide id=&quot;{D9EBBFB5-004E-4FAF-BCFC-F14D346172A5}&quot; pptId=&quot;286&quot;/&gt;&#10;    &lt;slide id=&quot;{28D80A7D-D9CF-4069-B0C4-4C2D91F3C529}&quot; pptId=&quot;288&quot;/&gt;&#10;    &lt;slide id=&quot;{B59E7410-38FD-487A-AAF5-5BF2974FB973}&quot; pptId=&quot;294&quot;/&gt;&#10;  &lt;/slides&gt;&#10;&#10;  &lt;narration&gt;&#10;    &lt;audioTracks&gt;&#10;      &lt;audioTrack muted=&quot;false&quot; name=&quot;Âm thanh 2&quot; resource=&quot;7a02f62e&quot; slideId=&quot;{832AB4D0-3BBC-494B-A56D-E9769FC4783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3&quot; resource=&quot;7075c10a&quot; slideId=&quot;{654B7321-1046-4475-B2CE-9DB63598C94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4&quot; resource=&quot;9c2a2971&quot; slideId=&quot;{FB7CFCB8-5646-4745-8369-947BFD86BC56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5&quot; resource=&quot;529fa61e&quot; slideId=&quot;{B8287BF2-F489-422B-B734-76F9CB21156E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6&quot; resource=&quot;d38f91dd&quot; slideId=&quot;{E5E6D416-35DB-4880-949B-8457FE693A09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8&quot; resource=&quot;a7d2159a&quot; slideId=&quot;{452D63D1-31DC-4E28-9E01-FF196C33936B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9&quot; resource=&quot;a56edd7f&quot; slideId=&quot;{44CF6432-F483-4317-A6EF-301AA22D2058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0&quot; resource=&quot;a2a23aeb&quot; slideId=&quot;{F1680A71-F846-4229-8316-8014CC03906C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1&quot; resource=&quot;9c9186bf&quot; slideId=&quot;{70FB4A7D-763D-4B3B-9D75-F428046964C5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2&quot; resource=&quot;7fc037af&quot; slideId=&quot;{A8601A31-4673-4962-BF05-574F8B66BEAF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3&quot; resource=&quot;5d256e1b&quot; slideId=&quot;{E57BA4FD-E35C-46BE-B2FA-A53E750A8221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5&quot; resource=&quot;f4352d08&quot; slideId=&quot;{59F2DFE1-FFDC-4C08-9C5E-46374AF95EEF}&quot; startTime=&quot;0&quot; stepIndex=&quot;0&quot; volume=&quot;1&quot;&gt;&#10;        &lt;audio channels=&quot;1&quot; format=&quot;s16&quot; sampleRate=&quot;44100&quot;/&gt;&#10;      &lt;/audioTrack&gt;&#10;      &lt;audioTrack muted=&quot;false&quot; name=&quot;giangvideo&quot; resource=&quot;a8d9e6dd&quot; slideId=&quot;{72EAF01E-2DE8-4F43-A61F-C826170D0D7E}&quot; startTime=&quot;0&quot; stepIndex=&quot;0&quot; volume=&quot;1&quot;&gt;&#10;        &lt;audio channels=&quot;2&quot; format=&quot;s16p&quot; sampleRate=&quot;44100&quot;/&gt;&#10;      &lt;/audioTrack&gt;&#10;      &lt;audioTrack muted=&quot;false&quot; name=&quot;Âm thanh 16&quot; resource=&quot;cdfbfce4&quot; slideId=&quot;{D096A7EE-5C70-4BF9-90DC-46809D400EFD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17&quot; resource=&quot;87efe5af&quot; slideId=&quot;{17C0E8FE-4BC4-4890-8E66-56038A5CF36F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gioi thieu&quot; resource=&quot;39e79ede&quot; slideId=&quot;{72EAF01E-2DE8-4F43-A61F-C826170D0D7E}&quot; startTime=&quot;0&quot; stepIndex=&quot;0&quot; volume=&quot;1&quot;&gt;&#10;        &lt;video format=&quot;yuv420p&quot; frameRate=&quot;25&quot; height=&quot;480&quot; pixelAspectRatio=&quot;1&quot; width=&quot;854&quot;/&gt;&#10;        &lt;audio channels=&quot;2&quot; format=&quot;fltp&quot; sampleRate=&quot;44100&quot;/&gt;&#10;      &lt;/videoTrack&gt;&#10;      &lt;videoTrack muted=&quot;false&quot; name=&quot;trang3&quot; resource=&quot;91d44242&quot; slideId=&quot;{654B7321-1046-4475-B2CE-9DB63598C94C}&quot; startTime=&quot;0&quot; stepIndex=&quot;0&quot; volume=&quot;1&quot;&gt;&#10;        &lt;video format=&quot;yuv420p&quot; frameRate=&quot;25&quot; height=&quot;480&quot; pixelAspectRatio=&quot;1&quot; width=&quot;854&quot;/&gt;&#10;        &lt;audio channels=&quot;2&quot; format=&quot;fltp&quot; sampleRate=&quot;44100&quot;/&gt;&#10;      &lt;/videoTrack&gt;&#10;    &lt;/videoTracks&gt;&#10;  &lt;/narration&gt;&#10;&#10;&lt;/presentation2&gt;&#10;"/>
  <p:tag name="ISPRING_SCORM_RATE_SLIDES" val="0"/>
  <p:tag name="ISPRING_SCORM_PASSING_SCORE" val="80.000000"/>
  <p:tag name="ISPRING_ULTRA_SCORM_COURSE_ID" val="3C2F43A0-7CB4-4B1B-93A9-961A15F3F24D"/>
  <p:tag name="ISPRINGONLINEFOLDERID" val="0"/>
  <p:tag name="ISPRINGONLINEFOLDERPATH" val="Content List"/>
  <p:tag name="ISPRINGCLOUDFOLDERID" val="0"/>
  <p:tag name="ISPRINGCLOUDFOLDERPATH" val="Repository"/>
  <p:tag name="ISPRING_OUTPUT_FOLDER" val="D:\BAIDUTHIELEARNING"/>
  <p:tag name="ISPRING_RESOURCE_FOLDER" val="D:\nhanbietkhoicautru2\"/>
  <p:tag name="ISPRING_PRESENTATION_PATH" val="D:\nhanbietkhoicautru2.pptx"/>
  <p:tag name="ISPRING_SCREEN_RECS_UPDATED" val="D:\nhanbietkhoicautru2\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Nhanbietphanbietkhoicaukhoitr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ác nhau giữa khối cầu và khối trụ"/>
  <p:tag name="ISPRING_SLIDE_INDENT_LEVEL" val="0"/>
  <p:tag name="ISPRING_PLAYER_LAYOUT_TYPE" val="Full"/>
  <p:tag name="ISPRING_PRESENTER_ID" val="{A091F46B-975B-47A6-9EB1-49B0BB9F5E5A}"/>
  <p:tag name="GENSWF_ADVANCE_TIME" val="9.975"/>
  <p:tag name="ISPRING_SLIDE_ID_2" val="{70FB4A7D-763D-4B3B-9D75-F428046964C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ối cầu trượt"/>
  <p:tag name="ISPRING_SLIDE_INDENT_LEVEL" val="0"/>
  <p:tag name="ISPRING_PLAYER_LAYOUT_TYPE" val="Full"/>
  <p:tag name="ISPRING_PRESENTER_ID" val="{A091F46B-975B-47A6-9EB1-49B0BB9F5E5A}"/>
  <p:tag name="GENSWF_ADVANCE_TIME" val="4.218"/>
  <p:tag name="ISPRING_SLIDE_ID_2" val="{A8601A31-4673-4962-BF05-574F8B66BEAF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304|0.981|1.766|2.681"/>
  <p:tag name="GENSWF_SLIDE_TITLE" val="Chồng các khối lên nhau"/>
  <p:tag name="ISPRING_SLIDE_INDENT_LEVEL" val="0"/>
  <p:tag name="ISPRING_PLAYER_LAYOUT_TYPE" val="Full"/>
  <p:tag name="ISPRING_PRESENTER_ID" val="{A091F46B-975B-47A6-9EB1-49B0BB9F5E5A}"/>
  <p:tag name="GENSWF_ADVANCE_TIME" val="12"/>
  <p:tag name="ISPRING_SLIDE_ID_2" val="{E57BA4FD-E35C-46BE-B2FA-A53E750A822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ồng khối cầu lên khối trụ"/>
  <p:tag name="ISPRING_SLIDE_INDENT_LEVEL" val="0"/>
  <p:tag name="ISPRING_PLAYER_LAYOUT_TYPE" val="Full"/>
  <p:tag name="ISPRING_PRESENTER_ID" val="{A091F46B-975B-47A6-9EB1-49B0BB9F5E5A}"/>
  <p:tag name="GENSWF_ADVANCE_TIME" val="14.045"/>
  <p:tag name="TIMING" val="|3.589|2.06|4.62"/>
  <p:tag name="ISPRING_SLIDE_ID_2" val="{17C0E8FE-4BC4-4890-8E66-56038A5CF36F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ồng khối trụ lên khối cầu"/>
  <p:tag name="ISPRING_SLIDE_INDENT_LEVEL" val="0"/>
  <p:tag name="TIMING" val="|2.045|2.793"/>
  <p:tag name="ISPRING_PLAYER_LAYOUT_TYPE" val="Full"/>
  <p:tag name="ISPRING_PRESENTER_ID" val="{A091F46B-975B-47A6-9EB1-49B0BB9F5E5A}"/>
  <p:tag name="GENSWF_ADVANCE_TIME" val="14.157"/>
  <p:tag name="ISPRING_SLIDE_ID_2" val="{59F2DFE1-FFDC-4C08-9C5E-46374AF95EEF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củng cố"/>
  <p:tag name="ISPRING_SLIDE_INDENT_LEVEL" val="0"/>
  <p:tag name="GENSWF_ADVANCE_TIME" val="13.95"/>
  <p:tag name="ISPRING_PLAYER_LAYOUT_TYPE" val="Full"/>
  <p:tag name="ISPRING_PRESENTER_ID" val="{A091F46B-975B-47A6-9EB1-49B0BB9F5E5A}"/>
  <p:tag name="ISPRING_SLIDE_ID_2" val="{D096A7EE-5C70-4BF9-90DC-46809D400EFD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1"/>
  <p:tag name="ISPRING_SLIDE_INDENT_LEVEL" val="0"/>
  <p:tag name="GENSWF_ADVANCE_TIME" val="68.03"/>
  <p:tag name="ISPRING_PLAYER_LAYOUT_TYPE" val="Full"/>
  <p:tag name="ISPRING_PRESENTER_ID" val="{A091F46B-975B-47A6-9EB1-49B0BB9F5E5A}"/>
  <p:tag name="ISPRING_SLIDE_ID_2" val="{6C0B1074-1AE9-456A-A8E6-0EF8FD43FEDD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2"/>
  <p:tag name="ISPRING_SLIDE_INDENT_LEVEL" val="0"/>
  <p:tag name="GENSWF_ADVANCE_TIME" val="59.85"/>
  <p:tag name="ISPRING_PLAYER_LAYOUT_TYPE" val="Full"/>
  <p:tag name="ISPRING_PRESENTER_ID" val="{A091F46B-975B-47A6-9EB1-49B0BB9F5E5A}"/>
  <p:tag name="ISPRING_SLIDE_ID_2" val="{AA0D175E-240F-4DF7-AC8C-7E7801AC5B7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ò chơi 3"/>
  <p:tag name="ISPRING_SLIDE_INDENT_LEVEL" val="0"/>
  <p:tag name="ISPRING_PLAYER_LAYOUT_TYPE" val="Full"/>
  <p:tag name="ISPRING_PRESENTER_ID" val="{A091F46B-975B-47A6-9EB1-49B0BB9F5E5A}"/>
  <p:tag name="GENSWF_ADVANCE_TIME" val="53.695"/>
  <p:tag name="ISPRING_SLIDE_ID_2" val="{D9EBBFB5-004E-4FAF-BCFC-F14D346172A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Chào tạm biệt"/>
  <p:tag name="ISPRING_SLIDE_INDENT_LEVEL" val="0"/>
  <p:tag name="ISPRING_PLAYER_LAYOUT_TYPE" val="Full"/>
  <p:tag name="ISPRING_PRESENTER_ID" val="{A091F46B-975B-47A6-9EB1-49B0BB9F5E5A}"/>
  <p:tag name="GENSWF_ADVANCE_TIME" val="12.614"/>
  <p:tag name="ISPRING_SLIDE_ID_2" val="{28D80A7D-D9CF-4069-B0C4-4C2D91F3C5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Lời giới thiệu"/>
  <p:tag name="ISPRING_SLIDE_INDENT_LEVEL" val="0"/>
  <p:tag name="ISPRING_PLAYER_LAYOUT_TYPE" val="Video"/>
  <p:tag name="ISPRING_PRESENTER_ID" val="{0FEB6BE3-750D-4944-9319-2F720515AC98}"/>
  <p:tag name="GENSWF_ADVANCE_TIME" val="73.846"/>
  <p:tag name="ISPRING_SLIDE_ID_2" val="{72EAF01E-2DE8-4F43-A61F-C826170D0D7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hận biết khối cầu"/>
  <p:tag name="ISPRING_SLIDE_INDENT_LEVEL" val="0"/>
  <p:tag name="ISPRING_PLAYER_LAYOUT_TYPE" val="Full"/>
  <p:tag name="GENSWF_ADVANCE_TIME" val="38.08"/>
  <p:tag name="ISPRING_PRESENTER_ID" val="{A091F46B-975B-47A6-9EB1-49B0BB9F5E5A}"/>
  <p:tag name="ISPRING_SLIDE_ID_2" val="{FB7CFCB8-5646-4745-8369-947BFD86BC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ối cầu không chồng lên nhau được"/>
  <p:tag name="ISPRING_SLIDE_INDENT_LEVEL" val="0"/>
  <p:tag name="ISPRING_PLAYER_LAYOUT_TYPE" val="Full"/>
  <p:tag name="ISPRING_PRESENTER_ID" val="{A091F46B-975B-47A6-9EB1-49B0BB9F5E5A}"/>
  <p:tag name="GENSWF_ADVANCE_TIME" val="15.814"/>
  <p:tag name="ISPRING_SLIDE_ID_2" val="{B8287BF2-F489-422B-B734-76F9CB21156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ở rộng"/>
  <p:tag name="ISPRING_SLIDE_INDENT_LEVEL" val="0"/>
  <p:tag name="ISPRING_PLAYER_LAYOUT_TYPE" val="Full"/>
  <p:tag name="TIMING" val="|11.5|3.081|3.477|3.169|3.565"/>
  <p:tag name="ISPRING_PRESENTER_ID" val="{A091F46B-975B-47A6-9EB1-49B0BB9F5E5A}"/>
  <p:tag name="GENSWF_ADVANCE_TIME" val="37.272"/>
  <p:tag name="ISPRING_SLIDE_ID_2" val="{E5E6D416-35DB-4880-949B-8457FE693A09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Nhận biết khối trụ"/>
  <p:tag name="ISPRING_SLIDE_INDENT_LEVEL" val="0"/>
  <p:tag name="ISPRING_PLAYER_LAYOUT_TYPE" val="Full"/>
  <p:tag name="GENSWF_ADVANCE_TIME" val="84.96"/>
  <p:tag name="ISPRING_PRESENTER_ID" val="{A091F46B-975B-47A6-9EB1-49B0BB9F5E5A}"/>
  <p:tag name="ISPRING_SLIDE_ID_2" val="{1989598F-871B-4B0C-92D3-C6AED41D4C3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hối trụ chồng lên nhau được"/>
  <p:tag name="ISPRING_SLIDE_INDENT_LEVEL" val="0"/>
  <p:tag name="ISPRING_PLAYER_LAYOUT_TYPE" val="Full"/>
  <p:tag name="ISPRING_PRESENTER_ID" val="{A091F46B-975B-47A6-9EB1-49B0BB9F5E5A}"/>
  <p:tag name="GENSWF_ADVANCE_TIME" val="20.7"/>
  <p:tag name="ISPRING_SLIDE_ID_2" val="{452D63D1-31DC-4E28-9E01-FF196C33936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Mở rộng"/>
  <p:tag name="ISPRING_SLIDE_INDENT_LEVEL" val="0"/>
  <p:tag name="TIMING" val="|9.172|2.087|2.198|2.008"/>
  <p:tag name="GENSWF_ADVANCE_TIME" val="26.35"/>
  <p:tag name="ISPRING_PLAYER_LAYOUT_TYPE" val="Full"/>
  <p:tag name="ISPRING_PRESENTER_ID" val="{A091F46B-975B-47A6-9EB1-49B0BB9F5E5A}"/>
  <p:tag name="ISPRING_SLIDE_ID_2" val="{44CF6432-F483-4317-A6EF-301AA22D205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So sánh khối cầu- trụ"/>
  <p:tag name="ISPRING_SLIDE_INDENT_LEVEL" val="0"/>
  <p:tag name="ISPRING_PLAYER_LAYOUT_TYPE" val="Full"/>
  <p:tag name="ISPRING_PRESENTER_ID" val="{A091F46B-975B-47A6-9EB1-49B0BB9F5E5A}"/>
  <p:tag name="GENSWF_ADVANCE_TIME" val="22.103"/>
  <p:tag name="ISPRING_SLIDE_ID_2" val="{F1680A71-F846-4229-8316-8014CC03906C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5184</TotalTime>
  <Words>187</Words>
  <Application>Microsoft Office PowerPoint</Application>
  <PresentationFormat>On-screen Show (4:3)</PresentationFormat>
  <Paragraphs>45</Paragraphs>
  <Slides>19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.VnAvant</vt:lpstr>
      <vt:lpstr>Arial</vt:lpstr>
      <vt:lpstr>Calibri</vt:lpstr>
      <vt:lpstr>Comic Sans MS</vt:lpstr>
      <vt:lpstr>Constantia</vt:lpstr>
      <vt:lpstr>Tahoma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Nhanbietphanbietkhoicaukhoitru</dc:title>
  <dc:creator>user</dc:creator>
  <cp:lastModifiedBy>Techsi.vn</cp:lastModifiedBy>
  <cp:revision>475</cp:revision>
  <dcterms:created xsi:type="dcterms:W3CDTF">2010-11-10T23:29:12Z</dcterms:created>
  <dcterms:modified xsi:type="dcterms:W3CDTF">2025-11-25T08:39:48Z</dcterms:modified>
</cp:coreProperties>
</file>