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578"/>
            <a:ext cx="9220200" cy="6858000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103957"/>
            <a:ext cx="6629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9336"/>
            <a:ext cx="149383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6700" y="2356638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7862" y="2934004"/>
            <a:ext cx="7788275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67569" y="3617467"/>
            <a:ext cx="77898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Thí nghiệm “ Sự đổi màu của nước”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2360612" y="4453849"/>
            <a:ext cx="5716588" cy="9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126935" y="6371562"/>
            <a:ext cx="343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err="1"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cs typeface="Times New Roman" panose="02020603050405020304" pitchFamily="18" charset="0"/>
              </a:rPr>
              <a:t>: 2025 - 2026</a:t>
            </a:r>
          </a:p>
        </p:txBody>
      </p:sp>
    </p:spTree>
    <p:extLst>
      <p:ext uri="{BB962C8B-B14F-4D97-AF65-F5344CB8AC3E}">
        <p14:creationId xmlns:p14="http://schemas.microsoft.com/office/powerpoint/2010/main" val="25126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271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28</cp:revision>
  <dcterms:created xsi:type="dcterms:W3CDTF">2016-12-20T13:39:57Z</dcterms:created>
  <dcterms:modified xsi:type="dcterms:W3CDTF">2025-09-16T02:59:07Z</dcterms:modified>
</cp:coreProperties>
</file>