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3" r:id="rId5"/>
    <p:sldId id="296" r:id="rId6"/>
    <p:sldId id="297" r:id="rId7"/>
    <p:sldId id="299" r:id="rId8"/>
    <p:sldId id="300" r:id="rId9"/>
    <p:sldId id="302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9/16/2025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9/16/2025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2770668" y="168405"/>
            <a:ext cx="6629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9" y="1000209"/>
            <a:ext cx="149383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1379" y="2403692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1230" y="3089492"/>
            <a:ext cx="7788275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770668" y="4175429"/>
            <a:ext cx="77898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Tìm hiểu về một số danh lam thắng cảnh của Hà Nội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2918749" y="4752795"/>
            <a:ext cx="5716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126935" y="6371562"/>
            <a:ext cx="343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err="1"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cs typeface="Times New Roman" panose="02020603050405020304" pitchFamily="18" charset="0"/>
              </a:rPr>
              <a:t>: 2025 - 2026</a:t>
            </a:r>
          </a:p>
        </p:txBody>
      </p:sp>
    </p:spTree>
    <p:extLst>
      <p:ext uri="{BB962C8B-B14F-4D97-AF65-F5344CB8AC3E}">
        <p14:creationId xmlns:p14="http://schemas.microsoft.com/office/powerpoint/2010/main" val="7952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4f35948-e619-41b3-aa29-22878b09cfd2"/>
    <ds:schemaRef ds:uri="http://schemas.microsoft.com/office/2006/metadata/properties"/>
    <ds:schemaRef ds:uri="http://purl.org/dc/terms/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28</TotalTime>
  <Words>49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Techsi.vn</cp:lastModifiedBy>
  <cp:revision>7</cp:revision>
  <dcterms:created xsi:type="dcterms:W3CDTF">2023-05-03T08:55:24Z</dcterms:created>
  <dcterms:modified xsi:type="dcterms:W3CDTF">2025-09-16T02:55:05Z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