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jpeg"/>
  <Override PartName="/ppt/media/image7.jpg" ContentType="image/jpeg"/>
  <Override PartName="/ppt/media/image9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5" r:id="rId4"/>
    <p:sldId id="270" r:id="rId5"/>
    <p:sldId id="269" r:id="rId6"/>
    <p:sldId id="266" r:id="rId7"/>
    <p:sldId id="256" r:id="rId8"/>
    <p:sldId id="264" r:id="rId9"/>
    <p:sldId id="263" r:id="rId10"/>
    <p:sldId id="267" r:id="rId11"/>
    <p:sldId id="258" r:id="rId12"/>
    <p:sldId id="259" r:id="rId13"/>
    <p:sldId id="268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77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F467D-A91D-0EAA-C4FB-1A404ADDB5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191F7-6913-1AE0-46C5-3B1AAC120D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C5FF5-E051-8F47-16AA-0ED4C37A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8DDC1-32F1-4884-8DA4-D85265E24AF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CA57E-CA07-9120-B9D0-80CDA020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49C96-E801-DB3D-2806-8C8A5EDC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7-1352-47B9-A656-22C4258C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00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9A5B7-188C-2343-3749-0FAED990D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92600-C148-D155-66A5-DA249BF30C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93547-FFF3-A8BA-14E5-D40C53F3F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8DDC1-32F1-4884-8DA4-D85265E24AF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9BA1-15CA-06A6-6225-D25D15EF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63442-A63A-FF22-E9DE-B702972F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7-1352-47B9-A656-22C4258C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23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4F5418-FF2E-089C-A3CD-CE9FCE150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23D4F-B8D2-F9F4-A42E-E45EB7C5B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35B39-B073-2326-746F-240EA7ECF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8DDC1-32F1-4884-8DA4-D85265E24AF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B1BA4-C065-0C18-A4B9-2C221A74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67CF5-E1C1-B28B-FD1D-4DA4A3A7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7-1352-47B9-A656-22C4258C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13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D2104-9308-16CD-1CF3-92C797F78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A9E90-439E-155E-143E-82C39F84C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C0734-FDEA-39C6-82B0-C31100FD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8DDC1-32F1-4884-8DA4-D85265E24AF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A1684-CEEA-A913-86CF-8B789CF32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4D878-BC3B-782C-DBB5-57C3B233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7-1352-47B9-A656-22C4258C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5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1BE18-A0AA-4469-854C-DEBCD4721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44298-49E7-86E0-24BB-F0A9C7DBC0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1F7DA-54E8-353F-3F51-C8EE91676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8DDC1-32F1-4884-8DA4-D85265E24AF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80D57-0545-9580-A298-9D71A844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3F48-70D0-C854-EC0C-66C53C7E0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7-1352-47B9-A656-22C4258C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8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76C88-AA73-B0E3-83D4-5B1B88BEF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7F2B0-0569-BEDD-55DD-BDB58B5D9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43188-98AE-AC59-D346-7F746068B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25F15-9FCA-C278-5937-1F40FFCF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8DDC1-32F1-4884-8DA4-D85265E24AF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B0437-ADFC-87A3-A1D1-0C7D2C26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8170C6-0704-5064-CCE3-F0B618B4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7-1352-47B9-A656-22C4258C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4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057D0-F8E2-E5E2-AE17-B454ECBB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CDA09-027E-B0B9-F88A-C6FB44163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72E07-3F17-5BC2-2EA5-EC7EF79D1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52182-0D53-A202-0278-24DFCD0A50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178EA6-7A6E-9276-7824-1E278FB2B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1ACF24-0309-C74A-F693-2F9606F0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8DDC1-32F1-4884-8DA4-D85265E24AF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09E17C-105D-A262-D45B-02144EE5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9633A-2F9D-8015-A39B-F75013DF8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7-1352-47B9-A656-22C4258C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8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080CE-75B1-360E-2018-DB06660EC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ACAE19-FE8D-2F11-4C4C-3E12581C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8DDC1-32F1-4884-8DA4-D85265E24AF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9C73C-7B00-E954-F5D7-5DA609C1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832F5-6E75-E083-766C-8A5DB691F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7-1352-47B9-A656-22C4258C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96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CA308E-B0F0-AE18-A280-25E13715F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8DDC1-32F1-4884-8DA4-D85265E24AF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09320-88BF-A936-AAD8-4BE7187D6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AAD08-8C4C-6822-C91F-07D68BEA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7-1352-47B9-A656-22C4258C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4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C380-BB35-0AD2-DE48-1B1F7A62D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01C10-4EAB-4825-5148-55F6D57DA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B5C84-C1CB-F00B-82A6-95139FB2B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5F2FE-3C2C-3ABE-06A8-9933E864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8DDC1-32F1-4884-8DA4-D85265E24AF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705FC-2A14-96A9-0942-6E5D8146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52404-D424-C3B3-C00E-2B75FCF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7-1352-47B9-A656-22C4258C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3952B-26F2-DDD8-011F-ECD9EE92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F1698E-B1EA-73AA-A1A1-58E4860B3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E3EA2A-DB01-3D40-D524-6A9905651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93F1D-17A8-9F0D-DAC7-F643C21CC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8DDC1-32F1-4884-8DA4-D85265E24AF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5A602-0EED-5E75-E160-1F7DA8834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125E1-B983-360D-EEB7-1FD520CA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1FAE7-1352-47B9-A656-22C4258C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4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38FB5F-3CDE-421E-8629-61D93993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55ABC-7F53-AFB6-0F46-C2AC4FE9E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B39B1-1E17-9149-90FC-C4DFF043C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8DDC1-32F1-4884-8DA4-D85265E24AF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9B5B9-960A-5F8C-F117-CAF4D4A1C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97549-CE35-DD7E-B293-0C1DFF983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1FAE7-1352-47B9-A656-22C4258C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6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03B817-421A-006F-0498-2B95446E4B45}"/>
              </a:ext>
            </a:extLst>
          </p:cNvPr>
          <p:cNvSpPr txBox="1"/>
          <p:nvPr/>
        </p:nvSpPr>
        <p:spPr>
          <a:xfrm>
            <a:off x="2301781" y="2519725"/>
            <a:ext cx="7958409" cy="4953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D7F8A-09DE-174A-D402-35B10250D944}"/>
              </a:ext>
            </a:extLst>
          </p:cNvPr>
          <p:cNvSpPr txBox="1"/>
          <p:nvPr/>
        </p:nvSpPr>
        <p:spPr>
          <a:xfrm>
            <a:off x="4223586" y="4364716"/>
            <a:ext cx="422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chẵn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lẻ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F177BC-28FB-B674-78BB-08EC4AA96A2E}"/>
              </a:ext>
            </a:extLst>
          </p:cNvPr>
          <p:cNvSpPr txBox="1"/>
          <p:nvPr/>
        </p:nvSpPr>
        <p:spPr>
          <a:xfrm>
            <a:off x="4223586" y="4996225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MGL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74F5B7-CECC-A24D-D9D3-F0FA5EA3BB2B}"/>
              </a:ext>
            </a:extLst>
          </p:cNvPr>
          <p:cNvSpPr txBox="1"/>
          <p:nvPr/>
        </p:nvSpPr>
        <p:spPr>
          <a:xfrm>
            <a:off x="4510169" y="6480694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2026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FB8F5F-644E-EBF4-20F2-B4EB1D349570}"/>
              </a:ext>
            </a:extLst>
          </p:cNvPr>
          <p:cNvSpPr txBox="1"/>
          <p:nvPr/>
        </p:nvSpPr>
        <p:spPr>
          <a:xfrm>
            <a:off x="2416621" y="3779941"/>
            <a:ext cx="7840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 ĐỘNG LÀM QUEN VỚI TOÁN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A19F2B-7349-A05B-30E9-8AB1EACCDD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69" y="57477"/>
            <a:ext cx="805199" cy="805199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 bwMode="auto">
          <a:xfrm>
            <a:off x="2678994" y="57477"/>
            <a:ext cx="66294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LONG BIÊN</a:t>
            </a:r>
          </a:p>
          <a:p>
            <a:pPr algn="ctr" eaLnBrk="1" hangingPunct="1">
              <a:lnSpc>
                <a:spcPct val="80000"/>
              </a:lnSpc>
              <a:spcBef>
                <a:spcPts val="100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HOA ANH ĐÀO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455" y="717624"/>
            <a:ext cx="1495425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83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1B29AD-BBE7-8597-7750-E392B0CE2EC3}"/>
              </a:ext>
            </a:extLst>
          </p:cNvPr>
          <p:cNvSpPr txBox="1"/>
          <p:nvPr/>
        </p:nvSpPr>
        <p:spPr>
          <a:xfrm>
            <a:off x="2688527" y="2299204"/>
            <a:ext cx="6814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4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Walking Walking - Noodle &amp; Pals - Songs For Children">
            <a:hlinkClick r:id="" action="ppaction://media"/>
            <a:extLst>
              <a:ext uri="{FF2B5EF4-FFF2-40B4-BE49-F238E27FC236}">
                <a16:creationId xmlns:a16="http://schemas.microsoft.com/office/drawing/2014/main" id="{A411A74B-376F-70D4-A7A6-F95DFE0751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98" end="56859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87200" y="65862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1087" y="348342"/>
            <a:ext cx="9688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.VnAvant" panose="020B7200000000000000" pitchFamily="34" charset="0"/>
              </a:rPr>
              <a:t>BÐ h·y ®iÒn ch÷ sè ch½n hoÆc lÎ cßn thiÕu theo thø tù tõ nhá ®Õn lín cho c¸c d·y sè sau</a:t>
            </a:r>
            <a:endParaRPr lang="vi-VN" sz="1600" b="1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30" y="686895"/>
            <a:ext cx="1846499" cy="1846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06" y="686897"/>
            <a:ext cx="1846499" cy="1846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35" y="686897"/>
            <a:ext cx="1846499" cy="18464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18" y="686896"/>
            <a:ext cx="1846499" cy="18464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47" y="686895"/>
            <a:ext cx="1846499" cy="18464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8696" y="1181438"/>
            <a:ext cx="34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.VnAvant" panose="020B7200000000000000" pitchFamily="34" charset="0"/>
              </a:rPr>
              <a:t>2</a:t>
            </a:r>
            <a:endParaRPr lang="vi-VN" sz="6000" b="1"/>
          </a:p>
        </p:txBody>
      </p:sp>
      <p:sp>
        <p:nvSpPr>
          <p:cNvPr id="20" name="TextBox 19"/>
          <p:cNvSpPr txBox="1"/>
          <p:nvPr/>
        </p:nvSpPr>
        <p:spPr>
          <a:xfrm>
            <a:off x="4669559" y="1181438"/>
            <a:ext cx="34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.VnAvant" panose="020B7200000000000000" pitchFamily="34" charset="0"/>
              </a:rPr>
              <a:t>6</a:t>
            </a:r>
            <a:endParaRPr lang="vi-VN" sz="6000" b="1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t="38451" r="7337" b="20215"/>
          <a:stretch/>
        </p:blipFill>
        <p:spPr>
          <a:xfrm flipH="1">
            <a:off x="1106028" y="2290046"/>
            <a:ext cx="4370352" cy="23385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9" b="23984"/>
          <a:stretch/>
        </p:blipFill>
        <p:spPr>
          <a:xfrm>
            <a:off x="5556915" y="2403336"/>
            <a:ext cx="5468665" cy="21120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7" t="57593" r="22115" b="914"/>
          <a:stretch/>
        </p:blipFill>
        <p:spPr>
          <a:xfrm>
            <a:off x="3227121" y="5875201"/>
            <a:ext cx="2469522" cy="10602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7" t="57593" r="22115" b="914"/>
          <a:stretch/>
        </p:blipFill>
        <p:spPr>
          <a:xfrm>
            <a:off x="5288844" y="5875202"/>
            <a:ext cx="2469522" cy="10602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7" t="57593" r="22115" b="914"/>
          <a:stretch/>
        </p:blipFill>
        <p:spPr>
          <a:xfrm>
            <a:off x="7350567" y="5875203"/>
            <a:ext cx="2469522" cy="1060263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3260637" y="5203096"/>
            <a:ext cx="954860" cy="13442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Oval 26"/>
          <p:cNvSpPr/>
          <p:nvPr/>
        </p:nvSpPr>
        <p:spPr>
          <a:xfrm rot="19931517">
            <a:off x="4727374" y="5178525"/>
            <a:ext cx="954860" cy="134420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/>
          <p:cNvSpPr/>
          <p:nvPr/>
        </p:nvSpPr>
        <p:spPr>
          <a:xfrm rot="1832969">
            <a:off x="6058500" y="5174259"/>
            <a:ext cx="954860" cy="134420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28"/>
          <p:cNvSpPr/>
          <p:nvPr/>
        </p:nvSpPr>
        <p:spPr>
          <a:xfrm rot="19823471">
            <a:off x="7370246" y="5178525"/>
            <a:ext cx="954860" cy="1344206"/>
          </a:xfrm>
          <a:prstGeom prst="ellipse">
            <a:avLst/>
          </a:prstGeom>
          <a:solidFill>
            <a:srgbClr val="AD3178"/>
          </a:solidFill>
          <a:ln>
            <a:solidFill>
              <a:srgbClr val="AD3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29"/>
          <p:cNvSpPr/>
          <p:nvPr/>
        </p:nvSpPr>
        <p:spPr>
          <a:xfrm>
            <a:off x="8656693" y="5203096"/>
            <a:ext cx="954860" cy="1344206"/>
          </a:xfrm>
          <a:prstGeom prst="ellipse">
            <a:avLst/>
          </a:prstGeom>
          <a:solidFill>
            <a:srgbClr val="FFA7C0"/>
          </a:solidFill>
          <a:ln>
            <a:solidFill>
              <a:srgbClr val="FFA7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TextBox 30"/>
          <p:cNvSpPr txBox="1"/>
          <p:nvPr/>
        </p:nvSpPr>
        <p:spPr>
          <a:xfrm>
            <a:off x="7586350" y="3205500"/>
            <a:ext cx="344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anose="020B7200000000000000" pitchFamily="34" charset="0"/>
              </a:rPr>
              <a:t>1</a:t>
            </a:r>
            <a:endParaRPr lang="vi-VN" sz="4800" b="1"/>
          </a:p>
        </p:txBody>
      </p:sp>
      <p:sp>
        <p:nvSpPr>
          <p:cNvPr id="32" name="TextBox 31"/>
          <p:cNvSpPr txBox="1"/>
          <p:nvPr/>
        </p:nvSpPr>
        <p:spPr>
          <a:xfrm>
            <a:off x="1862890" y="3459346"/>
            <a:ext cx="344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anose="020B7200000000000000" pitchFamily="34" charset="0"/>
              </a:rPr>
              <a:t>2</a:t>
            </a:r>
            <a:endParaRPr lang="vi-VN" sz="4800" b="1"/>
          </a:p>
        </p:txBody>
      </p:sp>
      <p:sp>
        <p:nvSpPr>
          <p:cNvPr id="33" name="TextBox 32"/>
          <p:cNvSpPr txBox="1"/>
          <p:nvPr/>
        </p:nvSpPr>
        <p:spPr>
          <a:xfrm>
            <a:off x="3683885" y="3384914"/>
            <a:ext cx="344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anose="020B7200000000000000" pitchFamily="34" charset="0"/>
              </a:rPr>
              <a:t>8</a:t>
            </a:r>
            <a:endParaRPr lang="vi-VN" sz="4800" b="1"/>
          </a:p>
        </p:txBody>
      </p:sp>
      <p:sp>
        <p:nvSpPr>
          <p:cNvPr id="34" name="TextBox 33"/>
          <p:cNvSpPr txBox="1"/>
          <p:nvPr/>
        </p:nvSpPr>
        <p:spPr>
          <a:xfrm>
            <a:off x="3419972" y="5502940"/>
            <a:ext cx="344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anose="020B7200000000000000" pitchFamily="34" charset="0"/>
              </a:rPr>
              <a:t>1</a:t>
            </a:r>
            <a:endParaRPr lang="vi-VN" sz="4800" b="1"/>
          </a:p>
        </p:txBody>
      </p:sp>
      <p:sp>
        <p:nvSpPr>
          <p:cNvPr id="35" name="TextBox 34"/>
          <p:cNvSpPr txBox="1"/>
          <p:nvPr/>
        </p:nvSpPr>
        <p:spPr>
          <a:xfrm>
            <a:off x="6206907" y="5457774"/>
            <a:ext cx="344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anose="020B7200000000000000" pitchFamily="34" charset="0"/>
              </a:rPr>
              <a:t>5</a:t>
            </a:r>
            <a:endParaRPr lang="vi-VN" sz="4800" b="1"/>
          </a:p>
        </p:txBody>
      </p:sp>
    </p:spTree>
    <p:extLst>
      <p:ext uri="{BB962C8B-B14F-4D97-AF65-F5344CB8AC3E}">
        <p14:creationId xmlns:p14="http://schemas.microsoft.com/office/powerpoint/2010/main" val="3704035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91" y="-84083"/>
            <a:ext cx="9906000" cy="6942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4507" y="1637422"/>
            <a:ext cx="110358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0" b="1" dirty="0">
                <a:ln w="28575">
                  <a:solidFill>
                    <a:schemeClr val="tx1"/>
                  </a:solidFill>
                </a:ln>
                <a:noFill/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2739" y="73573"/>
            <a:ext cx="2722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BÐ 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h·y</a:t>
            </a:r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khoanh</a:t>
            </a:r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trßn</a:t>
            </a:r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vµo</a:t>
            </a:r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sè</a:t>
            </a:r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 ch½n vµ t« 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mµu</a:t>
            </a:r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vµo</a:t>
            </a:r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sè</a:t>
            </a:r>
            <a:r>
              <a:rPr lang="en-US" sz="2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lÎ</a:t>
            </a:r>
            <a:endParaRPr lang="en-US" sz="2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2491" y="-249593"/>
            <a:ext cx="1103586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800" b="1" dirty="0">
                <a:ln w="28575">
                  <a:solidFill>
                    <a:schemeClr val="tx1"/>
                  </a:solidFill>
                </a:ln>
                <a:noFill/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7451" y="2453030"/>
            <a:ext cx="110358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b="1" dirty="0">
                <a:ln w="28575">
                  <a:solidFill>
                    <a:schemeClr val="tx1"/>
                  </a:solidFill>
                </a:ln>
                <a:noFill/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6629" y="4703029"/>
            <a:ext cx="110358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b="1" dirty="0">
                <a:ln w="28575">
                  <a:solidFill>
                    <a:schemeClr val="tx1"/>
                  </a:solidFill>
                </a:ln>
                <a:noFill/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75034" y="1966398"/>
            <a:ext cx="110358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b="1" dirty="0">
                <a:ln w="28575">
                  <a:solidFill>
                    <a:schemeClr val="tx1"/>
                  </a:solidFill>
                </a:ln>
                <a:noFill/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56684" y="626275"/>
            <a:ext cx="159231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600" b="1" dirty="0">
                <a:ln w="28575">
                  <a:solidFill>
                    <a:schemeClr val="tx1"/>
                  </a:solidFill>
                </a:ln>
                <a:noFill/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25561" y="712209"/>
            <a:ext cx="1103586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b="1" dirty="0">
                <a:ln w="28575">
                  <a:solidFill>
                    <a:schemeClr val="tx1"/>
                  </a:solidFill>
                </a:ln>
                <a:noFill/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5855" y="4527615"/>
            <a:ext cx="110358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0" b="1" dirty="0">
                <a:ln w="28575">
                  <a:solidFill>
                    <a:schemeClr val="tx1"/>
                  </a:solidFill>
                </a:ln>
                <a:noFill/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7221" y="4703029"/>
            <a:ext cx="1103586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0" b="1" dirty="0">
                <a:ln w="28575">
                  <a:solidFill>
                    <a:schemeClr val="tx1"/>
                  </a:solidFill>
                </a:ln>
                <a:noFill/>
                <a:latin typeface=".VnAvant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2508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60CC2F-ED04-F585-8CDC-A91C4625FF12}"/>
              </a:ext>
            </a:extLst>
          </p:cNvPr>
          <p:cNvSpPr txBox="1"/>
          <p:nvPr/>
        </p:nvSpPr>
        <p:spPr>
          <a:xfrm>
            <a:off x="2688527" y="2393797"/>
            <a:ext cx="6814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chơi trò chơi">
            <a:hlinkClick r:id="" action="ppaction://media"/>
            <a:extLst>
              <a:ext uri="{FF2B5EF4-FFF2-40B4-BE49-F238E27FC236}">
                <a16:creationId xmlns:a16="http://schemas.microsoft.com/office/drawing/2014/main" id="{118ACE3B-1178-D183-42EC-218267EEA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872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9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3CF83E-0DC3-DE66-B53B-D74D8436DE1B}"/>
              </a:ext>
            </a:extLst>
          </p:cNvPr>
          <p:cNvSpPr txBox="1"/>
          <p:nvPr/>
        </p:nvSpPr>
        <p:spPr>
          <a:xfrm>
            <a:off x="4450643" y="2880277"/>
            <a:ext cx="570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Tập Đếm - Nhạc Thiếu Nhi Bảo Ngọc - Skids Nhạc Thiếu Nhi Vui Nhộn Hay Nhất 2017">
            <a:hlinkClick r:id="" action="ppaction://media"/>
            <a:extLst>
              <a:ext uri="{FF2B5EF4-FFF2-40B4-BE49-F238E27FC236}">
                <a16:creationId xmlns:a16="http://schemas.microsoft.com/office/drawing/2014/main" id="{94F6898E-55AA-31F6-67E0-60E08A615D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075" end="93210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0288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3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33AB7-5412-A67E-BE7F-8B5AE8B73F8B}"/>
              </a:ext>
            </a:extLst>
          </p:cNvPr>
          <p:cNvSpPr txBox="1"/>
          <p:nvPr/>
        </p:nvSpPr>
        <p:spPr>
          <a:xfrm>
            <a:off x="2892109" y="2028939"/>
            <a:ext cx="570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2.1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75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252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7A1392-57A8-5AFF-3FC3-B75F66831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4437"/>
            <a:ext cx="12409077" cy="8041081"/>
          </a:xfrm>
          <a:prstGeom prst="rect">
            <a:avLst/>
          </a:prstGeom>
        </p:spPr>
      </p:pic>
      <p:pic>
        <p:nvPicPr>
          <p:cNvPr id="4" name="Cận Cảnh Rõ Nét Con Tắc Kè - Hình Ảnh Và Tiếng Tắc Kè Kêu - Picture And Sound Of Tokay Gecko">
            <a:hlinkClick r:id="" action="ppaction://media"/>
            <a:extLst>
              <a:ext uri="{FF2B5EF4-FFF2-40B4-BE49-F238E27FC236}">
                <a16:creationId xmlns:a16="http://schemas.microsoft.com/office/drawing/2014/main" id="{B1900E34-4427-FAE5-C345-D68F716D3E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2" end="643551.4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7575" y="650177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6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66BBB1-7B86-6C72-E9CD-B18D0D0156D0}"/>
              </a:ext>
            </a:extLst>
          </p:cNvPr>
          <p:cNvSpPr txBox="1"/>
          <p:nvPr/>
        </p:nvSpPr>
        <p:spPr>
          <a:xfrm>
            <a:off x="3914616" y="2159567"/>
            <a:ext cx="5702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2.2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4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42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81B14B29-7E41-3B5A-D3BD-61CD2BD443AD}"/>
              </a:ext>
            </a:extLst>
          </p:cNvPr>
          <p:cNvGrpSpPr/>
          <p:nvPr/>
        </p:nvGrpSpPr>
        <p:grpSpPr>
          <a:xfrm>
            <a:off x="10951745" y="1064601"/>
            <a:ext cx="1124952" cy="4343594"/>
            <a:chOff x="10951745" y="1064601"/>
            <a:chExt cx="1124952" cy="4343594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0026491-0C16-7DD4-1D80-1EE90B925BAD}"/>
                </a:ext>
              </a:extLst>
            </p:cNvPr>
            <p:cNvSpPr/>
            <p:nvPr/>
          </p:nvSpPr>
          <p:spPr>
            <a:xfrm>
              <a:off x="10951745" y="1221206"/>
              <a:ext cx="1124952" cy="418698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E8AD93A-155E-F26D-962A-9840CA34BE52}"/>
                </a:ext>
              </a:extLst>
            </p:cNvPr>
            <p:cNvSpPr txBox="1"/>
            <p:nvPr/>
          </p:nvSpPr>
          <p:spPr>
            <a:xfrm>
              <a:off x="11070302" y="1064601"/>
              <a:ext cx="10061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01AB46C-4FBB-29E5-D9C6-F2F9AFF9CBBD}"/>
                </a:ext>
              </a:extLst>
            </p:cNvPr>
            <p:cNvSpPr/>
            <p:nvPr/>
          </p:nvSpPr>
          <p:spPr>
            <a:xfrm>
              <a:off x="11013152" y="1881294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6233EBA-DACE-E016-8954-E21653316D6B}"/>
                </a:ext>
              </a:extLst>
            </p:cNvPr>
            <p:cNvSpPr/>
            <p:nvPr/>
          </p:nvSpPr>
          <p:spPr>
            <a:xfrm>
              <a:off x="11514221" y="1881294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655D9D6-BAB9-773D-3490-001F213F8513}"/>
                </a:ext>
              </a:extLst>
            </p:cNvPr>
            <p:cNvSpPr/>
            <p:nvPr/>
          </p:nvSpPr>
          <p:spPr>
            <a:xfrm>
              <a:off x="11013152" y="2409213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30530B7-5AF8-A6B0-10EE-F1C2B0563314}"/>
                </a:ext>
              </a:extLst>
            </p:cNvPr>
            <p:cNvSpPr/>
            <p:nvPr/>
          </p:nvSpPr>
          <p:spPr>
            <a:xfrm>
              <a:off x="11539534" y="2935899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0DF5F70-6399-2DCA-1D7C-A7E3BCA84E39}"/>
                </a:ext>
              </a:extLst>
            </p:cNvPr>
            <p:cNvSpPr/>
            <p:nvPr/>
          </p:nvSpPr>
          <p:spPr>
            <a:xfrm>
              <a:off x="11013152" y="2935899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ED43E0F-0A9B-D7D8-CAD7-B5E9B3EC0935}"/>
                </a:ext>
              </a:extLst>
            </p:cNvPr>
            <p:cNvSpPr/>
            <p:nvPr/>
          </p:nvSpPr>
          <p:spPr>
            <a:xfrm>
              <a:off x="11525119" y="2409213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D08F736-56DD-F8A1-253E-7583D1A6579E}"/>
                </a:ext>
              </a:extLst>
            </p:cNvPr>
            <p:cNvSpPr/>
            <p:nvPr/>
          </p:nvSpPr>
          <p:spPr>
            <a:xfrm>
              <a:off x="11544541" y="3469292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A712705-8679-D6F1-0355-68ED8023FA50}"/>
                </a:ext>
              </a:extLst>
            </p:cNvPr>
            <p:cNvSpPr/>
            <p:nvPr/>
          </p:nvSpPr>
          <p:spPr>
            <a:xfrm>
              <a:off x="11018902" y="3471062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9F50B19-4621-371E-213C-3F68C2381C2A}"/>
                </a:ext>
              </a:extLst>
            </p:cNvPr>
            <p:cNvSpPr/>
            <p:nvPr/>
          </p:nvSpPr>
          <p:spPr>
            <a:xfrm>
              <a:off x="11527369" y="3982878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B328F14-EDEC-E413-5FDF-AB35FF3CAB5F}"/>
                </a:ext>
              </a:extLst>
            </p:cNvPr>
            <p:cNvSpPr/>
            <p:nvPr/>
          </p:nvSpPr>
          <p:spPr>
            <a:xfrm>
              <a:off x="11013152" y="3982878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70380BF-B70B-6F12-1C35-FB31F3EB9490}"/>
              </a:ext>
            </a:extLst>
          </p:cNvPr>
          <p:cNvGrpSpPr/>
          <p:nvPr/>
        </p:nvGrpSpPr>
        <p:grpSpPr>
          <a:xfrm>
            <a:off x="9785938" y="1064601"/>
            <a:ext cx="1124952" cy="4343595"/>
            <a:chOff x="9769643" y="1064600"/>
            <a:chExt cx="1124952" cy="434359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C55121A-2A14-F23B-C3A8-61E275411250}"/>
                </a:ext>
              </a:extLst>
            </p:cNvPr>
            <p:cNvSpPr/>
            <p:nvPr/>
          </p:nvSpPr>
          <p:spPr>
            <a:xfrm>
              <a:off x="9769643" y="1221206"/>
              <a:ext cx="1124952" cy="418698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E20DB6-595E-CA19-EE5B-85335AA40413}"/>
                </a:ext>
              </a:extLst>
            </p:cNvPr>
            <p:cNvSpPr txBox="1"/>
            <p:nvPr/>
          </p:nvSpPr>
          <p:spPr>
            <a:xfrm>
              <a:off x="10045368" y="1064600"/>
              <a:ext cx="427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A84D94A-7268-47A3-639D-CCF8714FD7ED}"/>
                </a:ext>
              </a:extLst>
            </p:cNvPr>
            <p:cNvSpPr/>
            <p:nvPr/>
          </p:nvSpPr>
          <p:spPr>
            <a:xfrm>
              <a:off x="9836952" y="1881294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0A7B191-1C38-7AA2-D962-99DA78457AE7}"/>
                </a:ext>
              </a:extLst>
            </p:cNvPr>
            <p:cNvSpPr/>
            <p:nvPr/>
          </p:nvSpPr>
          <p:spPr>
            <a:xfrm>
              <a:off x="10338021" y="1881294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72B70C4-913E-F3F7-70D4-B74AB7F17B18}"/>
                </a:ext>
              </a:extLst>
            </p:cNvPr>
            <p:cNvSpPr/>
            <p:nvPr/>
          </p:nvSpPr>
          <p:spPr>
            <a:xfrm>
              <a:off x="9836952" y="2409213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24E3ACB7-31B3-221F-FB69-4A065FAE8894}"/>
                </a:ext>
              </a:extLst>
            </p:cNvPr>
            <p:cNvSpPr/>
            <p:nvPr/>
          </p:nvSpPr>
          <p:spPr>
            <a:xfrm>
              <a:off x="10357830" y="2941321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A2A256E-CFDD-F7D3-6338-CDF384FF9521}"/>
                </a:ext>
              </a:extLst>
            </p:cNvPr>
            <p:cNvSpPr/>
            <p:nvPr/>
          </p:nvSpPr>
          <p:spPr>
            <a:xfrm>
              <a:off x="9836952" y="2929015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E419B5D-F516-F328-3E81-6746DE98D3D6}"/>
                </a:ext>
              </a:extLst>
            </p:cNvPr>
            <p:cNvSpPr/>
            <p:nvPr/>
          </p:nvSpPr>
          <p:spPr>
            <a:xfrm>
              <a:off x="10348919" y="2409213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39C1D2D-DA13-661C-29D2-679A70689B1D}"/>
                </a:ext>
              </a:extLst>
            </p:cNvPr>
            <p:cNvSpPr/>
            <p:nvPr/>
          </p:nvSpPr>
          <p:spPr>
            <a:xfrm>
              <a:off x="10348919" y="3471062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5B4A9FC-5E58-CA00-41C5-FB9047C77680}"/>
                </a:ext>
              </a:extLst>
            </p:cNvPr>
            <p:cNvSpPr/>
            <p:nvPr/>
          </p:nvSpPr>
          <p:spPr>
            <a:xfrm>
              <a:off x="9813399" y="3469292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721ABD1-A7EA-52E0-86D7-A0D16A51CCFB}"/>
                </a:ext>
              </a:extLst>
            </p:cNvPr>
            <p:cNvSpPr/>
            <p:nvPr/>
          </p:nvSpPr>
          <p:spPr>
            <a:xfrm>
              <a:off x="9810752" y="3982878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1A3167A-772F-B3FF-5CFA-F6EFD9683CA3}"/>
              </a:ext>
            </a:extLst>
          </p:cNvPr>
          <p:cNvGrpSpPr/>
          <p:nvPr/>
        </p:nvGrpSpPr>
        <p:grpSpPr>
          <a:xfrm>
            <a:off x="8587541" y="1080449"/>
            <a:ext cx="1124952" cy="4327745"/>
            <a:chOff x="8587541" y="1080449"/>
            <a:chExt cx="1124952" cy="432774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5FA0DF3B-DDE7-6996-4995-08234889C2DA}"/>
                </a:ext>
              </a:extLst>
            </p:cNvPr>
            <p:cNvSpPr/>
            <p:nvPr/>
          </p:nvSpPr>
          <p:spPr>
            <a:xfrm>
              <a:off x="8587541" y="1221205"/>
              <a:ext cx="1124952" cy="418698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A938719-5C52-24CC-2645-A673359A0A91}"/>
                </a:ext>
              </a:extLst>
            </p:cNvPr>
            <p:cNvSpPr txBox="1"/>
            <p:nvPr/>
          </p:nvSpPr>
          <p:spPr>
            <a:xfrm>
              <a:off x="8862891" y="1080449"/>
              <a:ext cx="427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856096E-6C29-B5E3-D232-03D0F513F4C3}"/>
                </a:ext>
              </a:extLst>
            </p:cNvPr>
            <p:cNvSpPr/>
            <p:nvPr/>
          </p:nvSpPr>
          <p:spPr>
            <a:xfrm>
              <a:off x="8628778" y="1964061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5667AF3-07FF-D63F-884A-4845ECFDD1DC}"/>
                </a:ext>
              </a:extLst>
            </p:cNvPr>
            <p:cNvSpPr/>
            <p:nvPr/>
          </p:nvSpPr>
          <p:spPr>
            <a:xfrm>
              <a:off x="9129847" y="1964061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E1BECE2-E1E8-77AE-829D-AB9073BECAB7}"/>
                </a:ext>
              </a:extLst>
            </p:cNvPr>
            <p:cNvSpPr/>
            <p:nvPr/>
          </p:nvSpPr>
          <p:spPr>
            <a:xfrm>
              <a:off x="8628778" y="2491980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4435D54-69EA-3E95-1E67-5F2842369827}"/>
                </a:ext>
              </a:extLst>
            </p:cNvPr>
            <p:cNvSpPr/>
            <p:nvPr/>
          </p:nvSpPr>
          <p:spPr>
            <a:xfrm>
              <a:off x="9155419" y="3011782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B4C06950-01A1-61D9-825E-F61B3F67F96E}"/>
                </a:ext>
              </a:extLst>
            </p:cNvPr>
            <p:cNvSpPr/>
            <p:nvPr/>
          </p:nvSpPr>
          <p:spPr>
            <a:xfrm>
              <a:off x="8639029" y="3000060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9D77ECA-16C4-6283-1D44-7DA70DE574A1}"/>
                </a:ext>
              </a:extLst>
            </p:cNvPr>
            <p:cNvSpPr/>
            <p:nvPr/>
          </p:nvSpPr>
          <p:spPr>
            <a:xfrm>
              <a:off x="9140745" y="2491980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0C9A2C6-4C14-2B7F-0290-C52570F6962E}"/>
                </a:ext>
              </a:extLst>
            </p:cNvPr>
            <p:cNvSpPr/>
            <p:nvPr/>
          </p:nvSpPr>
          <p:spPr>
            <a:xfrm>
              <a:off x="9162572" y="3531584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140CD25-E336-D757-F0C5-1C2B07D33078}"/>
                </a:ext>
              </a:extLst>
            </p:cNvPr>
            <p:cNvSpPr/>
            <p:nvPr/>
          </p:nvSpPr>
          <p:spPr>
            <a:xfrm>
              <a:off x="8653194" y="3531584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982D9A08-F597-FC1B-CC5E-449A1BB48900}"/>
              </a:ext>
            </a:extLst>
          </p:cNvPr>
          <p:cNvGrpSpPr/>
          <p:nvPr/>
        </p:nvGrpSpPr>
        <p:grpSpPr>
          <a:xfrm>
            <a:off x="7389396" y="1080449"/>
            <a:ext cx="1124952" cy="4327744"/>
            <a:chOff x="7389396" y="1080449"/>
            <a:chExt cx="1124952" cy="432774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2D88839-E2DE-E75C-54D1-AA7EA04EB57C}"/>
                </a:ext>
              </a:extLst>
            </p:cNvPr>
            <p:cNvSpPr/>
            <p:nvPr/>
          </p:nvSpPr>
          <p:spPr>
            <a:xfrm>
              <a:off x="7389396" y="1221204"/>
              <a:ext cx="1124952" cy="418698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F23F56-3CB0-B350-E8F3-650C1D90F69E}"/>
                </a:ext>
              </a:extLst>
            </p:cNvPr>
            <p:cNvSpPr txBox="1"/>
            <p:nvPr/>
          </p:nvSpPr>
          <p:spPr>
            <a:xfrm>
              <a:off x="7715756" y="1080449"/>
              <a:ext cx="427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C3BFC32-6129-DB5E-9B07-1E8C99B6C283}"/>
                </a:ext>
              </a:extLst>
            </p:cNvPr>
            <p:cNvSpPr/>
            <p:nvPr/>
          </p:nvSpPr>
          <p:spPr>
            <a:xfrm>
              <a:off x="7463221" y="1964061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F1A500A-8BC8-CD4C-6250-CCFCCB1AFD23}"/>
                </a:ext>
              </a:extLst>
            </p:cNvPr>
            <p:cNvSpPr/>
            <p:nvPr/>
          </p:nvSpPr>
          <p:spPr>
            <a:xfrm>
              <a:off x="7964290" y="1964061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B7674ED-FF33-28B9-A3A4-C21AC4288088}"/>
                </a:ext>
              </a:extLst>
            </p:cNvPr>
            <p:cNvSpPr/>
            <p:nvPr/>
          </p:nvSpPr>
          <p:spPr>
            <a:xfrm>
              <a:off x="7463221" y="2491980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52801FA-02DC-F34A-38E2-9F4730C61F7E}"/>
                </a:ext>
              </a:extLst>
            </p:cNvPr>
            <p:cNvSpPr/>
            <p:nvPr/>
          </p:nvSpPr>
          <p:spPr>
            <a:xfrm>
              <a:off x="7978191" y="3003829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D0298A3-7D95-7463-141E-EC6ACF413CA6}"/>
                </a:ext>
              </a:extLst>
            </p:cNvPr>
            <p:cNvSpPr/>
            <p:nvPr/>
          </p:nvSpPr>
          <p:spPr>
            <a:xfrm>
              <a:off x="7442035" y="3019899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8C65400E-A29C-E433-FD53-EDF58A76BF81}"/>
                </a:ext>
              </a:extLst>
            </p:cNvPr>
            <p:cNvSpPr/>
            <p:nvPr/>
          </p:nvSpPr>
          <p:spPr>
            <a:xfrm>
              <a:off x="7975188" y="2491980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F81B9D2-40B1-0561-FC4A-409C4E13B40B}"/>
                </a:ext>
              </a:extLst>
            </p:cNvPr>
            <p:cNvSpPr/>
            <p:nvPr/>
          </p:nvSpPr>
          <p:spPr>
            <a:xfrm>
              <a:off x="7442035" y="3531584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D50FC2B-0D7B-098A-F721-E886B6AB6BB2}"/>
              </a:ext>
            </a:extLst>
          </p:cNvPr>
          <p:cNvGrpSpPr/>
          <p:nvPr/>
        </p:nvGrpSpPr>
        <p:grpSpPr>
          <a:xfrm>
            <a:off x="6191251" y="1049656"/>
            <a:ext cx="1124952" cy="4358536"/>
            <a:chOff x="6191251" y="1049656"/>
            <a:chExt cx="1124952" cy="435853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0160770-4102-993D-2678-229E4F2180B6}"/>
                </a:ext>
              </a:extLst>
            </p:cNvPr>
            <p:cNvSpPr/>
            <p:nvPr/>
          </p:nvSpPr>
          <p:spPr>
            <a:xfrm>
              <a:off x="6191251" y="1221203"/>
              <a:ext cx="1124952" cy="418698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6431DDB-B23F-8EC9-AD97-D7C517F91AB6}"/>
                </a:ext>
              </a:extLst>
            </p:cNvPr>
            <p:cNvSpPr txBox="1"/>
            <p:nvPr/>
          </p:nvSpPr>
          <p:spPr>
            <a:xfrm>
              <a:off x="6463466" y="1049656"/>
              <a:ext cx="427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281CEA4-8F39-CFF7-5F8B-DC0E42C4A034}"/>
                </a:ext>
              </a:extLst>
            </p:cNvPr>
            <p:cNvSpPr/>
            <p:nvPr/>
          </p:nvSpPr>
          <p:spPr>
            <a:xfrm>
              <a:off x="6262707" y="1987930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93B2BAA-2B46-D0FA-63E4-987CAAC3C77F}"/>
                </a:ext>
              </a:extLst>
            </p:cNvPr>
            <p:cNvSpPr/>
            <p:nvPr/>
          </p:nvSpPr>
          <p:spPr>
            <a:xfrm>
              <a:off x="6763776" y="1987930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4D1F88C-4A5B-D35C-AB92-058EA912B842}"/>
                </a:ext>
              </a:extLst>
            </p:cNvPr>
            <p:cNvSpPr/>
            <p:nvPr/>
          </p:nvSpPr>
          <p:spPr>
            <a:xfrm>
              <a:off x="6262707" y="2515849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CCA0E00-E95E-2F12-2EB4-20851C7B5FD2}"/>
                </a:ext>
              </a:extLst>
            </p:cNvPr>
            <p:cNvSpPr/>
            <p:nvPr/>
          </p:nvSpPr>
          <p:spPr>
            <a:xfrm>
              <a:off x="6763776" y="3043768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4D83429-1D29-7771-3B36-F1587FA6795F}"/>
                </a:ext>
              </a:extLst>
            </p:cNvPr>
            <p:cNvSpPr/>
            <p:nvPr/>
          </p:nvSpPr>
          <p:spPr>
            <a:xfrm>
              <a:off x="6251662" y="3056330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BA56A35-9535-E974-EFBA-A289C6AA3948}"/>
                </a:ext>
              </a:extLst>
            </p:cNvPr>
            <p:cNvSpPr/>
            <p:nvPr/>
          </p:nvSpPr>
          <p:spPr>
            <a:xfrm>
              <a:off x="6774674" y="2515849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00B9DB2-900D-23E7-BDC9-DFE9E3F216D7}"/>
              </a:ext>
            </a:extLst>
          </p:cNvPr>
          <p:cNvGrpSpPr/>
          <p:nvPr/>
        </p:nvGrpSpPr>
        <p:grpSpPr>
          <a:xfrm>
            <a:off x="2593058" y="1049656"/>
            <a:ext cx="1124952" cy="4358533"/>
            <a:chOff x="2575652" y="1049656"/>
            <a:chExt cx="1124952" cy="4358533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263D979-4454-9602-173E-39BED5C6B4D4}"/>
                </a:ext>
              </a:extLst>
            </p:cNvPr>
            <p:cNvGrpSpPr/>
            <p:nvPr/>
          </p:nvGrpSpPr>
          <p:grpSpPr>
            <a:xfrm>
              <a:off x="2575652" y="1049656"/>
              <a:ext cx="1124952" cy="4358533"/>
              <a:chOff x="2575652" y="1049656"/>
              <a:chExt cx="1124952" cy="4358533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CAA7EDB8-54E3-2573-137E-8AA2CAB11EF4}"/>
                  </a:ext>
                </a:extLst>
              </p:cNvPr>
              <p:cNvSpPr/>
              <p:nvPr/>
            </p:nvSpPr>
            <p:spPr>
              <a:xfrm>
                <a:off x="2575652" y="1221200"/>
                <a:ext cx="1124952" cy="418698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344AED2-8C9F-CEF1-EE1C-49A19C5E2360}"/>
                  </a:ext>
                </a:extLst>
              </p:cNvPr>
              <p:cNvSpPr txBox="1"/>
              <p:nvPr/>
            </p:nvSpPr>
            <p:spPr>
              <a:xfrm>
                <a:off x="2808461" y="1049656"/>
                <a:ext cx="42712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B8F1178F-9D1B-EDA0-7FBE-BE690B2B96E8}"/>
                  </a:ext>
                </a:extLst>
              </p:cNvPr>
              <p:cNvSpPr/>
              <p:nvPr/>
            </p:nvSpPr>
            <p:spPr>
              <a:xfrm>
                <a:off x="2627848" y="1964061"/>
                <a:ext cx="469232" cy="4692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1242941D-55EA-21BC-CA72-06AF4F4DA181}"/>
                  </a:ext>
                </a:extLst>
              </p:cNvPr>
              <p:cNvSpPr/>
              <p:nvPr/>
            </p:nvSpPr>
            <p:spPr>
              <a:xfrm>
                <a:off x="3128917" y="1964061"/>
                <a:ext cx="469232" cy="4692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F699E0B4-759C-7E2D-1EDA-345442B80200}"/>
                </a:ext>
              </a:extLst>
            </p:cNvPr>
            <p:cNvSpPr/>
            <p:nvPr/>
          </p:nvSpPr>
          <p:spPr>
            <a:xfrm>
              <a:off x="2627848" y="2491980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7DC4B62-4207-1309-6039-B33F88DD0D51}"/>
              </a:ext>
            </a:extLst>
          </p:cNvPr>
          <p:cNvGrpSpPr/>
          <p:nvPr/>
        </p:nvGrpSpPr>
        <p:grpSpPr>
          <a:xfrm>
            <a:off x="1314003" y="1040731"/>
            <a:ext cx="1124952" cy="4367459"/>
            <a:chOff x="1314003" y="1040731"/>
            <a:chExt cx="1124952" cy="436745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DC617B4-C26F-FF91-6BBE-A89419D9B273}"/>
                </a:ext>
              </a:extLst>
            </p:cNvPr>
            <p:cNvSpPr/>
            <p:nvPr/>
          </p:nvSpPr>
          <p:spPr>
            <a:xfrm>
              <a:off x="1314003" y="1221201"/>
              <a:ext cx="1124952" cy="418698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3FBF512-1AE2-94DB-AB7D-A132D6DA3242}"/>
                </a:ext>
              </a:extLst>
            </p:cNvPr>
            <p:cNvSpPr txBox="1"/>
            <p:nvPr/>
          </p:nvSpPr>
          <p:spPr>
            <a:xfrm>
              <a:off x="1635598" y="1040731"/>
              <a:ext cx="427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A2F759D9-1F01-34D0-5DF3-719145F088F7}"/>
                </a:ext>
              </a:extLst>
            </p:cNvPr>
            <p:cNvSpPr/>
            <p:nvPr/>
          </p:nvSpPr>
          <p:spPr>
            <a:xfrm>
              <a:off x="1397296" y="1972980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9B8BDACC-4B3B-10C5-8A75-732F27737A52}"/>
                </a:ext>
              </a:extLst>
            </p:cNvPr>
            <p:cNvSpPr/>
            <p:nvPr/>
          </p:nvSpPr>
          <p:spPr>
            <a:xfrm>
              <a:off x="1898365" y="1972980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D59EF7A-20BD-8A7A-9C80-531F5064F9A5}"/>
              </a:ext>
            </a:extLst>
          </p:cNvPr>
          <p:cNvGrpSpPr/>
          <p:nvPr/>
        </p:nvGrpSpPr>
        <p:grpSpPr>
          <a:xfrm>
            <a:off x="121987" y="1040731"/>
            <a:ext cx="1124952" cy="4367458"/>
            <a:chOff x="122077" y="1040731"/>
            <a:chExt cx="1124952" cy="436745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13E525D-8E66-D998-0578-34794B1674A3}"/>
                </a:ext>
              </a:extLst>
            </p:cNvPr>
            <p:cNvSpPr/>
            <p:nvPr/>
          </p:nvSpPr>
          <p:spPr>
            <a:xfrm>
              <a:off x="122077" y="1221200"/>
              <a:ext cx="1124952" cy="418698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6692A4-5D72-FE73-3C03-5DAD10D1A051}"/>
                </a:ext>
              </a:extLst>
            </p:cNvPr>
            <p:cNvSpPr txBox="1"/>
            <p:nvPr/>
          </p:nvSpPr>
          <p:spPr>
            <a:xfrm>
              <a:off x="397547" y="1040731"/>
              <a:ext cx="4271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814FAFD9-765B-999B-9D7D-AE25E0F1AE5C}"/>
                </a:ext>
              </a:extLst>
            </p:cNvPr>
            <p:cNvSpPr/>
            <p:nvPr/>
          </p:nvSpPr>
          <p:spPr>
            <a:xfrm>
              <a:off x="247041" y="1881294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509DD403-70FF-479D-D0C5-FD7AF29DEACC}"/>
              </a:ext>
            </a:extLst>
          </p:cNvPr>
          <p:cNvGrpSpPr/>
          <p:nvPr/>
        </p:nvGrpSpPr>
        <p:grpSpPr>
          <a:xfrm>
            <a:off x="3750225" y="1040729"/>
            <a:ext cx="1124952" cy="4358533"/>
            <a:chOff x="3780674" y="1049656"/>
            <a:chExt cx="1124952" cy="4358533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FCD7CB7C-C23A-1D41-52E6-D79AA7895930}"/>
                </a:ext>
              </a:extLst>
            </p:cNvPr>
            <p:cNvGrpSpPr/>
            <p:nvPr/>
          </p:nvGrpSpPr>
          <p:grpSpPr>
            <a:xfrm>
              <a:off x="3780674" y="1049656"/>
              <a:ext cx="1124952" cy="4358533"/>
              <a:chOff x="3780674" y="1049656"/>
              <a:chExt cx="1124952" cy="4358533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17B7E7D-8208-6DF5-8EDA-254E5FA9D7BB}"/>
                  </a:ext>
                </a:extLst>
              </p:cNvPr>
              <p:cNvSpPr/>
              <p:nvPr/>
            </p:nvSpPr>
            <p:spPr>
              <a:xfrm>
                <a:off x="3780674" y="1221200"/>
                <a:ext cx="1124952" cy="418698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5157AFB-A58F-845D-6D17-A8943534E1C6}"/>
                  </a:ext>
                </a:extLst>
              </p:cNvPr>
              <p:cNvSpPr txBox="1"/>
              <p:nvPr/>
            </p:nvSpPr>
            <p:spPr>
              <a:xfrm>
                <a:off x="4071880" y="1049656"/>
                <a:ext cx="42712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686116C-BCDF-5CAB-AB5B-38BD3F9AAF81}"/>
                  </a:ext>
                </a:extLst>
              </p:cNvPr>
              <p:cNvSpPr/>
              <p:nvPr/>
            </p:nvSpPr>
            <p:spPr>
              <a:xfrm>
                <a:off x="3810759" y="2006678"/>
                <a:ext cx="469232" cy="4692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CD3C2277-EC29-BFF0-0F21-542FEC324099}"/>
                  </a:ext>
                </a:extLst>
              </p:cNvPr>
              <p:cNvSpPr/>
              <p:nvPr/>
            </p:nvSpPr>
            <p:spPr>
              <a:xfrm>
                <a:off x="4311828" y="2006678"/>
                <a:ext cx="469232" cy="4692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D93E7938-A90A-4181-1B09-68AD90855BA1}"/>
                  </a:ext>
                </a:extLst>
              </p:cNvPr>
              <p:cNvSpPr/>
              <p:nvPr/>
            </p:nvSpPr>
            <p:spPr>
              <a:xfrm>
                <a:off x="4322726" y="2534597"/>
                <a:ext cx="469232" cy="4692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71EB082F-F190-5D25-C4C3-2E868732931F}"/>
                </a:ext>
              </a:extLst>
            </p:cNvPr>
            <p:cNvSpPr/>
            <p:nvPr/>
          </p:nvSpPr>
          <p:spPr>
            <a:xfrm>
              <a:off x="3810759" y="2509602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71C1CA9-628E-8383-873C-182E3DC960E9}"/>
              </a:ext>
            </a:extLst>
          </p:cNvPr>
          <p:cNvGrpSpPr/>
          <p:nvPr/>
        </p:nvGrpSpPr>
        <p:grpSpPr>
          <a:xfrm>
            <a:off x="5010631" y="1040729"/>
            <a:ext cx="1124952" cy="4367460"/>
            <a:chOff x="4988044" y="1064600"/>
            <a:chExt cx="1124952" cy="4367460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5EBFA064-A964-59EC-ED34-DF54E570DF22}"/>
                </a:ext>
              </a:extLst>
            </p:cNvPr>
            <p:cNvGrpSpPr/>
            <p:nvPr/>
          </p:nvGrpSpPr>
          <p:grpSpPr>
            <a:xfrm>
              <a:off x="4988044" y="1064600"/>
              <a:ext cx="1124952" cy="4367460"/>
              <a:chOff x="5001128" y="1040731"/>
              <a:chExt cx="1124952" cy="436746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9930ECA-E64E-8248-1C7F-633438567FA9}"/>
                  </a:ext>
                </a:extLst>
              </p:cNvPr>
              <p:cNvSpPr/>
              <p:nvPr/>
            </p:nvSpPr>
            <p:spPr>
              <a:xfrm>
                <a:off x="5001128" y="1221202"/>
                <a:ext cx="1124952" cy="418698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1F11A47-AAD9-F60F-ACAD-BEBE5A91823D}"/>
                  </a:ext>
                </a:extLst>
              </p:cNvPr>
              <p:cNvSpPr txBox="1"/>
              <p:nvPr/>
            </p:nvSpPr>
            <p:spPr>
              <a:xfrm>
                <a:off x="5280989" y="1040731"/>
                <a:ext cx="42712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F2BCD886-8ED8-8C23-6C02-C8E0CBCCD7E7}"/>
                  </a:ext>
                </a:extLst>
              </p:cNvPr>
              <p:cNvSpPr/>
              <p:nvPr/>
            </p:nvSpPr>
            <p:spPr>
              <a:xfrm>
                <a:off x="5543377" y="1972980"/>
                <a:ext cx="469232" cy="4692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CC598A43-0196-0331-1354-ACB5A3A76F4C}"/>
                  </a:ext>
                </a:extLst>
              </p:cNvPr>
              <p:cNvSpPr/>
              <p:nvPr/>
            </p:nvSpPr>
            <p:spPr>
              <a:xfrm>
                <a:off x="5042308" y="2500899"/>
                <a:ext cx="469232" cy="4692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882E2E0C-FDA8-61EE-E017-4C677618CC72}"/>
                  </a:ext>
                </a:extLst>
              </p:cNvPr>
              <p:cNvSpPr/>
              <p:nvPr/>
            </p:nvSpPr>
            <p:spPr>
              <a:xfrm>
                <a:off x="5554275" y="2500899"/>
                <a:ext cx="469232" cy="4692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13CB58BF-BE19-B787-5BEF-7D768B6BD1BD}"/>
                </a:ext>
              </a:extLst>
            </p:cNvPr>
            <p:cNvSpPr/>
            <p:nvPr/>
          </p:nvSpPr>
          <p:spPr>
            <a:xfrm>
              <a:off x="5021949" y="3056330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75281CC-A50E-9AD5-DC39-51FF9ECA3C86}"/>
                </a:ext>
              </a:extLst>
            </p:cNvPr>
            <p:cNvSpPr/>
            <p:nvPr/>
          </p:nvSpPr>
          <p:spPr>
            <a:xfrm>
              <a:off x="5018775" y="1967948"/>
              <a:ext cx="469232" cy="46923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648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0039 -0.1574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787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139 L 0.00066 -0.1664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840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0.00013 -0.163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7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533 L -0.00065 -0.1599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731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0182 -0.1592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55430510568695209">
            <a:hlinkClick r:id="" action="ppaction://media"/>
            <a:extLst>
              <a:ext uri="{FF2B5EF4-FFF2-40B4-BE49-F238E27FC236}">
                <a16:creationId xmlns:a16="http://schemas.microsoft.com/office/drawing/2014/main" id="{49785C52-3509-F7DF-E837-BD020AD17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B79B26-3FE5-038D-3E54-2B08185CC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02" y="0"/>
            <a:ext cx="430418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E77D3-3C31-6ED5-BE50-BE7C9AEF9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0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4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129</Words>
  <Application>Microsoft Office PowerPoint</Application>
  <PresentationFormat>Widescreen</PresentationFormat>
  <Paragraphs>41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SingPC</dc:creator>
  <cp:lastModifiedBy>Techsi.vn</cp:lastModifiedBy>
  <cp:revision>15</cp:revision>
  <cp:lastPrinted>2024-10-29T08:54:59Z</cp:lastPrinted>
  <dcterms:created xsi:type="dcterms:W3CDTF">2024-04-12T02:03:51Z</dcterms:created>
  <dcterms:modified xsi:type="dcterms:W3CDTF">2025-10-08T02:40:58Z</dcterms:modified>
</cp:coreProperties>
</file>