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90" d="100"/>
          <a:sy n="90" d="100"/>
        </p:scale>
        <p:origin x="3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otConVit-BeMinhVy-6898418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1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22.jpe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82.jpeg"/><Relationship Id="rId7" Type="http://schemas.openxmlformats.org/officeDocument/2006/relationships/image" Target="../media/image58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98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7" y="1677"/>
            <a:ext cx="12164715" cy="67039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637" y="0"/>
            <a:ext cx="12199352" cy="760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7785" y="2641601"/>
            <a:ext cx="11786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76677" y="3516975"/>
            <a:ext cx="8753401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spc="38" dirty="0">
              <a:ln w="11430"/>
              <a:gradFill>
                <a:gsLst>
                  <a:gs pos="25000">
                    <a:srgbClr val="336699">
                      <a:satMod val="155000"/>
                    </a:srgbClr>
                  </a:gs>
                  <a:gs pos="100000">
                    <a:srgbClr val="3366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33399" y="4861709"/>
            <a:ext cx="10548957" cy="1228028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Lứa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Mẫu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lớn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 (5 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- 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6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)</a:t>
            </a:r>
          </a:p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Thời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gian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30-35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phút</a:t>
            </a: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  </a:t>
            </a:r>
            <a:endParaRPr lang="en-US" sz="1500" b="1" u="sng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" name="MotConVit-BeMinhVy-68984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6318250"/>
            <a:ext cx="51110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2370913" y="199818"/>
            <a:ext cx="6629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ANH ĐÀO</a:t>
            </a: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8" y="1142164"/>
            <a:ext cx="134143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805</Words>
  <Application>Microsoft Office PowerPoint</Application>
  <PresentationFormat>Widescreen</PresentationFormat>
  <Paragraphs>44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105</cp:revision>
  <dcterms:created xsi:type="dcterms:W3CDTF">2018-11-07T02:34:51Z</dcterms:created>
  <dcterms:modified xsi:type="dcterms:W3CDTF">2025-10-08T02:38:26Z</dcterms:modified>
</cp:coreProperties>
</file>