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8" r:id="rId2"/>
    <p:sldId id="259" r:id="rId3"/>
    <p:sldId id="315" r:id="rId4"/>
    <p:sldId id="280" r:id="rId5"/>
    <p:sldId id="263" r:id="rId6"/>
    <p:sldId id="317" r:id="rId7"/>
    <p:sldId id="313" r:id="rId8"/>
    <p:sldId id="285" r:id="rId9"/>
    <p:sldId id="287" r:id="rId10"/>
    <p:sldId id="298" r:id="rId11"/>
    <p:sldId id="289" r:id="rId12"/>
    <p:sldId id="291" r:id="rId13"/>
    <p:sldId id="267" r:id="rId14"/>
    <p:sldId id="293" r:id="rId15"/>
    <p:sldId id="295" r:id="rId16"/>
    <p:sldId id="271" r:id="rId17"/>
    <p:sldId id="272" r:id="rId18"/>
    <p:sldId id="299" r:id="rId19"/>
    <p:sldId id="274" r:id="rId20"/>
    <p:sldId id="276" r:id="rId21"/>
    <p:sldId id="278" r:id="rId22"/>
    <p:sldId id="281" r:id="rId23"/>
    <p:sldId id="300" r:id="rId24"/>
    <p:sldId id="282" r:id="rId25"/>
    <p:sldId id="284" r:id="rId26"/>
    <p:sldId id="302" r:id="rId27"/>
    <p:sldId id="304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85" d="100"/>
          <a:sy n="85" d="100"/>
        </p:scale>
        <p:origin x="15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832F-E9D8-4C0B-97D7-914905560AB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66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3D45-B032-48EC-9CD5-D45D9965FCDE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DFFEA-3058-46FD-98E2-9EFA4F97EF34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17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0C65-AC8D-4BCF-BBC4-3B832A745172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6099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9452-1F47-4273-B74C-BC4761F169DA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51704-EB1E-4712-95B9-E9AC728CB7C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78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5273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0841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3D21-05E8-4387-BF24-7FE1DB8DB26E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E052-15DB-486C-A5C9-4334C8634F2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538" y="1981200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2130425" y="4956175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125" y="2843357"/>
            <a:ext cx="7788275" cy="6858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4225" y="4094018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403350" y="182563"/>
            <a:ext cx="6629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LONG BIÊN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ANH ĐÀO</a:t>
            </a:r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839788"/>
            <a:ext cx="13414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</a:rPr>
              <a:t>Gi</a:t>
            </a:r>
            <a:r>
              <a:rPr lang="vi-VN" sz="4800" b="1" dirty="0" smtClean="0">
                <a:solidFill>
                  <a:srgbClr val="0000FF"/>
                </a:solidFill>
              </a:rPr>
              <a:t>ống nhau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nh nen border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00025"/>
            <a:ext cx="9534526" cy="72580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600200"/>
            <a:ext cx="2819400" cy="27749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29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609600"/>
            <a:ext cx="2819400" cy="27749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35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41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3140075" y="1438275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905000" y="2286000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209800" y="4191000"/>
            <a:ext cx="4981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cÇu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cÇu lµ ®­êng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3333 1.0982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 animBg="1"/>
      <p:bldP spid="9258" grpId="0" animBg="1"/>
      <p:bldP spid="9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inh nen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25167949">
            <a:off x="4997450" y="541338"/>
            <a:ext cx="2324100" cy="3581400"/>
            <a:chOff x="1872" y="480"/>
            <a:chExt cx="2016" cy="2880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09800" y="4191000"/>
            <a:ext cx="4745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trô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trô lµ ®­êng cong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1143000"/>
            <a:ext cx="1905000" cy="2971800"/>
            <a:chOff x="1872" y="480"/>
            <a:chExt cx="2016" cy="2880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9" name="Picture 17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981200" y="13716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46125" y="2219325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-0.25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10" grpId="0" animBg="1"/>
      <p:bldP spid="8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895600"/>
            <a:ext cx="2590800" cy="25463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29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57600" y="2895600"/>
            <a:ext cx="2590800" cy="25463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0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13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505200" y="381000"/>
            <a:ext cx="2590800" cy="2546350"/>
            <a:chOff x="1979" y="1715"/>
            <a:chExt cx="1849" cy="1892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4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AutoShape 6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898525" y="5472113"/>
            <a:ext cx="625792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V× khèi cÇu kh«ng cã mÆt</a:t>
            </a:r>
          </a:p>
          <a:p>
            <a:r>
              <a:rPr lang="en-US" sz="2800">
                <a:latin typeface=".VnAvant" pitchFamily="34" charset="0"/>
              </a:rPr>
              <a:t>Ph¼ng nµo mµ ®Òu lµ ®­êng cong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822325" y="2652713"/>
            <a:ext cx="24003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§­êng cong</a:t>
            </a:r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>
            <a:off x="32004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6 C 0.04635 -0.1526 0.09271 -0.30521 0.14618 -0.36763 C 0.19965 -0.43006 0.29167 -0.37295 0.32066 -0.37411 " pathEditMode="relative" ptsTypes="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28E-6 C 0.11303 0.00047 0.22605 0.00116 0.27292 0.07399 C 0.3198 0.14682 0.27934 0.37665 0.28091 0.4374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4" grpId="0" animBg="1"/>
      <p:bldP spid="12355" grpId="0" animBg="1"/>
      <p:bldP spid="123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8175" y="1417638"/>
            <a:ext cx="6732588" cy="6704012"/>
            <a:chOff x="-2112" y="901"/>
            <a:chExt cx="4241" cy="4223"/>
          </a:xfrm>
        </p:grpSpPr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755775" y="5480050"/>
            <a:ext cx="5354638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vuông</a:t>
            </a:r>
          </a:p>
        </p:txBody>
      </p:sp>
      <p:pic>
        <p:nvPicPr>
          <p:cNvPr id="9012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0128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0" y="261938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Nhận biết khối vuông, khối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3821113" y="1323975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829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6369050" y="1282700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797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 sau và mặt trước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Khối vuông có thể chồng lên nhau.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509588" y="266382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511326_847403302953355_53478435890587716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762000"/>
            <a:ext cx="4267200" cy="5364163"/>
          </a:xfrm>
        </p:spPr>
      </p:pic>
      <p:pic>
        <p:nvPicPr>
          <p:cNvPr id="5" name="Picture 4" descr="314472034_847789209697105_64947407608461357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657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755775" y="5480050"/>
            <a:ext cx="63420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chữ nhật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22513" y="1657350"/>
            <a:ext cx="5087937" cy="3324225"/>
            <a:chOff x="-1077" y="992"/>
            <a:chExt cx="3149" cy="2094"/>
          </a:xfrm>
        </p:grpSpPr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3" name="Picture 17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1154" name="Picture 18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Nhận biết khối cầu</a:t>
            </a:r>
          </a:p>
        </p:txBody>
      </p:sp>
      <p:pic>
        <p:nvPicPr>
          <p:cNvPr id="104481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04482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55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3590925"/>
            <a:ext cx="1109662" cy="3267075"/>
          </a:xfrm>
          <a:prstGeom prst="rect">
            <a:avLst/>
          </a:prstGeom>
          <a:noFill/>
        </p:spPr>
      </p:pic>
      <p:sp>
        <p:nvSpPr>
          <p:cNvPr id="61442" name="Freeform 2"/>
          <p:cNvSpPr>
            <a:spLocks/>
          </p:cNvSpPr>
          <p:nvPr/>
        </p:nvSpPr>
        <p:spPr bwMode="auto">
          <a:xfrm>
            <a:off x="3846513" y="1044575"/>
            <a:ext cx="827087" cy="3114675"/>
          </a:xfrm>
          <a:custGeom>
            <a:avLst/>
            <a:gdLst/>
            <a:ahLst/>
            <a:cxnLst>
              <a:cxn ang="0">
                <a:pos x="9" y="462"/>
              </a:cxn>
              <a:cxn ang="0">
                <a:pos x="505" y="0"/>
              </a:cxn>
              <a:cxn ang="0">
                <a:pos x="497" y="1585"/>
              </a:cxn>
              <a:cxn ang="0">
                <a:pos x="0" y="2042"/>
              </a:cxn>
              <a:cxn ang="0">
                <a:pos x="8" y="465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797300" y="3429000"/>
            <a:ext cx="49784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680" y="480"/>
              </a:cxn>
              <a:cxn ang="0">
                <a:pos x="3136" y="0"/>
              </a:cxn>
              <a:cxn ang="0">
                <a:pos x="520" y="0"/>
              </a:cxn>
              <a:cxn ang="0">
                <a:pos x="32" y="480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/>
          <p:cNvSpPr>
            <a:spLocks/>
          </p:cNvSpPr>
          <p:nvPr/>
        </p:nvSpPr>
        <p:spPr bwMode="auto">
          <a:xfrm>
            <a:off x="7991475" y="1079500"/>
            <a:ext cx="831850" cy="3209925"/>
          </a:xfrm>
          <a:custGeom>
            <a:avLst/>
            <a:gdLst/>
            <a:ahLst/>
            <a:cxnLst>
              <a:cxn ang="0">
                <a:pos x="12" y="474"/>
              </a:cxn>
              <a:cxn ang="0">
                <a:pos x="505" y="0"/>
              </a:cxn>
              <a:cxn ang="0">
                <a:pos x="508" y="1488"/>
              </a:cxn>
              <a:cxn ang="0">
                <a:pos x="0" y="2022"/>
              </a:cxn>
              <a:cxn ang="0">
                <a:pos x="8" y="461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797300" y="1016000"/>
            <a:ext cx="4991100" cy="79375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2640" y="496"/>
              </a:cxn>
              <a:cxn ang="0">
                <a:pos x="3128" y="0"/>
              </a:cxn>
              <a:cxn ang="0">
                <a:pos x="488" y="8"/>
              </a:cxn>
              <a:cxn ang="0">
                <a:pos x="0" y="500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Mặt sau và mặt trước.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ch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pic>
        <p:nvPicPr>
          <p:cNvPr id="61494" name="Picture 54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3422650"/>
            <a:ext cx="1438275" cy="3435350"/>
          </a:xfrm>
          <a:prstGeom prst="rect">
            <a:avLst/>
          </a:prstGeom>
          <a:noFill/>
        </p:spPr>
      </p:pic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329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"/>
            <a:ext cx="920750" cy="20002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3" grpId="0" animBg="1"/>
      <p:bldP spid="97314" grpId="0" animBg="1"/>
      <p:bldP spid="97315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14679771_1254659758718329_745543235032671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6934200" cy="4876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SO SÁNH</a:t>
            </a:r>
            <a:endParaRPr lang="en-US" dirty="0"/>
          </a:p>
        </p:txBody>
      </p:sp>
      <p:pic>
        <p:nvPicPr>
          <p:cNvPr id="6" name="Content Placeholder 5" descr="314494389_940104780300780_6896906631970451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162800" cy="4495800"/>
          </a:xfr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AutoShape 40"/>
          <p:cNvSpPr>
            <a:spLocks noChangeArrowheads="1"/>
          </p:cNvSpPr>
          <p:nvPr/>
        </p:nvSpPr>
        <p:spPr bwMode="auto">
          <a:xfrm>
            <a:off x="174625" y="2163763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AutoShape 46"/>
          <p:cNvSpPr>
            <a:spLocks noChangeArrowheads="1"/>
          </p:cNvSpPr>
          <p:nvPr/>
        </p:nvSpPr>
        <p:spPr bwMode="auto">
          <a:xfrm>
            <a:off x="3975100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AutoShape 66"/>
          <p:cNvSpPr>
            <a:spLocks noChangeArrowheads="1"/>
          </p:cNvSpPr>
          <p:nvPr/>
        </p:nvSpPr>
        <p:spPr bwMode="auto"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6" name="AutoShape 68"/>
          <p:cNvSpPr>
            <a:spLocks noChangeArrowheads="1"/>
          </p:cNvSpPr>
          <p:nvPr/>
        </p:nvSpPr>
        <p:spPr bwMode="auto">
          <a:xfrm>
            <a:off x="6445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AutoShape 69"/>
          <p:cNvSpPr>
            <a:spLocks noChangeArrowheads="1"/>
          </p:cNvSpPr>
          <p:nvPr/>
        </p:nvSpPr>
        <p:spPr bwMode="auto">
          <a:xfrm>
            <a:off x="6459538" y="304800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latin typeface=".VnAvant" panose="020B7200000000000000" pitchFamily="34" charset="0"/>
              </a:rPr>
              <a:t>Gièng</a:t>
            </a:r>
            <a:r>
              <a:rPr lang="en-US" sz="6000" b="1" dirty="0"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atin typeface=".VnAvant" panose="020B7200000000000000" pitchFamily="34" charset="0"/>
              </a:rPr>
              <a:t>nhau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  <p:bldP spid="84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58963" y="0"/>
            <a:ext cx="62976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Kh¸c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nhau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51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92688" y="4803775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4818063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40575" y="5891213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003800" y="5870575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067550" y="3759200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65150" y="4092575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52450" y="5473700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47688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351088" y="4076700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2335213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393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746625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1349375" y="827088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auto"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810125" y="3397250"/>
            <a:ext cx="3622675" cy="3460750"/>
            <a:chOff x="3432" y="1000"/>
            <a:chExt cx="2328" cy="2308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16200000" flipH="1">
              <a:off x="4333" y="1881"/>
              <a:ext cx="2304" cy="550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3432" y="1000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854575" y="4259263"/>
            <a:ext cx="2701925" cy="25987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2913" y="4311650"/>
            <a:ext cx="4025900" cy="2546350"/>
            <a:chOff x="-1077" y="992"/>
            <a:chExt cx="3149" cy="2094"/>
          </a:xfrm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512888" y="4384675"/>
            <a:ext cx="6802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73100" y="0"/>
            <a:ext cx="2476500" cy="3733800"/>
            <a:chOff x="1872" y="480"/>
            <a:chExt cx="2016" cy="2880"/>
          </a:xfrm>
        </p:grpSpPr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11" name="Picture 63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029200" y="228600"/>
            <a:ext cx="2935287" cy="3003550"/>
            <a:chOff x="1979" y="1715"/>
            <a:chExt cx="1849" cy="1892"/>
          </a:xfrm>
        </p:grpSpPr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11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8" name="AutoShape 7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42400" cy="6858000"/>
          </a:xfrm>
          <a:noFill/>
          <a:ln/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luôn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mạnh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khỏe,công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tốt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cháu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chăm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ngoan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giỏi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tạm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biệt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hẹn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gặp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05" name="WordArt 57"/>
          <p:cNvSpPr>
            <a:spLocks noChangeArrowheads="1" noChangeShapeType="1" noTextEdit="1"/>
          </p:cNvSpPr>
          <p:nvPr/>
        </p:nvSpPr>
        <p:spPr bwMode="auto">
          <a:xfrm>
            <a:off x="449263" y="1600200"/>
            <a:ext cx="8374062" cy="229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71" grpId="0"/>
      <p:bldP spid="2050" grpId="0" animBg="1"/>
      <p:bldP spid="2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  <p:pic>
        <p:nvPicPr>
          <p:cNvPr id="122913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2914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066541_1218848278986587_49419558042197466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6523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06524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452024_5689245504464410_25357067523462565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209800" cy="3200400"/>
          </a:xfrm>
        </p:spPr>
      </p:pic>
      <p:pic>
        <p:nvPicPr>
          <p:cNvPr id="5" name="Picture 4" descr="277849581_2888988358008457_5320551588126599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38400" cy="3124200"/>
          </a:xfrm>
          <a:prstGeom prst="rect">
            <a:avLst/>
          </a:prstGeom>
        </p:spPr>
      </p:pic>
      <p:pic>
        <p:nvPicPr>
          <p:cNvPr id="6" name="Picture 5" descr="314637765_2223012537859906_82376225484432130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04800" y="1712913"/>
            <a:ext cx="3810000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SO SÁNH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684</Words>
  <Application>Microsoft Office PowerPoint</Application>
  <PresentationFormat>On-screen Show (4:3)</PresentationFormat>
  <Paragraphs>101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Bài học đến đây là kết thúc  Chúc các cô luôn mạnh khỏe,công tác tốt Chúc các cháu chăm ngoan , học giỏi ! Xin chào tạm biệt và hẹn gặp lại!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Techsi.vn</cp:lastModifiedBy>
  <cp:revision>22</cp:revision>
  <dcterms:created xsi:type="dcterms:W3CDTF">2022-11-07T15:22:08Z</dcterms:created>
  <dcterms:modified xsi:type="dcterms:W3CDTF">2025-10-08T02:32:45Z</dcterms:modified>
</cp:coreProperties>
</file>