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62" r:id="rId9"/>
    <p:sldId id="268" r:id="rId10"/>
    <p:sldId id="267" r:id="rId11"/>
    <p:sldId id="266" r:id="rId12"/>
    <p:sldId id="265" r:id="rId13"/>
    <p:sldId id="264" r:id="rId14"/>
    <p:sldId id="283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5" r:id="rId25"/>
    <p:sldId id="27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DFCE-BCBC-4261-B402-E637EB55F682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ac%20KH%205-6%20tuoi\KP%20nuocva%20song%20bien\songbien1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&#225;c%20ga%20h&#7897;i%20gi&#7843;ng\KP%20nuoc%20va%20song%20bien\songthanok.wmv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\c&#225;c%20ga%20h&#7897;i%20gi&#7843;ng\KP%20nuoc%20va%20song%20bien\Em%20yeu%20bien%20dao%20que%20em.mp3" TargetMode="Externa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&#225;c%20ga%20h&#7897;i%20gi&#7843;ng\KP%20nuoc%20va%20song%20bien\beyeubiendacat.mp4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TRƯỜNG MẦM </a:t>
            </a:r>
            <a:r>
              <a:rPr lang="en-US" sz="2000" b="1">
                <a:solidFill>
                  <a:srgbClr val="002060"/>
                </a:solidFill>
              </a:rPr>
              <a:t>NON HOA ANH ĐÀO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733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tài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Trò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chuyện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sóng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 err="1">
                <a:solidFill>
                  <a:srgbClr val="0070C0"/>
                </a:solidFill>
              </a:rPr>
              <a:t>Chủ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đề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Nước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hiện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tượng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err="1">
                <a:solidFill>
                  <a:srgbClr val="0070C0"/>
                </a:solidFill>
              </a:rPr>
              <a:t>tự</a:t>
            </a:r>
            <a:r>
              <a:rPr lang="en-US" sz="2400" b="1">
                <a:solidFill>
                  <a:srgbClr val="0070C0"/>
                </a:solidFill>
              </a:rPr>
              <a:t> nhiên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0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01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2407" y="1371600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305800" y="6400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biển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ô </a:t>
            </a:r>
            <a:r>
              <a:rPr lang="en-US" sz="2400" dirty="0" err="1">
                <a:solidFill>
                  <a:srgbClr val="FF0000"/>
                </a:solidFill>
              </a:rPr>
              <a:t>nhiễm</a:t>
            </a:r>
            <a:r>
              <a:rPr lang="en-US" dirty="0"/>
              <a:t>:</a:t>
            </a:r>
          </a:p>
        </p:txBody>
      </p:sp>
      <p:pic>
        <p:nvPicPr>
          <p:cNvPr id="5" name="Picture 4" descr="r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382000" cy="5562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 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754064"/>
            <a:ext cx="7620000" cy="4914900"/>
          </a:xfrm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g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467600" cy="5029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Nguyên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nhân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biển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bị</a:t>
            </a:r>
            <a:r>
              <a:rPr lang="en-US" sz="2000" dirty="0">
                <a:solidFill>
                  <a:srgbClr val="FF0000"/>
                </a:solidFill>
              </a:rPr>
              <a:t> ô </a:t>
            </a:r>
            <a:r>
              <a:rPr lang="en-US" sz="2000" dirty="0" err="1">
                <a:solidFill>
                  <a:srgbClr val="FF0000"/>
                </a:solidFill>
              </a:rPr>
              <a:t>nhiễm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 descr="bắt cá biể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4343400" cy="3048000"/>
          </a:xfrm>
          <a:prstGeom prst="rect">
            <a:avLst/>
          </a:prstGeom>
        </p:spPr>
      </p:pic>
      <p:pic>
        <p:nvPicPr>
          <p:cNvPr id="6" name="Picture 5" descr="xả rá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85800"/>
            <a:ext cx="3953251" cy="3048000"/>
          </a:xfrm>
          <a:prstGeom prst="rect">
            <a:avLst/>
          </a:prstGeom>
        </p:spPr>
      </p:pic>
      <p:pic>
        <p:nvPicPr>
          <p:cNvPr id="7" name="Picture 6" descr="dò dâu 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4343400" cy="2720340"/>
          </a:xfrm>
          <a:prstGeom prst="rect">
            <a:avLst/>
          </a:prstGeom>
        </p:spPr>
      </p:pic>
      <p:pic>
        <p:nvPicPr>
          <p:cNvPr id="8" name="Picture 7" descr="chiến tra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962399"/>
            <a:ext cx="3962400" cy="2739669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gbien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762000"/>
            <a:ext cx="8070851" cy="590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chuyện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sóng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867665" cy="2362200"/>
          </a:xfrm>
          <a:prstGeom prst="rect">
            <a:avLst/>
          </a:prstGeom>
        </p:spPr>
      </p:pic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29000"/>
            <a:ext cx="6705600" cy="3048000"/>
          </a:xfrm>
          <a:prstGeom prst="rect">
            <a:avLst/>
          </a:prstGeom>
        </p:spPr>
      </p:pic>
      <p:pic>
        <p:nvPicPr>
          <p:cNvPr id="8" name="Picture 7" descr="s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14400"/>
            <a:ext cx="3810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paper3_5a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086600" cy="491966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143000"/>
            <a:ext cx="7071817" cy="490696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Video </a:t>
            </a:r>
            <a:r>
              <a:rPr lang="en-US" sz="2000" b="1" dirty="0" err="1">
                <a:solidFill>
                  <a:srgbClr val="FF0000"/>
                </a:solidFill>
              </a:rPr>
              <a:t>thảm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họa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sóng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thần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songthan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09600"/>
            <a:ext cx="83058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172200" cy="5635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Mở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rộng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một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thảm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họa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thiên</a:t>
            </a:r>
            <a:r>
              <a:rPr lang="en-US" sz="2000" b="1" dirty="0">
                <a:solidFill>
                  <a:srgbClr val="FF0000"/>
                </a:solidFill>
              </a:rPr>
              <a:t> tai </a:t>
            </a:r>
            <a:r>
              <a:rPr lang="en-US" sz="2000" b="1" dirty="0" err="1">
                <a:solidFill>
                  <a:srgbClr val="FF0000"/>
                </a:solidFill>
              </a:rPr>
              <a:t>khác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3" descr="bao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162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38200" y="1752600"/>
            <a:ext cx="6781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Kiến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lợi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ích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vật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trạng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nhiễm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dẫn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thiên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tai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bão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giữ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vứt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hay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sông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suối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Rèn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nhớ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chủ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phát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Rèn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kĩ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Thái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giữ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vứt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hay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sông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suối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hứng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thú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MỤC ĐÍCH – YÊU CẦU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chung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biển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 descr="r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14400"/>
            <a:ext cx="8262551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hong xa rac(3)(2)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97" y="1219200"/>
            <a:ext cx="7857006" cy="490696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h 1(2)(2)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6781800" cy="5534659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k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52600"/>
            <a:ext cx="4466105" cy="3492541"/>
          </a:xfrm>
        </p:spPr>
      </p:pic>
      <p:pic>
        <p:nvPicPr>
          <p:cNvPr id="5" name="Picture 4" descr="r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3924300" cy="2971800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39624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chơi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Trèo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thuyền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nhặt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rác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14400" y="1447800"/>
            <a:ext cx="6477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chuẩn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bị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nhiều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túi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nilon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hộp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sữa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cốc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nhựa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bắt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nhaylàm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tiếp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cứ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hết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nhiều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thắng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.(Cho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tất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4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cùng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m yeu bien dao que 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52600"/>
            <a:ext cx="4350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8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259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</a:t>
            </a:r>
          </a:p>
          <a:p>
            <a:pPr algn="ctr"/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mạnh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hạnh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phúc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: </a:t>
            </a:r>
            <a:r>
              <a:rPr lang="en-US" sz="2000" dirty="0" err="1"/>
              <a:t>Bãi</a:t>
            </a:r>
            <a:r>
              <a:rPr lang="en-US" sz="2000" dirty="0"/>
              <a:t> </a:t>
            </a:r>
            <a:r>
              <a:rPr lang="en-US" sz="2000" dirty="0" err="1"/>
              <a:t>biển</a:t>
            </a:r>
            <a:r>
              <a:rPr lang="en-US" sz="2000" dirty="0"/>
              <a:t> </a:t>
            </a:r>
            <a:r>
              <a:rPr lang="en-US" sz="2000" dirty="0" err="1"/>
              <a:t>quê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Quê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bãi</a:t>
            </a:r>
            <a:r>
              <a:rPr lang="en-US" sz="2000" dirty="0"/>
              <a:t> </a:t>
            </a:r>
            <a:r>
              <a:rPr lang="en-US" sz="2000" dirty="0" err="1"/>
              <a:t>biển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cảnh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biển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mênh</a:t>
            </a:r>
            <a:r>
              <a:rPr lang="en-US" sz="2000" dirty="0"/>
              <a:t> </a:t>
            </a:r>
            <a:r>
              <a:rPr lang="en-US" sz="2000" dirty="0" err="1"/>
              <a:t>mông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Sóng</a:t>
            </a:r>
            <a:r>
              <a:rPr lang="en-US" sz="2000" dirty="0"/>
              <a:t> </a:t>
            </a:r>
            <a:r>
              <a:rPr lang="en-US" sz="2000" dirty="0" err="1"/>
              <a:t>xô</a:t>
            </a:r>
            <a:r>
              <a:rPr lang="en-US" sz="2000" dirty="0"/>
              <a:t> </a:t>
            </a:r>
            <a:r>
              <a:rPr lang="en-US" sz="2000" dirty="0" err="1"/>
              <a:t>tràn</a:t>
            </a:r>
            <a:r>
              <a:rPr lang="en-US" sz="2000" dirty="0"/>
              <a:t> </a:t>
            </a:r>
            <a:r>
              <a:rPr lang="en-US" sz="2000" dirty="0" err="1"/>
              <a:t>bãi</a:t>
            </a:r>
            <a:r>
              <a:rPr lang="en-US" sz="2000" dirty="0"/>
              <a:t> </a:t>
            </a:r>
            <a:r>
              <a:rPr lang="en-US" sz="2000" dirty="0" err="1"/>
              <a:t>cát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Sớm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vang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thuyền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khơi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ngả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Thuyền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ắp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Quê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giàu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tha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quê</a:t>
            </a:r>
            <a:r>
              <a:rPr lang="en-US" sz="2000" dirty="0"/>
              <a:t>.</a:t>
            </a:r>
          </a:p>
        </p:txBody>
      </p:sp>
      <p:pic>
        <p:nvPicPr>
          <p:cNvPr id="4" name="Picture 3" descr="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1981200" cy="1344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38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II. CHUẨN BỊ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Video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bị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nhiễm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ảnh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lợi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ích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ảnh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Phương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pháp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đàm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nghiệm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lắm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thoải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mái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7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III. TIẾN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Ổn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chức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Cô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biển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suối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Chẳng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sông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Rộng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ngát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Sâu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thẳm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cùng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Dập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dềnh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muôn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sóng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xuống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tắm</a:t>
            </a:r>
            <a:r>
              <a:rPr lang="en-US" dirty="0">
                <a:solidFill>
                  <a:srgbClr val="002060"/>
                </a:solidFill>
              </a:rPr>
              <a:t> , </a:t>
            </a:r>
            <a:r>
              <a:rPr lang="en-US" dirty="0" err="1">
                <a:solidFill>
                  <a:srgbClr val="002060"/>
                </a:solidFill>
              </a:rPr>
              <a:t>bơi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2060"/>
                </a:solidFill>
              </a:rPr>
              <a:t>Khi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nóng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390271" y="4572000"/>
            <a:ext cx="978408" cy="67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399"/>
            <a:ext cx="8077200" cy="5532883"/>
          </a:xfrm>
          <a:prstGeom prst="rect">
            <a:avLst/>
          </a:prstGeom>
        </p:spPr>
      </p:pic>
      <p:pic>
        <p:nvPicPr>
          <p:cNvPr id="5" name="Picture 4" descr="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Biển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nhiều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cảnh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Picture 5" descr="ok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445869" cy="2819400"/>
          </a:xfrm>
          <a:prstGeom prst="rect">
            <a:avLst/>
          </a:prstGeom>
        </p:spPr>
      </p:pic>
      <p:pic>
        <p:nvPicPr>
          <p:cNvPr id="8" name="Picture 7" descr="bm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7200"/>
            <a:ext cx="4267200" cy="2811958"/>
          </a:xfrm>
          <a:prstGeom prst="rect">
            <a:avLst/>
          </a:prstGeom>
        </p:spPr>
      </p:pic>
      <p:pic>
        <p:nvPicPr>
          <p:cNvPr id="10" name="Picture 9" descr="b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419600" cy="2819400"/>
          </a:xfrm>
          <a:prstGeom prst="rect">
            <a:avLst/>
          </a:prstGeom>
        </p:spPr>
      </p:pic>
      <p:pic>
        <p:nvPicPr>
          <p:cNvPr id="11" name="Picture 10" descr="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733800"/>
            <a:ext cx="4318000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782"/>
            <a:ext cx="9144000" cy="605443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lợi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nước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biển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tắm</a:t>
            </a:r>
            <a:r>
              <a:rPr lang="en-US" dirty="0"/>
              <a:t> </a:t>
            </a:r>
            <a:r>
              <a:rPr lang="en-US" dirty="0" err="1"/>
              <a:t>mát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biển</a:t>
            </a:r>
            <a:endParaRPr lang="en-US" dirty="0"/>
          </a:p>
        </p:txBody>
      </p:sp>
      <p:pic>
        <p:nvPicPr>
          <p:cNvPr id="9" name="Picture 8" descr="muoi b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057399" cy="1507067"/>
          </a:xfrm>
          <a:prstGeom prst="rect">
            <a:avLst/>
          </a:prstGeom>
        </p:spPr>
      </p:pic>
      <p:pic>
        <p:nvPicPr>
          <p:cNvPr id="10" name="Picture 9" descr="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524000"/>
            <a:ext cx="2133600" cy="14615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876800"/>
            <a:ext cx="2209800" cy="158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3657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    </a:t>
            </a:r>
            <a:r>
              <a:rPr lang="en-US" dirty="0" err="1"/>
              <a:t>các</a:t>
            </a:r>
            <a:r>
              <a:rPr lang="en-US" dirty="0"/>
              <a:t> PTGT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biển</a:t>
            </a:r>
            <a:endParaRPr lang="en-US" dirty="0"/>
          </a:p>
        </p:txBody>
      </p:sp>
      <p:pic>
        <p:nvPicPr>
          <p:cNvPr id="13" name="Picture 12" descr="ich loi g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48000"/>
            <a:ext cx="2362200" cy="172547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hát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lắm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beyeubiendaca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85800"/>
            <a:ext cx="8382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684</Words>
  <Application>Microsoft Office PowerPoint</Application>
  <PresentationFormat>On-screen Show (4:3)</PresentationFormat>
  <Paragraphs>65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rộng: một số thảm họa, thiên tai khác: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88</cp:revision>
  <dcterms:created xsi:type="dcterms:W3CDTF">2018-10-18T00:32:30Z</dcterms:created>
  <dcterms:modified xsi:type="dcterms:W3CDTF">2025-06-13T03:45:25Z</dcterms:modified>
</cp:coreProperties>
</file>