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679065" y="1437322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20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NON HOA ANH ĐÀO</a:t>
            </a:r>
            <a:endParaRPr lang="vi-V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algn="ctr"/>
            <a:endParaRPr lang="vi-V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41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ADMIN</cp:lastModifiedBy>
  <cp:revision>41</cp:revision>
  <dcterms:created xsi:type="dcterms:W3CDTF">2023-10-19T01:31:00Z</dcterms:created>
  <dcterms:modified xsi:type="dcterms:W3CDTF">2025-06-10T15:08:57Z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