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DejaVu Serif Bold" panose="020B0604020202020204" charset="0"/>
      <p:regular r:id="rId10"/>
    </p:embeddedFont>
    <p:embeddedFont>
      <p:font typeface="VL Ambassador" panose="02000503000000020003" charset="0"/>
      <p:regular r:id="rId11"/>
    </p:embeddedFont>
    <p:embeddedFont>
      <p:font typeface="VL Angeline Vintage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365" y="491967"/>
            <a:ext cx="17729643" cy="9197252"/>
          </a:xfrm>
          <a:custGeom>
            <a:avLst/>
            <a:gdLst/>
            <a:ahLst/>
            <a:cxnLst/>
            <a:rect l="l" t="t" r="r" b="b"/>
            <a:pathLst>
              <a:path w="17729643" h="9197252">
                <a:moveTo>
                  <a:pt x="0" y="0"/>
                </a:moveTo>
                <a:lnTo>
                  <a:pt x="17729643" y="0"/>
                </a:lnTo>
                <a:lnTo>
                  <a:pt x="17729643" y="9197253"/>
                </a:lnTo>
                <a:lnTo>
                  <a:pt x="0" y="9197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8797" y="5268045"/>
            <a:ext cx="3850828" cy="4944884"/>
          </a:xfrm>
          <a:custGeom>
            <a:avLst/>
            <a:gdLst/>
            <a:ahLst/>
            <a:cxnLst/>
            <a:rect l="l" t="t" r="r" b="b"/>
            <a:pathLst>
              <a:path w="3850828" h="4944884">
                <a:moveTo>
                  <a:pt x="0" y="0"/>
                </a:moveTo>
                <a:lnTo>
                  <a:pt x="3850828" y="0"/>
                </a:lnTo>
                <a:lnTo>
                  <a:pt x="3850828" y="4944884"/>
                </a:lnTo>
                <a:lnTo>
                  <a:pt x="0" y="4944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598744">
            <a:off x="15772403" y="172855"/>
            <a:ext cx="2362767" cy="2493686"/>
          </a:xfrm>
          <a:custGeom>
            <a:avLst/>
            <a:gdLst/>
            <a:ahLst/>
            <a:cxnLst/>
            <a:rect l="l" t="t" r="r" b="b"/>
            <a:pathLst>
              <a:path w="2362767" h="2493686">
                <a:moveTo>
                  <a:pt x="0" y="0"/>
                </a:moveTo>
                <a:lnTo>
                  <a:pt x="2362767" y="0"/>
                </a:lnTo>
                <a:lnTo>
                  <a:pt x="2362767" y="2493686"/>
                </a:lnTo>
                <a:lnTo>
                  <a:pt x="0" y="2493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4549" y="6695408"/>
            <a:ext cx="3042459" cy="3151323"/>
          </a:xfrm>
          <a:custGeom>
            <a:avLst/>
            <a:gdLst/>
            <a:ahLst/>
            <a:cxnLst/>
            <a:rect l="l" t="t" r="r" b="b"/>
            <a:pathLst>
              <a:path w="3042459" h="3151323">
                <a:moveTo>
                  <a:pt x="0" y="0"/>
                </a:moveTo>
                <a:lnTo>
                  <a:pt x="3042459" y="0"/>
                </a:lnTo>
                <a:lnTo>
                  <a:pt x="3042459" y="3151322"/>
                </a:lnTo>
                <a:lnTo>
                  <a:pt x="0" y="3151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10866">
            <a:off x="-78144" y="221782"/>
            <a:ext cx="2669907" cy="2669907"/>
          </a:xfrm>
          <a:custGeom>
            <a:avLst/>
            <a:gdLst/>
            <a:ahLst/>
            <a:cxnLst/>
            <a:rect l="l" t="t" r="r" b="b"/>
            <a:pathLst>
              <a:path w="2669907" h="2669907">
                <a:moveTo>
                  <a:pt x="0" y="0"/>
                </a:moveTo>
                <a:lnTo>
                  <a:pt x="2669907" y="0"/>
                </a:lnTo>
                <a:lnTo>
                  <a:pt x="2669907" y="2669907"/>
                </a:lnTo>
                <a:lnTo>
                  <a:pt x="0" y="2669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37406" y="790575"/>
            <a:ext cx="13048703" cy="204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23"/>
              </a:lnSpc>
              <a:spcBef>
                <a:spcPct val="0"/>
              </a:spcBef>
            </a:pP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Bé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yêu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đồng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dao</a:t>
            </a:r>
            <a:endParaRPr lang="en-US" sz="11874" dirty="0">
              <a:solidFill>
                <a:srgbClr val="571D1D"/>
              </a:solidFill>
              <a:latin typeface="VL Angeline Vintage"/>
              <a:ea typeface="VL Angeline Vintage"/>
              <a:cs typeface="VL Angeline Vintage"/>
              <a:sym typeface="VL Angeline Vintag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21356" y="2953818"/>
            <a:ext cx="11617523" cy="21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LVPTNN </a:t>
            </a:r>
          </a:p>
          <a:p>
            <a:pPr algn="ctr">
              <a:lnSpc>
                <a:spcPts val="8539"/>
              </a:lnSpc>
            </a:pP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dao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Thằng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Bờm</a:t>
            </a:r>
            <a:endParaRPr lang="en-US" sz="6099" b="1" dirty="0">
              <a:solidFill>
                <a:srgbClr val="F20707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27135" y="5798788"/>
            <a:ext cx="436506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Độ tuổi: 4 -5 tuổi </a:t>
            </a:r>
          </a:p>
        </p:txBody>
      </p:sp>
      <p:pic>
        <p:nvPicPr>
          <p:cNvPr id="11" name="[BEAT] ĐỒNG DAO THẰNG BỜM _đúng">
            <a:hlinkClick r:id="" action="ppaction://media"/>
            <a:extLst>
              <a:ext uri="{FF2B5EF4-FFF2-40B4-BE49-F238E27FC236}">
                <a16:creationId xmlns:a16="http://schemas.microsoft.com/office/drawing/2014/main" id="{1F00AE3D-7F02-4D22-9CC5-08D406D85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56935" y="82567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08735589819">
            <a:hlinkClick r:id="" action="ppaction://media"/>
            <a:extLst>
              <a:ext uri="{FF2B5EF4-FFF2-40B4-BE49-F238E27FC236}">
                <a16:creationId xmlns:a16="http://schemas.microsoft.com/office/drawing/2014/main" id="{47FB798E-98A1-462D-9F1B-F7299C2B41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37" y="23812"/>
            <a:ext cx="18245668" cy="1026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6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365" y="491967"/>
            <a:ext cx="17729643" cy="9197252"/>
          </a:xfrm>
          <a:custGeom>
            <a:avLst/>
            <a:gdLst/>
            <a:ahLst/>
            <a:cxnLst/>
            <a:rect l="l" t="t" r="r" b="b"/>
            <a:pathLst>
              <a:path w="17729643" h="9197252">
                <a:moveTo>
                  <a:pt x="0" y="0"/>
                </a:moveTo>
                <a:lnTo>
                  <a:pt x="17729643" y="0"/>
                </a:lnTo>
                <a:lnTo>
                  <a:pt x="17729643" y="9197253"/>
                </a:lnTo>
                <a:lnTo>
                  <a:pt x="0" y="91972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68797" y="5268045"/>
            <a:ext cx="3850828" cy="4944884"/>
          </a:xfrm>
          <a:custGeom>
            <a:avLst/>
            <a:gdLst/>
            <a:ahLst/>
            <a:cxnLst/>
            <a:rect l="l" t="t" r="r" b="b"/>
            <a:pathLst>
              <a:path w="3850828" h="4944884">
                <a:moveTo>
                  <a:pt x="0" y="0"/>
                </a:moveTo>
                <a:lnTo>
                  <a:pt x="3850828" y="0"/>
                </a:lnTo>
                <a:lnTo>
                  <a:pt x="3850828" y="4944884"/>
                </a:lnTo>
                <a:lnTo>
                  <a:pt x="0" y="49448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598744">
            <a:off x="15772403" y="172855"/>
            <a:ext cx="2362767" cy="2493686"/>
          </a:xfrm>
          <a:custGeom>
            <a:avLst/>
            <a:gdLst/>
            <a:ahLst/>
            <a:cxnLst/>
            <a:rect l="l" t="t" r="r" b="b"/>
            <a:pathLst>
              <a:path w="2362767" h="2493686">
                <a:moveTo>
                  <a:pt x="0" y="0"/>
                </a:moveTo>
                <a:lnTo>
                  <a:pt x="2362767" y="0"/>
                </a:lnTo>
                <a:lnTo>
                  <a:pt x="2362767" y="2493686"/>
                </a:lnTo>
                <a:lnTo>
                  <a:pt x="0" y="24936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004549" y="6695408"/>
            <a:ext cx="3042459" cy="3151323"/>
          </a:xfrm>
          <a:custGeom>
            <a:avLst/>
            <a:gdLst/>
            <a:ahLst/>
            <a:cxnLst/>
            <a:rect l="l" t="t" r="r" b="b"/>
            <a:pathLst>
              <a:path w="3042459" h="3151323">
                <a:moveTo>
                  <a:pt x="0" y="0"/>
                </a:moveTo>
                <a:lnTo>
                  <a:pt x="3042459" y="0"/>
                </a:lnTo>
                <a:lnTo>
                  <a:pt x="3042459" y="3151322"/>
                </a:lnTo>
                <a:lnTo>
                  <a:pt x="0" y="31513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10866">
            <a:off x="-78144" y="221782"/>
            <a:ext cx="2669907" cy="2669907"/>
          </a:xfrm>
          <a:custGeom>
            <a:avLst/>
            <a:gdLst/>
            <a:ahLst/>
            <a:cxnLst/>
            <a:rect l="l" t="t" r="r" b="b"/>
            <a:pathLst>
              <a:path w="2669907" h="2669907">
                <a:moveTo>
                  <a:pt x="0" y="0"/>
                </a:moveTo>
                <a:lnTo>
                  <a:pt x="2669907" y="0"/>
                </a:lnTo>
                <a:lnTo>
                  <a:pt x="2669907" y="2669907"/>
                </a:lnTo>
                <a:lnTo>
                  <a:pt x="0" y="2669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837406" y="790575"/>
            <a:ext cx="13048703" cy="204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23"/>
              </a:lnSpc>
              <a:spcBef>
                <a:spcPct val="0"/>
              </a:spcBef>
            </a:pP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Bé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yêu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đồng</a:t>
            </a:r>
            <a:r>
              <a:rPr lang="en-US" sz="11874" dirty="0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 </a:t>
            </a:r>
            <a:r>
              <a:rPr lang="en-US" sz="11874" dirty="0" err="1">
                <a:solidFill>
                  <a:srgbClr val="571D1D"/>
                </a:solidFill>
                <a:latin typeface="VL Angeline Vintage"/>
                <a:ea typeface="VL Angeline Vintage"/>
                <a:cs typeface="VL Angeline Vintage"/>
                <a:sym typeface="VL Angeline Vintage"/>
              </a:rPr>
              <a:t>dao</a:t>
            </a:r>
            <a:endParaRPr lang="en-US" sz="11874" dirty="0">
              <a:solidFill>
                <a:srgbClr val="571D1D"/>
              </a:solidFill>
              <a:latin typeface="VL Angeline Vintage"/>
              <a:ea typeface="VL Angeline Vintage"/>
              <a:cs typeface="VL Angeline Vintage"/>
              <a:sym typeface="VL Angeline Vintag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621356" y="2953818"/>
            <a:ext cx="11617523" cy="213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LVPTNN </a:t>
            </a:r>
          </a:p>
          <a:p>
            <a:pPr algn="ctr">
              <a:lnSpc>
                <a:spcPts val="8539"/>
              </a:lnSpc>
            </a:pP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Thơ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Đồng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dao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Thằng</a:t>
            </a:r>
            <a:r>
              <a:rPr lang="en-US" sz="6099" b="1" dirty="0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099" b="1" dirty="0" err="1">
                <a:solidFill>
                  <a:srgbClr val="F20707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Bờm</a:t>
            </a:r>
            <a:endParaRPr lang="en-US" sz="6099" b="1" dirty="0">
              <a:solidFill>
                <a:srgbClr val="F20707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727135" y="5798788"/>
            <a:ext cx="4365069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71D1D"/>
                </a:solidFill>
                <a:latin typeface="VL Ambassador"/>
                <a:ea typeface="VL Ambassador"/>
                <a:cs typeface="VL Ambassador"/>
                <a:sym typeface="VL Ambassador"/>
              </a:rPr>
              <a:t>Độ tuổi: 4 -5 tuổi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66580" y="6878547"/>
            <a:ext cx="7990355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53"/>
              </a:lnSpc>
            </a:pPr>
            <a:endParaRPr lang="en-US" sz="5966">
              <a:solidFill>
                <a:srgbClr val="571D1D"/>
              </a:solidFill>
              <a:latin typeface="VL Ambassador"/>
              <a:ea typeface="VL Ambassador"/>
              <a:cs typeface="VL Ambassador"/>
              <a:sym typeface="VL Ambassador"/>
            </a:endParaRPr>
          </a:p>
        </p:txBody>
      </p:sp>
      <p:pic>
        <p:nvPicPr>
          <p:cNvPr id="11" name="[BEAT] ĐỒNG DAO THẰNG BỜM _đúng">
            <a:hlinkClick r:id="" action="ppaction://media"/>
            <a:extLst>
              <a:ext uri="{FF2B5EF4-FFF2-40B4-BE49-F238E27FC236}">
                <a16:creationId xmlns:a16="http://schemas.microsoft.com/office/drawing/2014/main" id="{1F00AE3D-7F02-4D22-9CC5-08D406D85F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356935" y="8256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1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ằng Bờm dance - CLB Tuổi Thơ - Vâng Trăng Cổ Tích (mp3cut.net)_join (1)">
            <a:hlinkClick r:id="" action="ppaction://media"/>
            <a:extLst>
              <a:ext uri="{FF2B5EF4-FFF2-40B4-BE49-F238E27FC236}">
                <a16:creationId xmlns:a16="http://schemas.microsoft.com/office/drawing/2014/main" id="{289920B7-3ECC-4E2A-91EB-605133596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36</Words>
  <Application>Microsoft Office PowerPoint</Application>
  <PresentationFormat>Custom</PresentationFormat>
  <Paragraphs>8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VL Angeline Vintage</vt:lpstr>
      <vt:lpstr>VL Ambassador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Bé yêu đồng dao</dc:title>
  <dc:creator>HH</dc:creator>
  <cp:lastModifiedBy>ADMIN</cp:lastModifiedBy>
  <cp:revision>4</cp:revision>
  <dcterms:created xsi:type="dcterms:W3CDTF">2006-08-16T00:00:00Z</dcterms:created>
  <dcterms:modified xsi:type="dcterms:W3CDTF">2025-06-10T14:44:18Z</dcterms:modified>
  <dc:identifier>DAGVz06mnoU</dc:identifier>
</cp:coreProperties>
</file>