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3" r:id="rId3"/>
  </p:sldMasterIdLst>
  <p:notesMasterIdLst>
    <p:notesMasterId r:id="rId29"/>
  </p:notesMasterIdLst>
  <p:sldIdLst>
    <p:sldId id="277" r:id="rId4"/>
    <p:sldId id="276" r:id="rId5"/>
    <p:sldId id="262" r:id="rId6"/>
    <p:sldId id="263" r:id="rId7"/>
    <p:sldId id="264" r:id="rId8"/>
    <p:sldId id="265" r:id="rId9"/>
    <p:sldId id="266" r:id="rId10"/>
    <p:sldId id="267" r:id="rId11"/>
    <p:sldId id="268" r:id="rId12"/>
    <p:sldId id="269" r:id="rId13"/>
    <p:sldId id="270" r:id="rId14"/>
    <p:sldId id="271" r:id="rId15"/>
    <p:sldId id="275" r:id="rId16"/>
    <p:sldId id="273" r:id="rId17"/>
    <p:sldId id="274" r:id="rId18"/>
    <p:sldId id="278" r:id="rId19"/>
    <p:sldId id="279" r:id="rId20"/>
    <p:sldId id="280" r:id="rId21"/>
    <p:sldId id="281" r:id="rId22"/>
    <p:sldId id="282" r:id="rId23"/>
    <p:sldId id="283" r:id="rId24"/>
    <p:sldId id="284" r:id="rId25"/>
    <p:sldId id="285" r:id="rId26"/>
    <p:sldId id="286" r:id="rId27"/>
    <p:sldId id="287" r:id="rId28"/>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5613" indent="1588" algn="l" rtl="0" fontAlgn="base">
      <a:spcBef>
        <a:spcPct val="0"/>
      </a:spcBef>
      <a:spcAft>
        <a:spcPct val="0"/>
      </a:spcAft>
      <a:defRPr kern="1200">
        <a:solidFill>
          <a:schemeClr val="tx1"/>
        </a:solidFill>
        <a:latin typeface="Arial" panose="020B0604020202020204" pitchFamily="34" charset="0"/>
        <a:ea typeface="+mn-ea"/>
        <a:cs typeface="+mn-cs"/>
      </a:defRPr>
    </a:lvl2pPr>
    <a:lvl3pPr marL="912813" indent="1588" algn="l" rtl="0" fontAlgn="base">
      <a:spcBef>
        <a:spcPct val="0"/>
      </a:spcBef>
      <a:spcAft>
        <a:spcPct val="0"/>
      </a:spcAft>
      <a:defRPr kern="1200">
        <a:solidFill>
          <a:schemeClr val="tx1"/>
        </a:solidFill>
        <a:latin typeface="Arial" panose="020B0604020202020204" pitchFamily="34" charset="0"/>
        <a:ea typeface="+mn-ea"/>
        <a:cs typeface="+mn-cs"/>
      </a:defRPr>
    </a:lvl3pPr>
    <a:lvl4pPr marL="1370013" indent="1588" algn="l" rtl="0" fontAlgn="base">
      <a:spcBef>
        <a:spcPct val="0"/>
      </a:spcBef>
      <a:spcAft>
        <a:spcPct val="0"/>
      </a:spcAft>
      <a:defRPr kern="1200">
        <a:solidFill>
          <a:schemeClr val="tx1"/>
        </a:solidFill>
        <a:latin typeface="Arial" panose="020B0604020202020204" pitchFamily="34" charset="0"/>
        <a:ea typeface="+mn-ea"/>
        <a:cs typeface="+mn-cs"/>
      </a:defRPr>
    </a:lvl4pPr>
    <a:lvl5pPr marL="1827213" indent="1588"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AAB"/>
    <a:srgbClr val="99FF33"/>
    <a:srgbClr val="CC9900"/>
    <a:srgbClr val="CCCC00"/>
    <a:srgbClr val="E6C77A"/>
    <a:srgbClr val="B6C0E8"/>
    <a:srgbClr val="798BD5"/>
    <a:srgbClr val="F2AD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730" y="4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DC43FFF-7487-4316-9085-2C5E9455140B}" type="datetimeFigureOut">
              <a:rPr lang="en-US"/>
              <a:pPr>
                <a:defRPr/>
              </a:pPr>
              <a:t>11/12/2024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4B82C03-6F48-496C-8A93-8AD3FB08F80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F3E770-418D-432F-89DE-4053918F202D}" type="slidenum">
              <a:rPr lang="en-US" altLang="en-US">
                <a:solidFill>
                  <a:srgbClr val="000000"/>
                </a:solidFill>
              </a:rPr>
              <a:pPr eaLnBrk="1" hangingPunct="1"/>
              <a:t>1</a:t>
            </a:fld>
            <a:endParaRPr lang="en-US" altLang="en-US">
              <a:solidFill>
                <a:srgbClr val="000000"/>
              </a:solidFill>
            </a:endParaRPr>
          </a:p>
        </p:txBody>
      </p:sp>
      <p:sp>
        <p:nvSpPr>
          <p:cNvPr id="30723" name="Rectangle 2"/>
          <p:cNvSpPr>
            <a:spLocks noGrp="1" noRot="1" noChangeAspect="1" noTextEdit="1"/>
          </p:cNvSpPr>
          <p:nvPr>
            <p:ph type="sldImg"/>
          </p:nvPr>
        </p:nvSpPr>
        <p:spPr bwMode="auto">
          <a:xfrm>
            <a:off x="384175" y="687388"/>
            <a:ext cx="6089650"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541205-08FE-4E1C-A4AA-5B01D0DBBF36}" type="slidenum">
              <a:rPr lang="en-US" altLang="en-US"/>
              <a:pPr eaLnBrk="1" hangingPunct="1"/>
              <a:t>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0534AAB-424B-4916-AC31-F85754AEAE8B}" type="slidenum">
              <a:rPr lang="en-US" altLang="en-US">
                <a:solidFill>
                  <a:srgbClr val="000000"/>
                </a:solidFill>
              </a:rPr>
              <a:pPr eaLnBrk="1" hangingPunct="1"/>
              <a:t>17</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A9510EA-4447-4284-B2CC-2E9CFF46F5CA}" type="slidenum">
              <a:rPr lang="en-US" altLang="en-US"/>
              <a:pPr/>
              <a:t>‹#›</a:t>
            </a:fld>
            <a:endParaRPr lang="en-US" altLang="en-US"/>
          </a:p>
        </p:txBody>
      </p:sp>
    </p:spTree>
    <p:extLst>
      <p:ext uri="{BB962C8B-B14F-4D97-AF65-F5344CB8AC3E}">
        <p14:creationId xmlns:p14="http://schemas.microsoft.com/office/powerpoint/2010/main" val="3010500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EC1E958-4668-4B66-B498-12486041B0F4}" type="slidenum">
              <a:rPr lang="en-US" altLang="en-US"/>
              <a:pPr/>
              <a:t>‹#›</a:t>
            </a:fld>
            <a:endParaRPr lang="en-US" altLang="en-US"/>
          </a:p>
        </p:txBody>
      </p:sp>
    </p:spTree>
    <p:extLst>
      <p:ext uri="{BB962C8B-B14F-4D97-AF65-F5344CB8AC3E}">
        <p14:creationId xmlns:p14="http://schemas.microsoft.com/office/powerpoint/2010/main" val="167707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1"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05980"/>
            <a:ext cx="6019801"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904E709-6EB2-4514-A97D-00B50BF8DF25}" type="slidenum">
              <a:rPr lang="en-US" altLang="en-US"/>
              <a:pPr/>
              <a:t>‹#›</a:t>
            </a:fld>
            <a:endParaRPr lang="en-US" altLang="en-US"/>
          </a:p>
        </p:txBody>
      </p:sp>
    </p:spTree>
    <p:extLst>
      <p:ext uri="{BB962C8B-B14F-4D97-AF65-F5344CB8AC3E}">
        <p14:creationId xmlns:p14="http://schemas.microsoft.com/office/powerpoint/2010/main" val="914100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2"/>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FC4E23FF-786B-41E3-915C-1E4A0DD140A3}" type="slidenum">
              <a:rPr lang="vi-VN" altLang="en-US"/>
              <a:pPr/>
              <a:t>‹#›</a:t>
            </a:fld>
            <a:endParaRPr lang="vi-VN" altLang="en-US"/>
          </a:p>
        </p:txBody>
      </p:sp>
    </p:spTree>
    <p:extLst>
      <p:ext uri="{BB962C8B-B14F-4D97-AF65-F5344CB8AC3E}">
        <p14:creationId xmlns:p14="http://schemas.microsoft.com/office/powerpoint/2010/main" val="94232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B4486BF6-D4CC-47F8-9662-D427F5CC9E41}" type="slidenum">
              <a:rPr lang="vi-VN" altLang="en-US"/>
              <a:pPr/>
              <a:t>‹#›</a:t>
            </a:fld>
            <a:endParaRPr lang="vi-VN" altLang="en-US"/>
          </a:p>
        </p:txBody>
      </p:sp>
    </p:spTree>
    <p:extLst>
      <p:ext uri="{BB962C8B-B14F-4D97-AF65-F5344CB8AC3E}">
        <p14:creationId xmlns:p14="http://schemas.microsoft.com/office/powerpoint/2010/main" val="2355542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8"/>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0D843BE5-8817-42B3-84A7-05A2034E9042}" type="slidenum">
              <a:rPr lang="vi-VN" altLang="en-US"/>
              <a:pPr/>
              <a:t>‹#›</a:t>
            </a:fld>
            <a:endParaRPr lang="vi-VN" altLang="en-US"/>
          </a:p>
        </p:txBody>
      </p:sp>
    </p:spTree>
    <p:extLst>
      <p:ext uri="{BB962C8B-B14F-4D97-AF65-F5344CB8AC3E}">
        <p14:creationId xmlns:p14="http://schemas.microsoft.com/office/powerpoint/2010/main" val="2566521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2" y="1200154"/>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1" y="1200154"/>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fld id="{2BCCFDFA-6263-4950-8BC0-EC559CBE6899}" type="slidenum">
              <a:rPr lang="vi-VN" altLang="en-US"/>
              <a:pPr/>
              <a:t>‹#›</a:t>
            </a:fld>
            <a:endParaRPr lang="vi-VN" altLang="en-US"/>
          </a:p>
        </p:txBody>
      </p:sp>
    </p:spTree>
    <p:extLst>
      <p:ext uri="{BB962C8B-B14F-4D97-AF65-F5344CB8AC3E}">
        <p14:creationId xmlns:p14="http://schemas.microsoft.com/office/powerpoint/2010/main" val="3769824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8" y="1151335"/>
            <a:ext cx="4041774"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fld id="{3A24DBDC-A3CA-4844-AFEF-7BB01F4E858F}" type="slidenum">
              <a:rPr lang="vi-VN" altLang="en-US"/>
              <a:pPr/>
              <a:t>‹#›</a:t>
            </a:fld>
            <a:endParaRPr lang="vi-VN" altLang="en-US"/>
          </a:p>
        </p:txBody>
      </p:sp>
    </p:spTree>
    <p:extLst>
      <p:ext uri="{BB962C8B-B14F-4D97-AF65-F5344CB8AC3E}">
        <p14:creationId xmlns:p14="http://schemas.microsoft.com/office/powerpoint/2010/main" val="2277194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fld id="{A3D3D684-321D-46F2-911A-FCC496C5B981}" type="slidenum">
              <a:rPr lang="vi-VN" altLang="en-US"/>
              <a:pPr/>
              <a:t>‹#›</a:t>
            </a:fld>
            <a:endParaRPr lang="vi-VN" altLang="en-US"/>
          </a:p>
        </p:txBody>
      </p:sp>
    </p:spTree>
    <p:extLst>
      <p:ext uri="{BB962C8B-B14F-4D97-AF65-F5344CB8AC3E}">
        <p14:creationId xmlns:p14="http://schemas.microsoft.com/office/powerpoint/2010/main" val="3131556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fld id="{00D6615B-CCEB-4A25-920E-758F7C8ED628}" type="slidenum">
              <a:rPr lang="vi-VN" altLang="en-US"/>
              <a:pPr/>
              <a:t>‹#›</a:t>
            </a:fld>
            <a:endParaRPr lang="vi-VN" altLang="en-US"/>
          </a:p>
        </p:txBody>
      </p:sp>
    </p:spTree>
    <p:extLst>
      <p:ext uri="{BB962C8B-B14F-4D97-AF65-F5344CB8AC3E}">
        <p14:creationId xmlns:p14="http://schemas.microsoft.com/office/powerpoint/2010/main" val="3202103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3" y="204791"/>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fld id="{1CFC4351-E5DC-498C-AB5F-CA3CEB5A04BF}" type="slidenum">
              <a:rPr lang="vi-VN" altLang="en-US"/>
              <a:pPr/>
              <a:t>‹#›</a:t>
            </a:fld>
            <a:endParaRPr lang="vi-VN" altLang="en-US"/>
          </a:p>
        </p:txBody>
      </p:sp>
    </p:spTree>
    <p:extLst>
      <p:ext uri="{BB962C8B-B14F-4D97-AF65-F5344CB8AC3E}">
        <p14:creationId xmlns:p14="http://schemas.microsoft.com/office/powerpoint/2010/main" val="998222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5DD1893-3917-43C6-98F4-4A8D5F41F745}" type="slidenum">
              <a:rPr lang="en-US" altLang="en-US"/>
              <a:pPr/>
              <a:t>‹#›</a:t>
            </a:fld>
            <a:endParaRPr lang="en-US" altLang="en-US"/>
          </a:p>
        </p:txBody>
      </p:sp>
    </p:spTree>
    <p:extLst>
      <p:ext uri="{BB962C8B-B14F-4D97-AF65-F5344CB8AC3E}">
        <p14:creationId xmlns:p14="http://schemas.microsoft.com/office/powerpoint/2010/main" val="360867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vi-VN" noProof="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fld id="{708F7774-C507-41FD-B4C5-23D6DB129947}" type="slidenum">
              <a:rPr lang="vi-VN" altLang="en-US"/>
              <a:pPr/>
              <a:t>‹#›</a:t>
            </a:fld>
            <a:endParaRPr lang="vi-VN" altLang="en-US"/>
          </a:p>
        </p:txBody>
      </p:sp>
    </p:spTree>
    <p:extLst>
      <p:ext uri="{BB962C8B-B14F-4D97-AF65-F5344CB8AC3E}">
        <p14:creationId xmlns:p14="http://schemas.microsoft.com/office/powerpoint/2010/main" val="3959347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41B330AB-6F09-4E26-BA0F-516FC52DD18F}" type="slidenum">
              <a:rPr lang="vi-VN" altLang="en-US"/>
              <a:pPr/>
              <a:t>‹#›</a:t>
            </a:fld>
            <a:endParaRPr lang="vi-VN" altLang="en-US"/>
          </a:p>
        </p:txBody>
      </p:sp>
    </p:spTree>
    <p:extLst>
      <p:ext uri="{BB962C8B-B14F-4D97-AF65-F5344CB8AC3E}">
        <p14:creationId xmlns:p14="http://schemas.microsoft.com/office/powerpoint/2010/main" val="1170769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1" cy="43886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1" y="205980"/>
            <a:ext cx="6019801"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FDE21D2F-3FBE-4F39-9272-E305AC29F010}" type="slidenum">
              <a:rPr lang="vi-VN" altLang="en-US"/>
              <a:pPr/>
              <a:t>‹#›</a:t>
            </a:fld>
            <a:endParaRPr lang="vi-VN" altLang="en-US"/>
          </a:p>
        </p:txBody>
      </p:sp>
    </p:spTree>
    <p:extLst>
      <p:ext uri="{BB962C8B-B14F-4D97-AF65-F5344CB8AC3E}">
        <p14:creationId xmlns:p14="http://schemas.microsoft.com/office/powerpoint/2010/main" val="238207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AAE8FD34-68BA-4567-B054-B8256F49B9DA}" type="slidenum">
              <a:rPr lang="en-US" altLang="en-US"/>
              <a:pPr/>
              <a:t>‹#›</a:t>
            </a:fld>
            <a:endParaRPr lang="en-US" altLang="en-US"/>
          </a:p>
        </p:txBody>
      </p:sp>
    </p:spTree>
    <p:extLst>
      <p:ext uri="{BB962C8B-B14F-4D97-AF65-F5344CB8AC3E}">
        <p14:creationId xmlns:p14="http://schemas.microsoft.com/office/powerpoint/2010/main" val="1977147227"/>
      </p:ext>
    </p:extLst>
  </p:cSld>
  <p:clrMapOvr>
    <a:masterClrMapping/>
  </p:clrMapOvr>
  <p:transition>
    <p:diamon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271C98B8-836E-4781-B809-CCF946E11C2E}" type="slidenum">
              <a:rPr lang="en-US" altLang="en-US"/>
              <a:pPr/>
              <a:t>‹#›</a:t>
            </a:fld>
            <a:endParaRPr lang="en-US" altLang="en-US"/>
          </a:p>
        </p:txBody>
      </p:sp>
    </p:spTree>
    <p:extLst>
      <p:ext uri="{BB962C8B-B14F-4D97-AF65-F5344CB8AC3E}">
        <p14:creationId xmlns:p14="http://schemas.microsoft.com/office/powerpoint/2010/main" val="3949846426"/>
      </p:ext>
    </p:extLst>
  </p:cSld>
  <p:clrMapOvr>
    <a:masterClrMapping/>
  </p:clrMapOvr>
  <p:transition>
    <p:diamon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59E1C9DE-C2EF-4703-A3BA-7A3E2592FF27}" type="slidenum">
              <a:rPr lang="en-US" altLang="en-US"/>
              <a:pPr/>
              <a:t>‹#›</a:t>
            </a:fld>
            <a:endParaRPr lang="en-US" altLang="en-US"/>
          </a:p>
        </p:txBody>
      </p:sp>
    </p:spTree>
    <p:extLst>
      <p:ext uri="{BB962C8B-B14F-4D97-AF65-F5344CB8AC3E}">
        <p14:creationId xmlns:p14="http://schemas.microsoft.com/office/powerpoint/2010/main" val="415478750"/>
      </p:ext>
    </p:extLst>
  </p:cSld>
  <p:clrMapOvr>
    <a:masterClrMapping/>
  </p:clrMapOvr>
  <p:transition>
    <p:diamon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91F2D0A8-CBA5-46D0-8940-A00DD1A54C41}" type="slidenum">
              <a:rPr lang="en-US" altLang="en-US"/>
              <a:pPr/>
              <a:t>‹#›</a:t>
            </a:fld>
            <a:endParaRPr lang="en-US" altLang="en-US"/>
          </a:p>
        </p:txBody>
      </p:sp>
    </p:spTree>
    <p:extLst>
      <p:ext uri="{BB962C8B-B14F-4D97-AF65-F5344CB8AC3E}">
        <p14:creationId xmlns:p14="http://schemas.microsoft.com/office/powerpoint/2010/main" val="943921552"/>
      </p:ext>
    </p:extLst>
  </p:cSld>
  <p:clrMapOvr>
    <a:masterClrMapping/>
  </p:clrMapOvr>
  <p:transition>
    <p:diamon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fld id="{9B0C561C-3220-4A7C-853A-5CE77F0FE5E3}" type="slidenum">
              <a:rPr lang="en-US" altLang="en-US"/>
              <a:pPr/>
              <a:t>‹#›</a:t>
            </a:fld>
            <a:endParaRPr lang="en-US" altLang="en-US"/>
          </a:p>
        </p:txBody>
      </p:sp>
    </p:spTree>
    <p:extLst>
      <p:ext uri="{BB962C8B-B14F-4D97-AF65-F5344CB8AC3E}">
        <p14:creationId xmlns:p14="http://schemas.microsoft.com/office/powerpoint/2010/main" val="737120085"/>
      </p:ext>
    </p:extLst>
  </p:cSld>
  <p:clrMapOvr>
    <a:masterClrMapping/>
  </p:clrMapOvr>
  <p:transition>
    <p:diamon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D35FDBA4-D714-4C52-A284-68F3D5C81657}" type="slidenum">
              <a:rPr lang="en-US" altLang="en-US"/>
              <a:pPr/>
              <a:t>‹#›</a:t>
            </a:fld>
            <a:endParaRPr lang="en-US" altLang="en-US"/>
          </a:p>
        </p:txBody>
      </p:sp>
    </p:spTree>
    <p:extLst>
      <p:ext uri="{BB962C8B-B14F-4D97-AF65-F5344CB8AC3E}">
        <p14:creationId xmlns:p14="http://schemas.microsoft.com/office/powerpoint/2010/main" val="3434233698"/>
      </p:ext>
    </p:extLst>
  </p:cSld>
  <p:clrMapOvr>
    <a:masterClrMapping/>
  </p:clrMapOvr>
  <p:transition>
    <p:diamon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6AB10705-CC5D-4916-B4F5-1BFB29CBCC4C}" type="slidenum">
              <a:rPr lang="en-US" altLang="en-US"/>
              <a:pPr/>
              <a:t>‹#›</a:t>
            </a:fld>
            <a:endParaRPr lang="en-US" altLang="en-US"/>
          </a:p>
        </p:txBody>
      </p:sp>
    </p:spTree>
    <p:extLst>
      <p:ext uri="{BB962C8B-B14F-4D97-AF65-F5344CB8AC3E}">
        <p14:creationId xmlns:p14="http://schemas.microsoft.com/office/powerpoint/2010/main" val="3743259716"/>
      </p:ext>
    </p:extLst>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24FF8A5-F87D-4ABA-BC67-0F9366B3C96F}" type="slidenum">
              <a:rPr lang="en-US" altLang="en-US"/>
              <a:pPr/>
              <a:t>‹#›</a:t>
            </a:fld>
            <a:endParaRPr lang="en-US" altLang="en-US"/>
          </a:p>
        </p:txBody>
      </p:sp>
    </p:spTree>
    <p:extLst>
      <p:ext uri="{BB962C8B-B14F-4D97-AF65-F5344CB8AC3E}">
        <p14:creationId xmlns:p14="http://schemas.microsoft.com/office/powerpoint/2010/main" val="4132819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3F3C9FCD-D1D2-4459-87D7-DFC2B35699A2}" type="slidenum">
              <a:rPr lang="en-US" altLang="en-US"/>
              <a:pPr/>
              <a:t>‹#›</a:t>
            </a:fld>
            <a:endParaRPr lang="en-US" altLang="en-US"/>
          </a:p>
        </p:txBody>
      </p:sp>
    </p:spTree>
    <p:extLst>
      <p:ext uri="{BB962C8B-B14F-4D97-AF65-F5344CB8AC3E}">
        <p14:creationId xmlns:p14="http://schemas.microsoft.com/office/powerpoint/2010/main" val="2880147072"/>
      </p:ext>
    </p:extLst>
  </p:cSld>
  <p:clrMapOvr>
    <a:masterClrMapping/>
  </p:clrMapOvr>
  <p:transition>
    <p:diamon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48190CC7-9D96-40EF-BC25-470C1C929027}" type="slidenum">
              <a:rPr lang="en-US" altLang="en-US"/>
              <a:pPr/>
              <a:t>‹#›</a:t>
            </a:fld>
            <a:endParaRPr lang="en-US" altLang="en-US"/>
          </a:p>
        </p:txBody>
      </p:sp>
    </p:spTree>
    <p:extLst>
      <p:ext uri="{BB962C8B-B14F-4D97-AF65-F5344CB8AC3E}">
        <p14:creationId xmlns:p14="http://schemas.microsoft.com/office/powerpoint/2010/main" val="1471740941"/>
      </p:ext>
    </p:extLst>
  </p:cSld>
  <p:clrMapOvr>
    <a:masterClrMapping/>
  </p:clrMapOvr>
  <p:transition>
    <p:diamon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7F618FFE-1EB8-49E8-9B23-EBA0434DCAC0}" type="slidenum">
              <a:rPr lang="en-US" altLang="en-US"/>
              <a:pPr/>
              <a:t>‹#›</a:t>
            </a:fld>
            <a:endParaRPr lang="en-US" altLang="en-US"/>
          </a:p>
        </p:txBody>
      </p:sp>
    </p:spTree>
    <p:extLst>
      <p:ext uri="{BB962C8B-B14F-4D97-AF65-F5344CB8AC3E}">
        <p14:creationId xmlns:p14="http://schemas.microsoft.com/office/powerpoint/2010/main" val="3568704491"/>
      </p:ext>
    </p:extLst>
  </p:cSld>
  <p:clrMapOvr>
    <a:masterClrMapping/>
  </p:clrMapOvr>
  <p:transition>
    <p:diamon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B56C5CB2-C974-4578-9DF8-86179D948C40}" type="slidenum">
              <a:rPr lang="en-US" altLang="en-US"/>
              <a:pPr/>
              <a:t>‹#›</a:t>
            </a:fld>
            <a:endParaRPr lang="en-US" altLang="en-US"/>
          </a:p>
        </p:txBody>
      </p:sp>
    </p:spTree>
    <p:extLst>
      <p:ext uri="{BB962C8B-B14F-4D97-AF65-F5344CB8AC3E}">
        <p14:creationId xmlns:p14="http://schemas.microsoft.com/office/powerpoint/2010/main" val="1476404467"/>
      </p:ext>
    </p:extLst>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2"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BC03D1D-A59C-4109-8764-EF3EDEA4B246}" type="slidenum">
              <a:rPr lang="en-US" altLang="en-US"/>
              <a:pPr/>
              <a:t>‹#›</a:t>
            </a:fld>
            <a:endParaRPr lang="en-US" altLang="en-US"/>
          </a:p>
        </p:txBody>
      </p:sp>
    </p:spTree>
    <p:extLst>
      <p:ext uri="{BB962C8B-B14F-4D97-AF65-F5344CB8AC3E}">
        <p14:creationId xmlns:p14="http://schemas.microsoft.com/office/powerpoint/2010/main" val="862230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4"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34FDC00-207A-43F4-B9B5-0209751FD2CF}" type="slidenum">
              <a:rPr lang="en-US" altLang="en-US"/>
              <a:pPr/>
              <a:t>‹#›</a:t>
            </a:fld>
            <a:endParaRPr lang="en-US" altLang="en-US"/>
          </a:p>
        </p:txBody>
      </p:sp>
    </p:spTree>
    <p:extLst>
      <p:ext uri="{BB962C8B-B14F-4D97-AF65-F5344CB8AC3E}">
        <p14:creationId xmlns:p14="http://schemas.microsoft.com/office/powerpoint/2010/main" val="216197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59DBB58-7A77-4903-9C34-DE6B0E425570}" type="slidenum">
              <a:rPr lang="en-US" altLang="en-US"/>
              <a:pPr/>
              <a:t>‹#›</a:t>
            </a:fld>
            <a:endParaRPr lang="en-US" altLang="en-US"/>
          </a:p>
        </p:txBody>
      </p:sp>
    </p:spTree>
    <p:extLst>
      <p:ext uri="{BB962C8B-B14F-4D97-AF65-F5344CB8AC3E}">
        <p14:creationId xmlns:p14="http://schemas.microsoft.com/office/powerpoint/2010/main" val="231888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032DCAD-B9AB-4C94-A739-56EDA07F9BEA}" type="slidenum">
              <a:rPr lang="en-US" altLang="en-US"/>
              <a:pPr/>
              <a:t>‹#›</a:t>
            </a:fld>
            <a:endParaRPr lang="en-US" altLang="en-US"/>
          </a:p>
        </p:txBody>
      </p:sp>
    </p:spTree>
    <p:extLst>
      <p:ext uri="{BB962C8B-B14F-4D97-AF65-F5344CB8AC3E}">
        <p14:creationId xmlns:p14="http://schemas.microsoft.com/office/powerpoint/2010/main" val="122805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04790"/>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3640D4-2EF7-4919-BB4D-7285E937762A}" type="slidenum">
              <a:rPr lang="en-US" altLang="en-US"/>
              <a:pPr/>
              <a:t>‹#›</a:t>
            </a:fld>
            <a:endParaRPr lang="en-US" altLang="en-US"/>
          </a:p>
        </p:txBody>
      </p:sp>
    </p:spTree>
    <p:extLst>
      <p:ext uri="{BB962C8B-B14F-4D97-AF65-F5344CB8AC3E}">
        <p14:creationId xmlns:p14="http://schemas.microsoft.com/office/powerpoint/2010/main" val="421612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smtClean="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227AC9F-2338-40C6-AABE-A8B4F391BFD4}" type="slidenum">
              <a:rPr lang="en-US" altLang="en-US"/>
              <a:pPr/>
              <a:t>‹#›</a:t>
            </a:fld>
            <a:endParaRPr lang="en-US" altLang="en-US"/>
          </a:p>
        </p:txBody>
      </p:sp>
    </p:spTree>
    <p:extLst>
      <p:ext uri="{BB962C8B-B14F-4D97-AF65-F5344CB8AC3E}">
        <p14:creationId xmlns:p14="http://schemas.microsoft.com/office/powerpoint/2010/main" val="4071449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lgn="r">
              <a:defRPr sz="1400"/>
            </a:lvl1pPr>
          </a:lstStyle>
          <a:p>
            <a:fld id="{593F29B4-3E90-472B-A0B5-478E0382BE7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9" algn="ctr" rtl="0" fontAlgn="base">
        <a:spcBef>
          <a:spcPct val="0"/>
        </a:spcBef>
        <a:spcAft>
          <a:spcPct val="0"/>
        </a:spcAft>
        <a:defRPr sz="4400">
          <a:solidFill>
            <a:schemeClr val="tx2"/>
          </a:solidFill>
          <a:latin typeface="Arial" charset="0"/>
        </a:defRPr>
      </a:lvl6pPr>
      <a:lvl7pPr marL="914378" algn="ctr" rtl="0" fontAlgn="base">
        <a:spcBef>
          <a:spcPct val="0"/>
        </a:spcBef>
        <a:spcAft>
          <a:spcPct val="0"/>
        </a:spcAft>
        <a:defRPr sz="4400">
          <a:solidFill>
            <a:schemeClr val="tx2"/>
          </a:solidFill>
          <a:latin typeface="Arial" charset="0"/>
        </a:defRPr>
      </a:lvl7pPr>
      <a:lvl8pPr marL="1371566" algn="ctr" rtl="0" fontAlgn="base">
        <a:spcBef>
          <a:spcPct val="0"/>
        </a:spcBef>
        <a:spcAft>
          <a:spcPct val="0"/>
        </a:spcAft>
        <a:defRPr sz="4400">
          <a:solidFill>
            <a:schemeClr val="tx2"/>
          </a:solidFill>
          <a:latin typeface="Arial" charset="0"/>
        </a:defRPr>
      </a:lvl8pPr>
      <a:lvl9pPr marL="1828754"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5"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bodyPr>
          <a:lstStyle/>
          <a:p>
            <a:pPr lvl="0"/>
            <a:r>
              <a:rPr lang="en-US" altLang="en-US" smtClean="0"/>
              <a:t>Click to edit Master title style</a:t>
            </a:r>
            <a:endParaRPr lang="vi-VN" altLang="en-US" smtClean="0"/>
          </a:p>
        </p:txBody>
      </p:sp>
      <p:sp>
        <p:nvSpPr>
          <p:cNvPr id="2051"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457200" y="4767263"/>
            <a:ext cx="2133600" cy="274637"/>
          </a:xfrm>
          <a:prstGeom prst="rect">
            <a:avLst/>
          </a:prstGeom>
        </p:spPr>
        <p:txBody>
          <a:bodyPr vert="horz" lIns="91438" tIns="45719" rIns="91438" bIns="45719" rtlCol="0" anchor="ctr"/>
          <a:lstStyle>
            <a:lvl1pPr algn="l" eaLnBrk="1" hangingPunct="1">
              <a:defRPr sz="1200">
                <a:solidFill>
                  <a:prstClr val="black">
                    <a:tint val="75000"/>
                  </a:prstClr>
                </a:solidFill>
                <a:latin typeface="Arial" charset="0"/>
              </a:defRPr>
            </a:lvl1pPr>
          </a:lstStyle>
          <a:p>
            <a:pPr>
              <a:defRPr/>
            </a:pPr>
            <a:endParaRPr lang="vi-VN"/>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38" tIns="45719" rIns="91438" bIns="45719" rtlCol="0" anchor="ctr"/>
          <a:lstStyle>
            <a:lvl1pPr algn="ctr" eaLnBrk="1" hangingPunct="1">
              <a:defRPr sz="1200">
                <a:solidFill>
                  <a:prstClr val="black">
                    <a:tint val="75000"/>
                  </a:prstClr>
                </a:solidFill>
                <a:latin typeface="Arial" charset="0"/>
              </a:defRPr>
            </a:lvl1pPr>
          </a:lstStyle>
          <a:p>
            <a:pPr>
              <a:defRPr/>
            </a:pPr>
            <a:endParaRPr lang="vi-VN"/>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38" tIns="45719" rIns="91438" bIns="45719" numCol="1" anchor="ctr" anchorCtr="0" compatLnSpc="1">
            <a:prstTxWarp prst="textNoShape">
              <a:avLst/>
            </a:prstTxWarp>
          </a:bodyPr>
          <a:lstStyle>
            <a:lvl1pPr algn="r">
              <a:defRPr sz="1200">
                <a:solidFill>
                  <a:srgbClr val="898989"/>
                </a:solidFill>
              </a:defRPr>
            </a:lvl1pPr>
          </a:lstStyle>
          <a:p>
            <a:fld id="{F5628B45-97A9-4950-A8CD-56DF5B3CE9F4}" type="slidenum">
              <a:rPr lang="vi-VN" altLang="en-US"/>
              <a:pPr/>
              <a:t>‹#›</a:t>
            </a:fld>
            <a:endParaRPr lang="vi-VN" alt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8"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68580" tIns="34290" rIns="68580" bIns="34290" rtlCol="0" anchor="ctr"/>
          <a:lstStyle>
            <a:lvl1pPr algn="l" eaLnBrk="1" hangingPunct="1">
              <a:defRPr sz="900">
                <a:solidFill>
                  <a:prstClr val="black">
                    <a:tint val="75000"/>
                  </a:prstClr>
                </a:solidFill>
                <a:latin typeface="Arial" panose="020B0604020202020204" pitchFamily="34" charset="0"/>
              </a:defRPr>
            </a:lvl1pPr>
          </a:lstStyle>
          <a:p>
            <a:pPr>
              <a:defRPr/>
            </a:pPr>
            <a:endParaRPr lang="en-US" alt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68580" tIns="34290" rIns="68580" bIns="34290" rtlCol="0" anchor="ctr"/>
          <a:lstStyle>
            <a:lvl1pPr algn="ctr" eaLnBrk="1" hangingPunct="1">
              <a:defRPr sz="900">
                <a:solidFill>
                  <a:prstClr val="black">
                    <a:tint val="75000"/>
                  </a:prstClr>
                </a:solidFill>
                <a:latin typeface="Arial" panose="020B0604020202020204" pitchFamily="34" charset="0"/>
              </a:defRPr>
            </a:lvl1pPr>
          </a:lstStyle>
          <a:p>
            <a:pPr>
              <a:defRPr/>
            </a:pPr>
            <a:endParaRPr lang="en-US" alt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wrap="square" lIns="68580" tIns="34290" rIns="68580" bIns="34290" numCol="1" anchor="ctr" anchorCtr="0" compatLnSpc="1">
            <a:prstTxWarp prst="textNoShape">
              <a:avLst/>
            </a:prstTxWarp>
          </a:bodyPr>
          <a:lstStyle>
            <a:lvl1pPr algn="r">
              <a:defRPr sz="900">
                <a:solidFill>
                  <a:srgbClr val="898989"/>
                </a:solidFill>
              </a:defRPr>
            </a:lvl1pPr>
          </a:lstStyle>
          <a:p>
            <a:fld id="{9209B078-03D4-4CD5-B1A7-20718986767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diamond/>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audio" Target="file:///G:\Audio.wma" TargetMode="External"/><Relationship Id="rId6" Type="http://schemas.openxmlformats.org/officeDocument/2006/relationships/image" Target="../media/image3.wmf"/><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pic>
        <p:nvPicPr>
          <p:cNvPr id="40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0"/>
            <a:ext cx="9169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descr="Copy of FESTIV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228850"/>
            <a:ext cx="125412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8" descr="Copy of FESTIV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973888" y="2365375"/>
            <a:ext cx="12541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Audio.wma">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7772400" y="48006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18"/>
          <p:cNvSpPr txBox="1">
            <a:spLocks noChangeArrowheads="1"/>
          </p:cNvSpPr>
          <p:nvPr/>
        </p:nvSpPr>
        <p:spPr bwMode="auto">
          <a:xfrm>
            <a:off x="2114550" y="2628900"/>
            <a:ext cx="548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Arial" panose="020B0604020202020204" pitchFamily="34" charset="0"/>
              <a:buNone/>
            </a:pPr>
            <a:endParaRPr lang="en-US" altLang="en-US" sz="2400" b="1">
              <a:solidFill>
                <a:srgbClr val="0000FF"/>
              </a:solidFill>
              <a:latin typeface=".VnTime" panose="020B7200000000000000" pitchFamily="34" charset="0"/>
            </a:endParaRPr>
          </a:p>
        </p:txBody>
      </p:sp>
      <p:sp>
        <p:nvSpPr>
          <p:cNvPr id="4103" name="WordArt 19"/>
          <p:cNvSpPr>
            <a:spLocks noChangeArrowheads="1" noChangeShapeType="1" noTextEdit="1"/>
          </p:cNvSpPr>
          <p:nvPr/>
        </p:nvSpPr>
        <p:spPr bwMode="auto">
          <a:xfrm>
            <a:off x="2857500" y="1485900"/>
            <a:ext cx="3257550" cy="736600"/>
          </a:xfrm>
          <a:prstGeom prst="rect">
            <a:avLst/>
          </a:prstGeom>
        </p:spPr>
        <p:txBody>
          <a:bodyPr wrap="none" fromWordArt="1">
            <a:prstTxWarp prst="textPlain">
              <a:avLst>
                <a:gd name="adj" fmla="val 50000"/>
              </a:avLst>
            </a:prstTxWarp>
          </a:bodyPr>
          <a:lstStyle/>
          <a:p>
            <a:pPr algn="ctr"/>
            <a:endParaRPr lang="en-US" sz="3600" kern="10">
              <a:ln w="19050">
                <a:solidFill>
                  <a:srgbClr val="0000FF"/>
                </a:solidFill>
                <a:round/>
                <a:headEnd/>
                <a:tailEnd/>
              </a:ln>
              <a:solidFill>
                <a:srgbClr val="FF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3" name="WordArt 2"/>
          <p:cNvSpPr>
            <a:spLocks noChangeArrowheads="1" noChangeShapeType="1" noTextEdit="1"/>
          </p:cNvSpPr>
          <p:nvPr/>
        </p:nvSpPr>
        <p:spPr bwMode="auto">
          <a:xfrm>
            <a:off x="2833688" y="971550"/>
            <a:ext cx="4214812" cy="311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4000" b="1" kern="10" spc="50">
                <a:solidFill>
                  <a:srgbClr val="7030A0"/>
                </a:solidFill>
                <a:effectLst>
                  <a:outerShdw blurRad="76200" dist="50800" dir="5400000" algn="tl" rotWithShape="0">
                    <a:srgbClr val="000000">
                      <a:alpha val="64998"/>
                    </a:srgbClr>
                  </a:outerShdw>
                </a:effectLst>
                <a:latin typeface=".VnAvantH" panose="020B7200000000000000" pitchFamily="34" charset="0"/>
              </a:rPr>
              <a:t>LÀM QUEN VĂN HỌC</a:t>
            </a:r>
          </a:p>
        </p:txBody>
      </p:sp>
      <p:sp>
        <p:nvSpPr>
          <p:cNvPr id="2" name="Rectangle 1"/>
          <p:cNvSpPr/>
          <p:nvPr/>
        </p:nvSpPr>
        <p:spPr>
          <a:xfrm>
            <a:off x="2667000" y="115888"/>
            <a:ext cx="4706938" cy="708025"/>
          </a:xfrm>
          <a:prstGeom prst="rect">
            <a:avLst/>
          </a:prstGeom>
        </p:spPr>
        <p:txBody>
          <a:bodyPr lIns="91438" tIns="45719" rIns="91438" bIns="45719">
            <a:spAutoFit/>
          </a:bodyPr>
          <a:lstStyle/>
          <a:p>
            <a:pPr algn="ctr" fontAlgn="auto">
              <a:spcBef>
                <a:spcPct val="50000"/>
              </a:spcBef>
              <a:spcAft>
                <a:spcPts val="0"/>
              </a:spcAft>
              <a:defRPr/>
            </a:pPr>
            <a:r>
              <a:rPr lang="en-US" sz="1600" b="1" kern="0" smtClean="0">
                <a:solidFill>
                  <a:srgbClr val="FF3300"/>
                </a:solidFill>
                <a:latin typeface="Times New Roman" pitchFamily="18" charset="0"/>
                <a:cs typeface="Times New Roman" pitchFamily="18" charset="0"/>
              </a:rPr>
              <a:t>ỦY BAN NHÂN DÂN </a:t>
            </a:r>
            <a:r>
              <a:rPr lang="en-US" sz="1600" b="1" kern="0" dirty="0">
                <a:solidFill>
                  <a:srgbClr val="FF3300"/>
                </a:solidFill>
                <a:latin typeface="Times New Roman" pitchFamily="18" charset="0"/>
                <a:cs typeface="Times New Roman" pitchFamily="18" charset="0"/>
              </a:rPr>
              <a:t>QUẬN LONG BIÊN</a:t>
            </a:r>
          </a:p>
          <a:p>
            <a:pPr algn="ctr" fontAlgn="auto">
              <a:spcBef>
                <a:spcPct val="50000"/>
              </a:spcBef>
              <a:spcAft>
                <a:spcPts val="0"/>
              </a:spcAft>
              <a:defRPr/>
            </a:pPr>
            <a:r>
              <a:rPr lang="en-US" sz="1600" b="1" kern="0" dirty="0">
                <a:solidFill>
                  <a:srgbClr val="FF3300"/>
                </a:solidFill>
                <a:latin typeface="Times New Roman" pitchFamily="18" charset="0"/>
                <a:cs typeface="Times New Roman" pitchFamily="18" charset="0"/>
              </a:rPr>
              <a:t>   TRƯỜNG MẦM NON </a:t>
            </a:r>
            <a:r>
              <a:rPr lang="en-US" sz="1600" b="1" kern="0" dirty="0" smtClean="0">
                <a:solidFill>
                  <a:srgbClr val="FF3300"/>
                </a:solidFill>
                <a:latin typeface="Times New Roman" pitchFamily="18" charset="0"/>
                <a:cs typeface="Times New Roman" pitchFamily="18" charset="0"/>
              </a:rPr>
              <a:t>HOA ANH ĐÀO</a:t>
            </a:r>
            <a:endParaRPr lang="en-US" sz="1600" kern="0" dirty="0">
              <a:solidFill>
                <a:srgbClr val="FF3300"/>
              </a:solidFill>
              <a:latin typeface="Arial" charset="0"/>
            </a:endParaRPr>
          </a:p>
        </p:txBody>
      </p:sp>
      <p:sp>
        <p:nvSpPr>
          <p:cNvPr id="2057" name="Rectangle 2"/>
          <p:cNvSpPr>
            <a:spLocks noChangeArrowheads="1"/>
          </p:cNvSpPr>
          <p:nvPr/>
        </p:nvSpPr>
        <p:spPr bwMode="auto">
          <a:xfrm>
            <a:off x="1536700" y="1546225"/>
            <a:ext cx="699770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r>
              <a:rPr lang="en-US" altLang="en-US" sz="4000" b="1" dirty="0" err="1">
                <a:solidFill>
                  <a:srgbClr val="C00000"/>
                </a:solidFill>
                <a:latin typeface="Times New Roman" panose="02020603050405020304" pitchFamily="18" charset="0"/>
                <a:cs typeface="Times New Roman" panose="02020603050405020304" pitchFamily="18" charset="0"/>
              </a:rPr>
              <a:t>Truyện</a:t>
            </a:r>
            <a:r>
              <a:rPr lang="en-US" altLang="en-US" sz="4000" b="1" dirty="0">
                <a:solidFill>
                  <a:srgbClr val="C00000"/>
                </a:solidFill>
                <a:latin typeface="Times New Roman" panose="02020603050405020304" pitchFamily="18" charset="0"/>
                <a:cs typeface="Times New Roman" panose="02020603050405020304" pitchFamily="18" charset="0"/>
              </a:rPr>
              <a:t>: </a:t>
            </a:r>
          </a:p>
          <a:p>
            <a:pPr algn="ctr" eaLnBrk="1" hangingPunct="1">
              <a:buFont typeface="Arial" panose="020B0604020202020204" pitchFamily="34" charset="0"/>
              <a:buNone/>
            </a:pPr>
            <a:r>
              <a:rPr lang="en-US" altLang="en-US" sz="4400" b="1" dirty="0">
                <a:solidFill>
                  <a:srgbClr val="C00000"/>
                </a:solidFill>
                <a:latin typeface="Times New Roman" panose="02020603050405020304" pitchFamily="18" charset="0"/>
                <a:cs typeface="Times New Roman" panose="02020603050405020304" pitchFamily="18" charset="0"/>
              </a:rPr>
              <a:t>     </a:t>
            </a:r>
            <a:r>
              <a:rPr lang="en-US" altLang="en-US" sz="4000" b="1" i="1" dirty="0" err="1">
                <a:solidFill>
                  <a:srgbClr val="C00000"/>
                </a:solidFill>
                <a:latin typeface="Times New Roman" panose="02020603050405020304" pitchFamily="18" charset="0"/>
                <a:cs typeface="Times New Roman" panose="02020603050405020304" pitchFamily="18" charset="0"/>
              </a:rPr>
              <a:t>Vì</a:t>
            </a:r>
            <a:r>
              <a:rPr lang="en-US" altLang="en-US" sz="4000" b="1" i="1" dirty="0">
                <a:solidFill>
                  <a:srgbClr val="C00000"/>
                </a:solidFill>
                <a:latin typeface="Times New Roman" panose="02020603050405020304" pitchFamily="18" charset="0"/>
                <a:cs typeface="Times New Roman" panose="02020603050405020304" pitchFamily="18" charset="0"/>
              </a:rPr>
              <a:t> </a:t>
            </a:r>
            <a:r>
              <a:rPr lang="en-US" altLang="en-US" sz="4000" b="1" i="1" dirty="0" err="1">
                <a:solidFill>
                  <a:srgbClr val="C00000"/>
                </a:solidFill>
                <a:latin typeface="Times New Roman" panose="02020603050405020304" pitchFamily="18" charset="0"/>
                <a:cs typeface="Times New Roman" panose="02020603050405020304" pitchFamily="18" charset="0"/>
              </a:rPr>
              <a:t>sao</a:t>
            </a:r>
            <a:r>
              <a:rPr lang="en-US" altLang="en-US" sz="4000" b="1" i="1" dirty="0">
                <a:solidFill>
                  <a:srgbClr val="C00000"/>
                </a:solidFill>
                <a:latin typeface="Times New Roman" panose="02020603050405020304" pitchFamily="18" charset="0"/>
                <a:cs typeface="Times New Roman" panose="02020603050405020304" pitchFamily="18" charset="0"/>
              </a:rPr>
              <a:t> </a:t>
            </a:r>
            <a:r>
              <a:rPr lang="en-US" altLang="en-US" sz="4000" b="1" i="1" dirty="0" err="1">
                <a:solidFill>
                  <a:srgbClr val="C00000"/>
                </a:solidFill>
                <a:latin typeface="Times New Roman" panose="02020603050405020304" pitchFamily="18" charset="0"/>
                <a:cs typeface="Times New Roman" panose="02020603050405020304" pitchFamily="18" charset="0"/>
              </a:rPr>
              <a:t>bé</a:t>
            </a:r>
            <a:r>
              <a:rPr lang="en-US" altLang="en-US" sz="4000" b="1" i="1" dirty="0">
                <a:solidFill>
                  <a:srgbClr val="C00000"/>
                </a:solidFill>
                <a:latin typeface="Times New Roman" panose="02020603050405020304" pitchFamily="18" charset="0"/>
                <a:cs typeface="Times New Roman" panose="02020603050405020304" pitchFamily="18" charset="0"/>
              </a:rPr>
              <a:t> </a:t>
            </a:r>
            <a:r>
              <a:rPr lang="en-US" altLang="en-US" sz="4000" b="1" i="1" dirty="0" smtClean="0">
                <a:solidFill>
                  <a:srgbClr val="C00000"/>
                </a:solidFill>
                <a:latin typeface="Times New Roman" panose="02020603050405020304" pitchFamily="18" charset="0"/>
                <a:cs typeface="Times New Roman" panose="02020603050405020304" pitchFamily="18" charset="0"/>
              </a:rPr>
              <a:t>Bin </a:t>
            </a:r>
            <a:r>
              <a:rPr lang="en-US" altLang="en-US" sz="4000" b="1" i="1" dirty="0" err="1">
                <a:solidFill>
                  <a:srgbClr val="C00000"/>
                </a:solidFill>
                <a:latin typeface="Times New Roman" panose="02020603050405020304" pitchFamily="18" charset="0"/>
                <a:cs typeface="Times New Roman" panose="02020603050405020304" pitchFamily="18" charset="0"/>
              </a:rPr>
              <a:t>nín</a:t>
            </a:r>
            <a:r>
              <a:rPr lang="en-US" altLang="en-US" sz="4000" b="1" i="1" dirty="0">
                <a:solidFill>
                  <a:srgbClr val="C00000"/>
                </a:solidFill>
                <a:latin typeface="Times New Roman" panose="02020603050405020304" pitchFamily="18" charset="0"/>
                <a:cs typeface="Times New Roman" panose="02020603050405020304" pitchFamily="18" charset="0"/>
              </a:rPr>
              <a:t> </a:t>
            </a:r>
            <a:r>
              <a:rPr lang="en-US" altLang="en-US" sz="4000" b="1" i="1" dirty="0" err="1">
                <a:solidFill>
                  <a:srgbClr val="C00000"/>
                </a:solidFill>
                <a:latin typeface="Times New Roman" panose="02020603050405020304" pitchFamily="18" charset="0"/>
                <a:cs typeface="Times New Roman" panose="02020603050405020304" pitchFamily="18" charset="0"/>
              </a:rPr>
              <a:t>khóc</a:t>
            </a:r>
            <a:r>
              <a:rPr lang="en-US" altLang="en-US" sz="4000" b="1" i="1" dirty="0">
                <a:solidFill>
                  <a:srgbClr val="C00000"/>
                </a:solidFill>
                <a:latin typeface="Times New Roman" panose="02020603050405020304" pitchFamily="18" charset="0"/>
                <a:cs typeface="Times New Roman" panose="02020603050405020304" pitchFamily="18" charset="0"/>
              </a:rPr>
              <a:t>?</a:t>
            </a:r>
          </a:p>
          <a:p>
            <a:pPr algn="ctr" eaLnBrk="1" hangingPunct="1">
              <a:buFont typeface="Arial" panose="020B0604020202020204" pitchFamily="34" charset="0"/>
              <a:buNone/>
            </a:pPr>
            <a:endParaRPr lang="en-US" altLang="en-US" sz="4000" b="1" dirty="0">
              <a:solidFill>
                <a:srgbClr val="C00000"/>
              </a:solidFill>
              <a:latin typeface="Times New Roman" panose="02020603050405020304" pitchFamily="18" charset="0"/>
              <a:cs typeface="Times New Roman" panose="02020603050405020304" pitchFamily="18" charset="0"/>
            </a:endParaRPr>
          </a:p>
        </p:txBody>
      </p:sp>
      <p:sp>
        <p:nvSpPr>
          <p:cNvPr id="4107" name="Rectangle 3"/>
          <p:cNvSpPr>
            <a:spLocks noChangeArrowheads="1"/>
          </p:cNvSpPr>
          <p:nvPr/>
        </p:nvSpPr>
        <p:spPr bwMode="auto">
          <a:xfrm>
            <a:off x="3219791" y="2971800"/>
            <a:ext cx="3344181" cy="52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Arial" panose="020B0604020202020204" pitchFamily="34" charset="0"/>
              <a:buNone/>
            </a:pPr>
            <a:r>
              <a:rPr lang="en-US" altLang="en-US" sz="2800" b="1" dirty="0" err="1">
                <a:solidFill>
                  <a:srgbClr val="0070C0"/>
                </a:solidFill>
                <a:latin typeface="Times New Roman" panose="02020603050405020304" pitchFamily="18" charset="0"/>
                <a:cs typeface="Times New Roman" panose="02020603050405020304" pitchFamily="18" charset="0"/>
              </a:rPr>
              <a:t>Đối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tượng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smtClean="0">
                <a:solidFill>
                  <a:srgbClr val="0070C0"/>
                </a:solidFill>
                <a:latin typeface="Times New Roman" panose="02020603050405020304" pitchFamily="18" charset="0"/>
                <a:cs typeface="Times New Roman" panose="02020603050405020304" pitchFamily="18" charset="0"/>
              </a:rPr>
              <a:t>3 </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smtClean="0">
                <a:solidFill>
                  <a:srgbClr val="0070C0"/>
                </a:solidFill>
                <a:latin typeface="Times New Roman" panose="02020603050405020304" pitchFamily="18" charset="0"/>
                <a:cs typeface="Times New Roman" panose="02020603050405020304" pitchFamily="18" charset="0"/>
              </a:rPr>
              <a:t>4 </a:t>
            </a:r>
            <a:r>
              <a:rPr lang="en-US" altLang="en-US" sz="2800" b="1" dirty="0" err="1">
                <a:solidFill>
                  <a:srgbClr val="0070C0"/>
                </a:solidFill>
                <a:latin typeface="Times New Roman" panose="02020603050405020304" pitchFamily="18" charset="0"/>
                <a:cs typeface="Times New Roman" panose="02020603050405020304" pitchFamily="18" charset="0"/>
              </a:rPr>
              <a:t>tuổi</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5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2057">
                                            <p:txEl>
                                              <p:pRg st="0" end="0"/>
                                            </p:txEl>
                                          </p:spTgt>
                                        </p:tgtEl>
                                        <p:attrNameLst>
                                          <p:attrName>style.visibility</p:attrName>
                                        </p:attrNameLst>
                                      </p:cBhvr>
                                      <p:to>
                                        <p:strVal val="visible"/>
                                      </p:to>
                                    </p:set>
                                    <p:animEffect transition="in" filter="wheel(1)">
                                      <p:cBhvr>
                                        <p:cTn id="12" dur="2000"/>
                                        <p:tgtEl>
                                          <p:spTgt spid="205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2057">
                                            <p:txEl>
                                              <p:pRg st="1" end="1"/>
                                            </p:txEl>
                                          </p:spTgt>
                                        </p:tgtEl>
                                        <p:attrNameLst>
                                          <p:attrName>style.visibility</p:attrName>
                                        </p:attrNameLst>
                                      </p:cBhvr>
                                      <p:to>
                                        <p:strVal val="visible"/>
                                      </p:to>
                                    </p:set>
                                    <p:animEffect transition="in" filter="wheel(1)">
                                      <p:cBhvr>
                                        <p:cTn id="17" dur="2000"/>
                                        <p:tgtEl>
                                          <p:spTgt spid="20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11">
                <p:cTn id="18" fill="hold" display="0">
                  <p:stCondLst>
                    <p:cond delay="indefinite"/>
                  </p:stCondLst>
                  <p:endCondLst>
                    <p:cond evt="onPrev" delay="0">
                      <p:tgtEl>
                        <p:sldTgt/>
                      </p:tgtEl>
                    </p:cond>
                    <p:cond evt="onStopAudio" delay="0">
                      <p:tgtEl>
                        <p:sldTgt/>
                      </p:tgtEl>
                    </p:cond>
                  </p:endCondLst>
                </p:cTn>
                <p:tgtEl>
                  <p:spTgt spid="2151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altLang="en-US" smtClean="0"/>
          </a:p>
        </p:txBody>
      </p:sp>
      <p:pic>
        <p:nvPicPr>
          <p:cNvPr id="1331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513" y="12700"/>
            <a:ext cx="9180513" cy="5143500"/>
          </a:xfrm>
        </p:spPr>
      </p:pic>
      <p:sp>
        <p:nvSpPr>
          <p:cNvPr id="7" name="Rectangle 6"/>
          <p:cNvSpPr/>
          <p:nvPr/>
        </p:nvSpPr>
        <p:spPr>
          <a:xfrm>
            <a:off x="-9525" y="26988"/>
            <a:ext cx="914400" cy="8572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altLang="en-US" smtClean="0"/>
          </a:p>
        </p:txBody>
      </p:sp>
      <p:pic>
        <p:nvPicPr>
          <p:cNvPr id="1433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5143500"/>
          </a:xfrm>
        </p:spPr>
      </p:pic>
      <p:sp>
        <p:nvSpPr>
          <p:cNvPr id="6" name="Oval 5"/>
          <p:cNvSpPr/>
          <p:nvPr/>
        </p:nvSpPr>
        <p:spPr>
          <a:xfrm>
            <a:off x="0" y="7938"/>
            <a:ext cx="873125" cy="857250"/>
          </a:xfrm>
          <a:prstGeom prst="ellipse">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lIns="91438" tIns="45719" rIns="91438" bIns="45719" anchor="ctr"/>
          <a:lstStyle/>
          <a:p>
            <a:pPr algn="ctr">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altLang="en-US" smtClean="0"/>
          </a:p>
        </p:txBody>
      </p:sp>
      <p:pic>
        <p:nvPicPr>
          <p:cNvPr id="1536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163" y="14288"/>
            <a:ext cx="9180513" cy="5129212"/>
          </a:xfrm>
        </p:spPr>
      </p:pic>
      <p:sp>
        <p:nvSpPr>
          <p:cNvPr id="5" name="Rectangle 4"/>
          <p:cNvSpPr/>
          <p:nvPr/>
        </p:nvSpPr>
        <p:spPr>
          <a:xfrm>
            <a:off x="0" y="0"/>
            <a:ext cx="990600" cy="857250"/>
          </a:xfrm>
          <a:prstGeom prst="rect">
            <a:avLst/>
          </a:prstGeom>
          <a:solidFill>
            <a:srgbClr val="CCCC00"/>
          </a:solidFill>
          <a:ln>
            <a:solidFill>
              <a:srgbClr val="CCCC00"/>
            </a:solidFill>
          </a:ln>
        </p:spPr>
        <p:style>
          <a:lnRef idx="2">
            <a:schemeClr val="accent3">
              <a:shade val="50000"/>
            </a:schemeClr>
          </a:lnRef>
          <a:fillRef idx="1">
            <a:schemeClr val="accent3"/>
          </a:fillRef>
          <a:effectRef idx="0">
            <a:schemeClr val="accent3"/>
          </a:effectRef>
          <a:fontRef idx="minor">
            <a:schemeClr val="lt1"/>
          </a:fontRef>
        </p:style>
        <p:txBody>
          <a:bodyPr lIns="91438" tIns="45719" rIns="91438" bIns="45719" anchor="ctr"/>
          <a:lstStyle/>
          <a:p>
            <a:pPr algn="ctr">
              <a:defRPr/>
            </a:pPr>
            <a:endParaRPr lang="en-US"/>
          </a:p>
        </p:txBody>
      </p:sp>
      <p:sp>
        <p:nvSpPr>
          <p:cNvPr id="15365" name="Rectangle 5"/>
          <p:cNvSpPr>
            <a:spLocks noChangeArrowheads="1"/>
          </p:cNvSpPr>
          <p:nvPr/>
        </p:nvSpPr>
        <p:spPr bwMode="auto">
          <a:xfrm>
            <a:off x="4603750" y="421640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1600" b="1">
                <a:solidFill>
                  <a:srgbClr val="C00000"/>
                </a:solidFill>
                <a:latin typeface="Times New Roman" panose="02020603050405020304" pitchFamily="18" charset="0"/>
                <a:cs typeface="Times New Roman" panose="02020603050405020304" pitchFamily="18" charset="0"/>
              </a:rPr>
              <a:t>Mẹ âu yếm hôm lên má , Bé Bin:</a:t>
            </a:r>
            <a:br>
              <a:rPr lang="vi-VN" altLang="en-US" sz="1600" b="1">
                <a:solidFill>
                  <a:srgbClr val="C00000"/>
                </a:solidFill>
                <a:latin typeface="Times New Roman" panose="02020603050405020304" pitchFamily="18" charset="0"/>
                <a:cs typeface="Times New Roman" panose="02020603050405020304" pitchFamily="18" charset="0"/>
              </a:rPr>
            </a:br>
            <a:r>
              <a:rPr lang="vi-VN" altLang="en-US" sz="1600" b="1">
                <a:solidFill>
                  <a:srgbClr val="C00000"/>
                </a:solidFill>
                <a:latin typeface="Times New Roman" panose="02020603050405020304" pitchFamily="18" charset="0"/>
                <a:cs typeface="Times New Roman" panose="02020603050405020304" pitchFamily="18" charset="0"/>
              </a:rPr>
              <a:t>-    Cảm ơn con trai của mẹ. Con ngoan thì mẹ sẽ rất vui, mẹ không vấp ngã đâu</a:t>
            </a:r>
            <a:r>
              <a:rPr lang="vi-VN" altLang="en-US" sz="1600">
                <a:solidFill>
                  <a:srgbClr val="C00000"/>
                </a:solidFill>
              </a:rPr>
              <a:t>.</a:t>
            </a:r>
            <a:endParaRPr lang="en-US" altLang="en-US" sz="1600">
              <a:solidFill>
                <a:srgbClr val="C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altLang="en-US" smtClean="0"/>
          </a:p>
        </p:txBody>
      </p:sp>
      <p:pic>
        <p:nvPicPr>
          <p:cNvPr id="1638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l="9789"/>
          <a:stretch>
            <a:fillRect/>
          </a:stretch>
        </p:blipFill>
        <p:spPr>
          <a:xfrm>
            <a:off x="0" y="0"/>
            <a:ext cx="9144000" cy="51435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altLang="en-US" smtClean="0"/>
          </a:p>
        </p:txBody>
      </p:sp>
      <p:pic>
        <p:nvPicPr>
          <p:cNvPr id="1741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5143500"/>
          </a:xfrm>
        </p:spPr>
      </p:pic>
      <p:sp>
        <p:nvSpPr>
          <p:cNvPr id="5" name="Oval 4"/>
          <p:cNvSpPr/>
          <p:nvPr/>
        </p:nvSpPr>
        <p:spPr>
          <a:xfrm>
            <a:off x="0" y="7938"/>
            <a:ext cx="873125" cy="857250"/>
          </a:xfrm>
          <a:prstGeom prst="ellipse">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lIns="91438" tIns="45719" rIns="91438" bIns="45719" anchor="ctr"/>
          <a:lstStyle/>
          <a:p>
            <a:pPr algn="ctr">
              <a:defRPr/>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altLang="en-US" smtClean="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598"/>
          <a:stretch>
            <a:fillRect/>
          </a:stretch>
        </p:blipFill>
        <p:spPr>
          <a:xfrm>
            <a:off x="0" y="0"/>
            <a:ext cx="9144000" cy="5143500"/>
          </a:xfrm>
        </p:spPr>
      </p:pic>
      <p:sp>
        <p:nvSpPr>
          <p:cNvPr id="6" name="Rectangle 5"/>
          <p:cNvSpPr/>
          <p:nvPr/>
        </p:nvSpPr>
        <p:spPr>
          <a:xfrm>
            <a:off x="0" y="-9525"/>
            <a:ext cx="990600" cy="85725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lIns="91438" tIns="45719" rIns="91438" bIns="45719" anchor="ctr"/>
          <a:lstStyle/>
          <a:p>
            <a:pPr algn="ctr">
              <a:defRPr/>
            </a:pPr>
            <a:endParaRPr lang="en-US"/>
          </a:p>
        </p:txBody>
      </p:sp>
      <p:sp>
        <p:nvSpPr>
          <p:cNvPr id="7" name="Rounded Rectangle 6"/>
          <p:cNvSpPr/>
          <p:nvPr/>
        </p:nvSpPr>
        <p:spPr>
          <a:xfrm>
            <a:off x="2441575" y="236538"/>
            <a:ext cx="5334000" cy="800100"/>
          </a:xfrm>
          <a:prstGeom prst="roundRect">
            <a:avLst/>
          </a:prstGeom>
          <a:solidFill>
            <a:srgbClr val="F2AD50"/>
          </a:solidFill>
          <a:ln>
            <a:solidFill>
              <a:srgbClr val="F2AD5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r>
              <a:rPr lang="en-US" sz="2200" dirty="0" err="1">
                <a:solidFill>
                  <a:schemeClr val="bg1"/>
                </a:solidFill>
                <a:latin typeface="Times New Roman" pitchFamily="18" charset="0"/>
                <a:cs typeface="Times New Roman" pitchFamily="18" charset="0"/>
              </a:rPr>
              <a:t>Cô</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vừa</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kể</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cho</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các</a:t>
            </a:r>
            <a:r>
              <a:rPr lang="en-US" sz="2200" dirty="0">
                <a:solidFill>
                  <a:schemeClr val="bg1"/>
                </a:solidFill>
                <a:latin typeface="Times New Roman" pitchFamily="18" charset="0"/>
                <a:cs typeface="Times New Roman" pitchFamily="18" charset="0"/>
              </a:rPr>
              <a:t> con </a:t>
            </a:r>
            <a:r>
              <a:rPr lang="en-US" sz="2200" dirty="0" err="1">
                <a:solidFill>
                  <a:schemeClr val="bg1"/>
                </a:solidFill>
                <a:latin typeface="Times New Roman" pitchFamily="18" charset="0"/>
                <a:cs typeface="Times New Roman" pitchFamily="18" charset="0"/>
              </a:rPr>
              <a:t>nghe</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câu</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chuyện</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gì</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Trong</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câu</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chuyện</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có</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những</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nhân</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vật</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nào</a:t>
            </a:r>
            <a:r>
              <a:rPr lang="en-US" sz="2200" dirty="0">
                <a:solidFill>
                  <a:schemeClr val="bg1"/>
                </a:solidFill>
                <a:latin typeface="Times New Roman" pitchFamily="18" charset="0"/>
                <a:cs typeface="Times New Roman" pitchFamily="18" charset="0"/>
              </a:rPr>
              <a:t>?</a:t>
            </a:r>
          </a:p>
        </p:txBody>
      </p:sp>
      <p:sp>
        <p:nvSpPr>
          <p:cNvPr id="8" name="Oval 7"/>
          <p:cNvSpPr/>
          <p:nvPr/>
        </p:nvSpPr>
        <p:spPr>
          <a:xfrm>
            <a:off x="7391400" y="4286250"/>
            <a:ext cx="1295400" cy="571500"/>
          </a:xfrm>
          <a:prstGeom prst="ellipse">
            <a:avLst/>
          </a:prstGeom>
          <a:solidFill>
            <a:srgbClr val="798BD5"/>
          </a:solidFill>
          <a:ln>
            <a:solidFill>
              <a:srgbClr val="798BD5"/>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r>
              <a:rPr lang="en-US" sz="1600" dirty="0" err="1">
                <a:latin typeface="Times New Roman" pitchFamily="18" charset="0"/>
                <a:cs typeface="Times New Roman" pitchFamily="18" charset="0"/>
              </a:rPr>
              <a:t>Các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bạn</a:t>
            </a: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57150"/>
            <a:ext cx="9144000" cy="5200650"/>
          </a:xfrm>
        </p:spPr>
      </p:pic>
      <p:sp>
        <p:nvSpPr>
          <p:cNvPr id="6" name="Rounded Rectangle 5"/>
          <p:cNvSpPr/>
          <p:nvPr/>
        </p:nvSpPr>
        <p:spPr>
          <a:xfrm>
            <a:off x="0" y="-95250"/>
            <a:ext cx="4267200" cy="990600"/>
          </a:xfrm>
          <a:prstGeom prst="roundRect">
            <a:avLst/>
          </a:prstGeom>
          <a:solidFill>
            <a:srgbClr val="B6C0E8"/>
          </a:solidFill>
          <a:ln>
            <a:solidFill>
              <a:srgbClr val="B6C0E8"/>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r>
              <a:rPr lang="vi-VN" sz="1700" dirty="0">
                <a:solidFill>
                  <a:schemeClr val="bg1"/>
                </a:solidFill>
                <a:latin typeface="Times New Roman" pitchFamily="18" charset="0"/>
                <a:cs typeface="Times New Roman" pitchFamily="18" charset="0"/>
              </a:rPr>
              <a:t>Ngày đầu tiên đến lớp, mọi thứ đều mới mẻ với bé Bin. Cậu bé cảm thấy thế nào? Cậu đã làm gì?</a:t>
            </a:r>
            <a:endParaRPr lang="en-US" sz="17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altLang="en-US" smtClean="0"/>
          </a:p>
        </p:txBody>
      </p:sp>
      <p:pic>
        <p:nvPicPr>
          <p:cNvPr id="19459" name="Picture 4"/>
          <p:cNvPicPr>
            <a:picLocks noChangeAspect="1"/>
          </p:cNvPicPr>
          <p:nvPr/>
        </p:nvPicPr>
        <p:blipFill>
          <a:blip r:embed="rId3">
            <a:extLst>
              <a:ext uri="{28A0092B-C50C-407E-A947-70E740481C1C}">
                <a14:useLocalDpi xmlns:a14="http://schemas.microsoft.com/office/drawing/2010/main" val="0"/>
              </a:ext>
            </a:extLst>
          </a:blip>
          <a:srcRect l="9091"/>
          <a:stretch>
            <a:fillRect/>
          </a:stretch>
        </p:blipFill>
        <p:spPr bwMode="auto">
          <a:xfrm>
            <a:off x="-17463" y="0"/>
            <a:ext cx="914400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6"/>
          <p:cNvSpPr txBox="1">
            <a:spLocks noChangeArrowheads="1"/>
          </p:cNvSpPr>
          <p:nvPr/>
        </p:nvSpPr>
        <p:spPr bwMode="auto">
          <a:xfrm>
            <a:off x="4572000" y="3638550"/>
            <a:ext cx="442912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7030A0"/>
                </a:solidFill>
                <a:latin typeface="Times New Roman" panose="02020603050405020304" pitchFamily="18" charset="0"/>
                <a:cs typeface="Times New Roman" panose="02020603050405020304" pitchFamily="18" charset="0"/>
              </a:rPr>
              <a:t>Cô giáo dỗ dành, an ủi, bé Bin càng khóc to hơn.</a:t>
            </a:r>
          </a:p>
        </p:txBody>
      </p:sp>
      <p:sp>
        <p:nvSpPr>
          <p:cNvPr id="6" name="Rounded Rectangle 5"/>
          <p:cNvSpPr/>
          <p:nvPr/>
        </p:nvSpPr>
        <p:spPr>
          <a:xfrm>
            <a:off x="6324600" y="4763"/>
            <a:ext cx="2828925" cy="814387"/>
          </a:xfrm>
          <a:prstGeom prst="roundRect">
            <a:avLst/>
          </a:prstGeom>
          <a:solidFill>
            <a:srgbClr val="FFC000"/>
          </a:solidFill>
          <a:ln>
            <a:solidFill>
              <a:srgbClr val="B6C0E8"/>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spcAft>
                <a:spcPts val="0"/>
              </a:spcAft>
              <a:defRPr/>
            </a:pPr>
            <a:r>
              <a:rPr lang="vi-VN" sz="1400" dirty="0">
                <a:solidFill>
                  <a:schemeClr val="bg1"/>
                </a:solidFill>
                <a:latin typeface="Times New Roman"/>
              </a:rPr>
              <a:t>- Cô giáo và các bạn đều dỗ dành, an ủi Bin. Nhưng bé Bin lại có hành động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circle(in)">
                                      <p:cBhvr>
                                        <p:cTn id="12" dur="2000"/>
                                        <p:tgtEl>
                                          <p:spTgt spid="19459"/>
                                        </p:tgtEl>
                                      </p:cBhvr>
                                    </p:animEffect>
                                  </p:childTnLst>
                                </p:cTn>
                              </p:par>
                              <p:par>
                                <p:cTn id="13" presetID="6" presetClass="entr" presetSubtype="16" fill="hold" nodeType="withEffect">
                                  <p:stCondLst>
                                    <p:cond delay="0"/>
                                  </p:stCondLst>
                                  <p:childTnLst>
                                    <p:set>
                                      <p:cBhvr>
                                        <p:cTn id="14" dur="1" fill="hold">
                                          <p:stCondLst>
                                            <p:cond delay="0"/>
                                          </p:stCondLst>
                                        </p:cTn>
                                        <p:tgtEl>
                                          <p:spTgt spid="19460">
                                            <p:txEl>
                                              <p:pRg st="0" end="0"/>
                                            </p:txEl>
                                          </p:spTgt>
                                        </p:tgtEl>
                                        <p:attrNameLst>
                                          <p:attrName>style.visibility</p:attrName>
                                        </p:attrNameLst>
                                      </p:cBhvr>
                                      <p:to>
                                        <p:strVal val="visible"/>
                                      </p:to>
                                    </p:set>
                                    <p:animEffect transition="in" filter="circle(in)">
                                      <p:cBhvr>
                                        <p:cTn id="15" dur="2000"/>
                                        <p:tgtEl>
                                          <p:spTgt spid="194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altLang="en-US" smtClean="0"/>
          </a:p>
        </p:txBody>
      </p:sp>
      <p:pic>
        <p:nvPicPr>
          <p:cNvPr id="9219" name="Picture 4"/>
          <p:cNvPicPr>
            <a:picLocks noChangeAspect="1"/>
          </p:cNvPicPr>
          <p:nvPr/>
        </p:nvPicPr>
        <p:blipFill>
          <a:blip r:embed="rId2">
            <a:extLst>
              <a:ext uri="{28A0092B-C50C-407E-A947-70E740481C1C}">
                <a14:useLocalDpi xmlns:a14="http://schemas.microsoft.com/office/drawing/2010/main" val="0"/>
              </a:ext>
            </a:extLst>
          </a:blip>
          <a:srcRect l="9566"/>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6"/>
          <p:cNvSpPr txBox="1">
            <a:spLocks noChangeArrowheads="1"/>
          </p:cNvSpPr>
          <p:nvPr/>
        </p:nvSpPr>
        <p:spPr bwMode="auto">
          <a:xfrm>
            <a:off x="3200400" y="4224338"/>
            <a:ext cx="3733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002060"/>
                </a:solidFill>
                <a:latin typeface="Times New Roman" panose="02020603050405020304" pitchFamily="18" charset="0"/>
                <a:cs typeface="Times New Roman" panose="02020603050405020304" pitchFamily="18" charset="0"/>
              </a:rPr>
              <a:t>1. Một bạn chia cho Bin chiếc kẹo xanh, bé vẫn lắc đầu.</a:t>
            </a:r>
          </a:p>
        </p:txBody>
      </p:sp>
      <p:sp>
        <p:nvSpPr>
          <p:cNvPr id="21509" name="TextBox 7"/>
          <p:cNvSpPr txBox="1">
            <a:spLocks noChangeArrowheads="1"/>
          </p:cNvSpPr>
          <p:nvPr/>
        </p:nvSpPr>
        <p:spPr bwMode="auto">
          <a:xfrm>
            <a:off x="990600" y="147638"/>
            <a:ext cx="45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FF00"/>
                </a:solidFill>
                <a:latin typeface="Times New Roman" panose="02020603050405020304" pitchFamily="18" charset="0"/>
                <a:cs typeface="Times New Roman" panose="02020603050405020304" pitchFamily="18" charset="0"/>
              </a:rPr>
              <a:t>2. </a:t>
            </a:r>
          </a:p>
        </p:txBody>
      </p:sp>
      <p:sp>
        <p:nvSpPr>
          <p:cNvPr id="3" name="Rounded Rectangle 2"/>
          <p:cNvSpPr/>
          <p:nvPr/>
        </p:nvSpPr>
        <p:spPr>
          <a:xfrm>
            <a:off x="7696200" y="3105150"/>
            <a:ext cx="1447800" cy="2038350"/>
          </a:xfrm>
          <a:prstGeom prst="roundRect">
            <a:avLst/>
          </a:prstGeom>
          <a:solidFill>
            <a:srgbClr val="F3EAAB"/>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just">
              <a:spcAft>
                <a:spcPts val="0"/>
              </a:spcAft>
              <a:defRPr/>
            </a:pPr>
            <a:r>
              <a:rPr lang="vi-VN" sz="1400" dirty="0">
                <a:solidFill>
                  <a:srgbClr val="000000"/>
                </a:solidFill>
                <a:latin typeface="Times New Roman"/>
              </a:rPr>
              <a:t>- Ai là người đã kể chuyện của mình cho Bin nghe trước?</a:t>
            </a:r>
          </a:p>
          <a:p>
            <a:pPr algn="just">
              <a:spcAft>
                <a:spcPts val="0"/>
              </a:spcAft>
              <a:defRPr/>
            </a:pPr>
            <a:r>
              <a:rPr lang="vi-VN" sz="1400" dirty="0">
                <a:solidFill>
                  <a:srgbClr val="000000"/>
                </a:solidFill>
                <a:latin typeface="Times New Roman"/>
              </a:rPr>
              <a:t>- Các bạn đã kể cho bé Bin nghe những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1000"/>
                                        <p:tgtEl>
                                          <p:spTgt spid="9219"/>
                                        </p:tgtEl>
                                      </p:cBhvr>
                                    </p:animEffect>
                                    <p:anim calcmode="lin" valueType="num">
                                      <p:cBhvr>
                                        <p:cTn id="8" dur="1000" fill="hold"/>
                                        <p:tgtEl>
                                          <p:spTgt spid="9219"/>
                                        </p:tgtEl>
                                        <p:attrNameLst>
                                          <p:attrName>ppt_x</p:attrName>
                                        </p:attrNameLst>
                                      </p:cBhvr>
                                      <p:tavLst>
                                        <p:tav tm="0">
                                          <p:val>
                                            <p:strVal val="#ppt_x"/>
                                          </p:val>
                                        </p:tav>
                                        <p:tav tm="100000">
                                          <p:val>
                                            <p:strVal val="#ppt_x"/>
                                          </p:val>
                                        </p:tav>
                                      </p:tavLst>
                                    </p:anim>
                                    <p:anim calcmode="lin" valueType="num">
                                      <p:cBhvr>
                                        <p:cTn id="9" dur="1000" fill="hold"/>
                                        <p:tgtEl>
                                          <p:spTgt spid="92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20">
                                            <p:txEl>
                                              <p:pRg st="0" end="0"/>
                                            </p:txEl>
                                          </p:spTgt>
                                        </p:tgtEl>
                                        <p:attrNameLst>
                                          <p:attrName>style.visibility</p:attrName>
                                        </p:attrNameLst>
                                      </p:cBhvr>
                                      <p:to>
                                        <p:strVal val="visible"/>
                                      </p:to>
                                    </p:set>
                                    <p:animEffect transition="in" filter="fade">
                                      <p:cBhvr>
                                        <p:cTn id="12" dur="1000"/>
                                        <p:tgtEl>
                                          <p:spTgt spid="9220">
                                            <p:txEl>
                                              <p:pRg st="0" end="0"/>
                                            </p:txEl>
                                          </p:spTgt>
                                        </p:tgtEl>
                                      </p:cBhvr>
                                    </p:animEffect>
                                    <p:anim calcmode="lin" valueType="num">
                                      <p:cBhvr>
                                        <p:cTn id="13" dur="1000" fill="hold"/>
                                        <p:tgtEl>
                                          <p:spTgt spid="922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22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altLang="en-US" smtClean="0"/>
          </a:p>
        </p:txBody>
      </p:sp>
      <p:pic>
        <p:nvPicPr>
          <p:cNvPr id="2253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22225"/>
            <a:ext cx="9144000" cy="5121275"/>
          </a:xfrm>
        </p:spPr>
      </p:pic>
      <p:sp>
        <p:nvSpPr>
          <p:cNvPr id="5" name="Rectangle 4"/>
          <p:cNvSpPr/>
          <p:nvPr/>
        </p:nvSpPr>
        <p:spPr>
          <a:xfrm>
            <a:off x="0" y="7938"/>
            <a:ext cx="914400" cy="8572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9319"/>
          <a:stretch>
            <a:fillRect/>
          </a:stretch>
        </p:blipFill>
        <p:spPr>
          <a:xfrm>
            <a:off x="0" y="0"/>
            <a:ext cx="9144000" cy="5226050"/>
          </a:xfrm>
        </p:spPr>
      </p:pic>
      <p:pic>
        <p:nvPicPr>
          <p:cNvPr id="5123"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9319"/>
          <a:stretch>
            <a:fillRect/>
          </a:stretch>
        </p:blipFill>
        <p:spPr>
          <a:xfrm>
            <a:off x="0" y="-6350"/>
            <a:ext cx="9144000" cy="5135563"/>
          </a:xfrm>
        </p:spPr>
      </p:pic>
      <p:sp>
        <p:nvSpPr>
          <p:cNvPr id="6" name="Rectangle 5"/>
          <p:cNvSpPr/>
          <p:nvPr/>
        </p:nvSpPr>
        <p:spPr>
          <a:xfrm>
            <a:off x="2514601" y="1735512"/>
            <a:ext cx="4480394" cy="646331"/>
          </a:xfrm>
          <a:prstGeom prst="rect">
            <a:avLst/>
          </a:prstGeom>
        </p:spPr>
        <p:txBody>
          <a:bodyPr wrap="none" lIns="91438" tIns="45719" rIns="91438" bIns="45719">
            <a:prstTxWarp prst="textCanDown">
              <a:avLst/>
            </a:prstTxWarp>
            <a:spAutoFit/>
          </a:bodyPr>
          <a:lstStyle/>
          <a:p>
            <a:pPr>
              <a:defRPr/>
            </a:pPr>
            <a:r>
              <a:rPr lang="en-US" altLang="en-US" sz="3600" b="1" dirty="0">
                <a:solidFill>
                  <a:srgbClr val="0070C0"/>
                </a:solidFill>
                <a:latin typeface="Times New Roman" pitchFamily="18" charset="0"/>
                <a:cs typeface="Times New Roman" pitchFamily="18" charset="0"/>
              </a:rPr>
              <a:t>ỔN ĐỊNH TỔ CHỨC</a:t>
            </a:r>
          </a:p>
        </p:txBody>
      </p:sp>
      <p:sp>
        <p:nvSpPr>
          <p:cNvPr id="5125" name="TextBox 7"/>
          <p:cNvSpPr txBox="1">
            <a:spLocks noChangeArrowheads="1"/>
          </p:cNvSpPr>
          <p:nvPr/>
        </p:nvSpPr>
        <p:spPr bwMode="auto">
          <a:xfrm>
            <a:off x="3200400" y="257175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Bài hát: Cả tuần đều ngoan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altLang="en-US" smtClean="0"/>
          </a:p>
        </p:txBody>
      </p:sp>
      <p:pic>
        <p:nvPicPr>
          <p:cNvPr id="2355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3175"/>
            <a:ext cx="92202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6200" y="17463"/>
            <a:ext cx="914400" cy="8572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solidFill>
                <a:srgbClr val="FFFFFF"/>
              </a:solidFill>
            </a:endParaRPr>
          </a:p>
        </p:txBody>
      </p:sp>
      <p:sp>
        <p:nvSpPr>
          <p:cNvPr id="11" name="Rectangle 10"/>
          <p:cNvSpPr/>
          <p:nvPr/>
        </p:nvSpPr>
        <p:spPr>
          <a:xfrm>
            <a:off x="4481513" y="-26988"/>
            <a:ext cx="4625975" cy="946151"/>
          </a:xfrm>
          <a:prstGeom prst="rect">
            <a:avLst/>
          </a:prstGeom>
          <a:solidFill>
            <a:srgbClr val="EDE88B"/>
          </a:solidFill>
          <a:ln>
            <a:solidFill>
              <a:srgbClr val="EDE88B"/>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defRPr/>
            </a:pPr>
            <a:r>
              <a:rPr lang="en-US" sz="1700" b="1" dirty="0">
                <a:solidFill>
                  <a:srgbClr val="7030A0"/>
                </a:solidFill>
                <a:latin typeface="Times New Roman"/>
              </a:rPr>
              <a:t>1. </a:t>
            </a:r>
            <a:r>
              <a:rPr lang="vi-VN" sz="1700" b="1" dirty="0">
                <a:solidFill>
                  <a:srgbClr val="7030A0"/>
                </a:solidFill>
                <a:latin typeface="Times New Roman"/>
              </a:rPr>
              <a:t>Và có một bạn khóc tới 30 ngày! Bé Bin ngạc nhiên đến nỗi quên cả khóc. Sao lại có bạn khóc liền 30 ngày nhỉ? Bé Bin chỉ mới khóc có một lúc mà thấy mỏi mồm lắm rồi.</a:t>
            </a:r>
            <a:endParaRPr lang="en-US" sz="1700" b="1" dirty="0">
              <a:solidFill>
                <a:srgbClr val="7030A0"/>
              </a:solidFill>
            </a:endParaRPr>
          </a:p>
        </p:txBody>
      </p:sp>
      <p:sp>
        <p:nvSpPr>
          <p:cNvPr id="23558" name="TextBox 11"/>
          <p:cNvSpPr txBox="1">
            <a:spLocks noChangeArrowheads="1"/>
          </p:cNvSpPr>
          <p:nvPr/>
        </p:nvSpPr>
        <p:spPr bwMode="auto">
          <a:xfrm>
            <a:off x="-76200" y="339566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rgbClr val="000000"/>
                </a:solidFill>
              </a:rPr>
              <a:t>2.</a:t>
            </a:r>
            <a:r>
              <a:rPr lang="en-US" altLang="en-US">
                <a:solidFill>
                  <a:srgbClr val="000000"/>
                </a:solidFill>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altLang="en-US" smtClean="0"/>
          </a:p>
        </p:txBody>
      </p:sp>
      <p:pic>
        <p:nvPicPr>
          <p:cNvPr id="24579"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513" y="12700"/>
            <a:ext cx="9180513" cy="5143500"/>
          </a:xfrm>
        </p:spPr>
      </p:pic>
      <p:sp>
        <p:nvSpPr>
          <p:cNvPr id="7" name="Rectangle 6"/>
          <p:cNvSpPr/>
          <p:nvPr/>
        </p:nvSpPr>
        <p:spPr>
          <a:xfrm>
            <a:off x="-9525" y="26988"/>
            <a:ext cx="914400" cy="8572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solidFill>
                <a:srgbClr val="FFFF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altLang="en-US" smtClean="0"/>
          </a:p>
        </p:txBody>
      </p:sp>
      <p:pic>
        <p:nvPicPr>
          <p:cNvPr id="1331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7938"/>
            <a:ext cx="9144000" cy="5143500"/>
          </a:xfrm>
        </p:spPr>
      </p:pic>
      <p:sp>
        <p:nvSpPr>
          <p:cNvPr id="6" name="Oval 5"/>
          <p:cNvSpPr/>
          <p:nvPr/>
        </p:nvSpPr>
        <p:spPr>
          <a:xfrm>
            <a:off x="0" y="7938"/>
            <a:ext cx="873125" cy="857250"/>
          </a:xfrm>
          <a:prstGeom prst="ellipse">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lIns="91438" tIns="45719" rIns="91438" bIns="45719" anchor="ctr"/>
          <a:lstStyle/>
          <a:p>
            <a:pPr algn="ctr">
              <a:defRPr/>
            </a:pPr>
            <a:endParaRPr lang="en-US">
              <a:solidFill>
                <a:srgbClr val="FFFFFF"/>
              </a:solidFill>
            </a:endParaRPr>
          </a:p>
        </p:txBody>
      </p:sp>
      <p:sp>
        <p:nvSpPr>
          <p:cNvPr id="2" name="Rounded Rectangle 1"/>
          <p:cNvSpPr/>
          <p:nvPr/>
        </p:nvSpPr>
        <p:spPr>
          <a:xfrm>
            <a:off x="41275" y="3714750"/>
            <a:ext cx="1663700" cy="1428750"/>
          </a:xfrm>
          <a:prstGeom prst="roundRect">
            <a:avLst/>
          </a:prstGeom>
          <a:solidFill>
            <a:srgbClr val="99FF33"/>
          </a:solidFill>
          <a:ln>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defRPr/>
            </a:pPr>
            <a:r>
              <a:rPr lang="en-US" sz="1600" dirty="0" err="1">
                <a:solidFill>
                  <a:srgbClr val="FF0000"/>
                </a:solidFill>
                <a:latin typeface="Times New Roman" pitchFamily="18" charset="0"/>
                <a:cs typeface="Times New Roman" pitchFamily="18" charset="0"/>
              </a:rPr>
              <a:t>Sau</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khi</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nghe</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xong</a:t>
            </a:r>
            <a:r>
              <a:rPr lang="en-US" sz="1600" dirty="0">
                <a:solidFill>
                  <a:srgbClr val="FF0000"/>
                </a:solidFill>
                <a:latin typeface="Times New Roman" pitchFamily="18" charset="0"/>
                <a:cs typeface="Times New Roman" pitchFamily="18" charset="0"/>
              </a:rPr>
              <a:t> Bin </a:t>
            </a:r>
            <a:r>
              <a:rPr lang="en-US" sz="1600" dirty="0" err="1">
                <a:solidFill>
                  <a:srgbClr val="FF0000"/>
                </a:solidFill>
                <a:latin typeface="Times New Roman" pitchFamily="18" charset="0"/>
                <a:cs typeface="Times New Roman" pitchFamily="18" charset="0"/>
              </a:rPr>
              <a:t>cảm</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thấy</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thế</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nào</a:t>
            </a:r>
            <a:r>
              <a:rPr lang="en-US" sz="1600"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circle(in)">
                                      <p:cBhvr>
                                        <p:cTn id="7" dur="2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altLang="en-US" smtClean="0"/>
          </a:p>
        </p:txBody>
      </p:sp>
      <p:pic>
        <p:nvPicPr>
          <p:cNvPr id="1433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163" y="14288"/>
            <a:ext cx="9180513" cy="5129212"/>
          </a:xfrm>
        </p:spPr>
      </p:pic>
      <p:sp>
        <p:nvSpPr>
          <p:cNvPr id="5" name="Rectangle 4"/>
          <p:cNvSpPr/>
          <p:nvPr/>
        </p:nvSpPr>
        <p:spPr>
          <a:xfrm>
            <a:off x="0" y="0"/>
            <a:ext cx="1981200" cy="1047750"/>
          </a:xfrm>
          <a:prstGeom prst="rect">
            <a:avLst/>
          </a:prstGeom>
          <a:solidFill>
            <a:srgbClr val="F3EAAB"/>
          </a:solidFill>
          <a:ln>
            <a:noFill/>
          </a:ln>
        </p:spPr>
        <p:style>
          <a:lnRef idx="2">
            <a:schemeClr val="accent3">
              <a:shade val="50000"/>
            </a:schemeClr>
          </a:lnRef>
          <a:fillRef idx="1">
            <a:schemeClr val="accent3"/>
          </a:fillRef>
          <a:effectRef idx="0">
            <a:schemeClr val="accent3"/>
          </a:effectRef>
          <a:fontRef idx="minor">
            <a:schemeClr val="lt1"/>
          </a:fontRef>
        </p:style>
        <p:txBody>
          <a:bodyPr lIns="91438" tIns="45719" rIns="91438" bIns="45719" anchor="ctr"/>
          <a:lstStyle/>
          <a:p>
            <a:pPr>
              <a:defRPr/>
            </a:pPr>
            <a:r>
              <a:rPr lang="vi-VN" sz="1400" dirty="0">
                <a:solidFill>
                  <a:srgbClr val="002060"/>
                </a:solidFill>
                <a:latin typeface="Times New Roman" pitchFamily="18" charset="0"/>
                <a:cs typeface="Times New Roman" pitchFamily="18" charset="0"/>
              </a:rPr>
              <a:t>- Khi mẹ đón Bin đã làm gì?</a:t>
            </a:r>
          </a:p>
          <a:p>
            <a:pPr>
              <a:defRPr/>
            </a:pPr>
            <a:r>
              <a:rPr lang="vi-VN" sz="1400" dirty="0">
                <a:solidFill>
                  <a:srgbClr val="002060"/>
                </a:solidFill>
                <a:latin typeface="Times New Roman" pitchFamily="18" charset="0"/>
                <a:cs typeface="Times New Roman" pitchFamily="18" charset="0"/>
              </a:rPr>
              <a:t>- Qua câu chuyện các con đã học được gì?</a:t>
            </a:r>
          </a:p>
        </p:txBody>
      </p:sp>
      <p:sp>
        <p:nvSpPr>
          <p:cNvPr id="26629" name="Rectangle 5"/>
          <p:cNvSpPr>
            <a:spLocks noChangeArrowheads="1"/>
          </p:cNvSpPr>
          <p:nvPr/>
        </p:nvSpPr>
        <p:spPr bwMode="auto">
          <a:xfrm>
            <a:off x="4603750" y="421640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1600" b="1">
                <a:solidFill>
                  <a:srgbClr val="C00000"/>
                </a:solidFill>
                <a:latin typeface="Times New Roman" panose="02020603050405020304" pitchFamily="18" charset="0"/>
                <a:cs typeface="Times New Roman" panose="02020603050405020304" pitchFamily="18" charset="0"/>
              </a:rPr>
              <a:t>Mẹ âu yếm hôm lên má , Bé Bin:</a:t>
            </a:r>
            <a:br>
              <a:rPr lang="vi-VN" altLang="en-US" sz="1600" b="1">
                <a:solidFill>
                  <a:srgbClr val="C00000"/>
                </a:solidFill>
                <a:latin typeface="Times New Roman" panose="02020603050405020304" pitchFamily="18" charset="0"/>
                <a:cs typeface="Times New Roman" panose="02020603050405020304" pitchFamily="18" charset="0"/>
              </a:rPr>
            </a:br>
            <a:r>
              <a:rPr lang="vi-VN" altLang="en-US" sz="1600" b="1">
                <a:solidFill>
                  <a:srgbClr val="C00000"/>
                </a:solidFill>
                <a:latin typeface="Times New Roman" panose="02020603050405020304" pitchFamily="18" charset="0"/>
                <a:cs typeface="Times New Roman" panose="02020603050405020304" pitchFamily="18" charset="0"/>
              </a:rPr>
              <a:t>-    Cảm ơn con trai của mẹ. Con ngoan thì mẹ sẽ rất vui, mẹ không vấp ngã đâu</a:t>
            </a:r>
            <a:r>
              <a:rPr lang="vi-VN" altLang="en-US" sz="1600">
                <a:solidFill>
                  <a:srgbClr val="C00000"/>
                </a:solidFill>
              </a:rPr>
              <a:t>.</a:t>
            </a:r>
            <a:endParaRPr lang="en-US" altLang="en-US" sz="160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down)">
                                      <p:cBhvr>
                                        <p:cTn id="7"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altLang="en-US" smtClean="0"/>
          </a:p>
        </p:txBody>
      </p:sp>
      <p:pic>
        <p:nvPicPr>
          <p:cNvPr id="2765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8163"/>
          <a:stretch>
            <a:fillRect/>
          </a:stretch>
        </p:blipFill>
        <p:spPr>
          <a:xfrm>
            <a:off x="0" y="0"/>
            <a:ext cx="9144000" cy="5143500"/>
          </a:xfrm>
        </p:spPr>
      </p:pic>
      <p:sp>
        <p:nvSpPr>
          <p:cNvPr id="5" name="Rounded Rectangle 4"/>
          <p:cNvSpPr/>
          <p:nvPr/>
        </p:nvSpPr>
        <p:spPr>
          <a:xfrm>
            <a:off x="-6350" y="-7938"/>
            <a:ext cx="5867400" cy="2979738"/>
          </a:xfrm>
          <a:prstGeom prst="roundRect">
            <a:avLst/>
          </a:prstGeom>
          <a:solidFill>
            <a:srgbClr val="EDE88B"/>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r>
              <a:rPr lang="en-US" sz="5400" b="1" dirty="0" err="1">
                <a:solidFill>
                  <a:srgbClr val="002060"/>
                </a:solidFill>
                <a:latin typeface="Brush Script MT" pitchFamily="66" charset="0"/>
                <a:cs typeface="Times New Roman" pitchFamily="18" charset="0"/>
              </a:rPr>
              <a:t>Xem</a:t>
            </a:r>
            <a:r>
              <a:rPr lang="en-US" sz="5400" b="1" dirty="0">
                <a:solidFill>
                  <a:srgbClr val="002060"/>
                </a:solidFill>
                <a:latin typeface="Brush Script MT" pitchFamily="66" charset="0"/>
                <a:cs typeface="Times New Roman" pitchFamily="18" charset="0"/>
              </a:rPr>
              <a:t> video </a:t>
            </a:r>
            <a:r>
              <a:rPr lang="en-US" sz="5400" b="1" dirty="0" err="1">
                <a:solidFill>
                  <a:srgbClr val="002060"/>
                </a:solidFill>
                <a:latin typeface="Brush Script MT" pitchFamily="66" charset="0"/>
                <a:cs typeface="Times New Roman" pitchFamily="18" charset="0"/>
              </a:rPr>
              <a:t>câu</a:t>
            </a:r>
            <a:r>
              <a:rPr lang="en-US" sz="5400" b="1" dirty="0">
                <a:solidFill>
                  <a:srgbClr val="002060"/>
                </a:solidFill>
                <a:latin typeface="Brush Script MT" pitchFamily="66" charset="0"/>
                <a:cs typeface="Times New Roman" pitchFamily="18" charset="0"/>
              </a:rPr>
              <a:t> </a:t>
            </a:r>
            <a:r>
              <a:rPr lang="en-US" sz="5400" b="1" dirty="0" err="1">
                <a:solidFill>
                  <a:srgbClr val="002060"/>
                </a:solidFill>
                <a:latin typeface="Brush Script MT" pitchFamily="66" charset="0"/>
                <a:cs typeface="Times New Roman" pitchFamily="18" charset="0"/>
              </a:rPr>
              <a:t>truyện</a:t>
            </a:r>
            <a:r>
              <a:rPr lang="en-US" sz="5400" b="1" dirty="0">
                <a:solidFill>
                  <a:srgbClr val="002060"/>
                </a:solidFill>
                <a:latin typeface="Brush Script MT" pitchFamily="66" charset="0"/>
                <a:cs typeface="Times New Roman" pitchFamily="18" charset="0"/>
              </a:rPr>
              <a:t>:</a:t>
            </a:r>
          </a:p>
          <a:p>
            <a:pPr algn="ctr">
              <a:defRPr/>
            </a:pPr>
            <a:r>
              <a:rPr lang="en-US" sz="5400" b="1" dirty="0" err="1">
                <a:solidFill>
                  <a:srgbClr val="002060"/>
                </a:solidFill>
                <a:latin typeface="Brush Script MT" pitchFamily="66" charset="0"/>
                <a:cs typeface="Times New Roman" pitchFamily="18" charset="0"/>
              </a:rPr>
              <a:t>Vì</a:t>
            </a:r>
            <a:r>
              <a:rPr lang="en-US" sz="5400" b="1" dirty="0">
                <a:solidFill>
                  <a:srgbClr val="002060"/>
                </a:solidFill>
                <a:latin typeface="Brush Script MT" pitchFamily="66" charset="0"/>
                <a:cs typeface="Times New Roman" pitchFamily="18" charset="0"/>
              </a:rPr>
              <a:t> </a:t>
            </a:r>
            <a:r>
              <a:rPr lang="en-US" sz="5400" b="1" dirty="0" err="1">
                <a:solidFill>
                  <a:srgbClr val="002060"/>
                </a:solidFill>
                <a:latin typeface="Brush Script MT" pitchFamily="66" charset="0"/>
                <a:cs typeface="Times New Roman" pitchFamily="18" charset="0"/>
              </a:rPr>
              <a:t>sao</a:t>
            </a:r>
            <a:r>
              <a:rPr lang="en-US" sz="5400" b="1" dirty="0">
                <a:solidFill>
                  <a:srgbClr val="002060"/>
                </a:solidFill>
                <a:latin typeface="Brush Script MT" pitchFamily="66" charset="0"/>
                <a:cs typeface="Times New Roman" pitchFamily="18" charset="0"/>
              </a:rPr>
              <a:t> </a:t>
            </a:r>
            <a:r>
              <a:rPr lang="en-US" sz="5400" b="1" dirty="0" err="1">
                <a:solidFill>
                  <a:srgbClr val="002060"/>
                </a:solidFill>
                <a:latin typeface="Brush Script MT" pitchFamily="66" charset="0"/>
                <a:cs typeface="Times New Roman" pitchFamily="18" charset="0"/>
              </a:rPr>
              <a:t>bé</a:t>
            </a:r>
            <a:r>
              <a:rPr lang="en-US" sz="5400" b="1" dirty="0">
                <a:solidFill>
                  <a:srgbClr val="002060"/>
                </a:solidFill>
                <a:latin typeface="Brush Script MT" pitchFamily="66" charset="0"/>
                <a:cs typeface="Times New Roman" pitchFamily="18" charset="0"/>
              </a:rPr>
              <a:t> Bin </a:t>
            </a:r>
            <a:r>
              <a:rPr lang="en-US" sz="5400" b="1" dirty="0" err="1">
                <a:solidFill>
                  <a:srgbClr val="002060"/>
                </a:solidFill>
                <a:latin typeface="Brush Script MT" pitchFamily="66" charset="0"/>
                <a:cs typeface="Times New Roman" pitchFamily="18" charset="0"/>
              </a:rPr>
              <a:t>nín</a:t>
            </a:r>
            <a:r>
              <a:rPr lang="en-US" sz="5400" b="1" dirty="0">
                <a:solidFill>
                  <a:srgbClr val="002060"/>
                </a:solidFill>
                <a:latin typeface="Brush Script MT" pitchFamily="66" charset="0"/>
                <a:cs typeface="Times New Roman" pitchFamily="18" charset="0"/>
              </a:rPr>
              <a:t> </a:t>
            </a:r>
            <a:r>
              <a:rPr lang="en-US" sz="5400" b="1" dirty="0" err="1">
                <a:solidFill>
                  <a:srgbClr val="002060"/>
                </a:solidFill>
                <a:latin typeface="Brush Script MT" pitchFamily="66" charset="0"/>
                <a:cs typeface="Times New Roman" pitchFamily="18" charset="0"/>
              </a:rPr>
              <a:t>khóc</a:t>
            </a:r>
            <a:r>
              <a:rPr lang="en-US" sz="5400" b="1" dirty="0">
                <a:solidFill>
                  <a:srgbClr val="002060"/>
                </a:solidFill>
                <a:latin typeface="Brush Script MT" pitchFamily="66" charset="0"/>
                <a:cs typeface="Times New Roman" pitchFamily="18" charset="0"/>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0"/>
            <a:ext cx="6858000" cy="54292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AutoShape 3"/>
          <p:cNvSpPr>
            <a:spLocks noChangeArrowheads="1"/>
          </p:cNvSpPr>
          <p:nvPr/>
        </p:nvSpPr>
        <p:spPr bwMode="auto">
          <a:xfrm>
            <a:off x="1885950" y="285750"/>
            <a:ext cx="5543550" cy="1314450"/>
          </a:xfrm>
          <a:prstGeom prst="horizontalScroll">
            <a:avLst>
              <a:gd name="adj" fmla="val 12500"/>
            </a:avLst>
          </a:prstGeom>
          <a:solidFill>
            <a:srgbClr val="FF33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9" tIns="34289" rIns="68579" bIns="3428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000" b="1">
                <a:solidFill>
                  <a:srgbClr val="FFFFFF"/>
                </a:solidFill>
                <a:latin typeface="Times New Roman" panose="02020603050405020304" pitchFamily="18" charset="0"/>
              </a:rPr>
              <a:t>Buổi học kết thúc.</a:t>
            </a:r>
          </a:p>
          <a:p>
            <a:pPr algn="ctr" eaLnBrk="1" hangingPunct="1"/>
            <a:r>
              <a:rPr lang="en-US" altLang="en-US" sz="3000" b="1">
                <a:solidFill>
                  <a:srgbClr val="FFFFFF"/>
                </a:solidFill>
                <a:latin typeface="Times New Roman" panose="02020603050405020304" pitchFamily="18" charset="0"/>
              </a:rPr>
              <a:t>Tạm biệt và hẹn gặp lại!</a:t>
            </a:r>
          </a:p>
        </p:txBody>
      </p:sp>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altLang="en-US" smtClean="0"/>
          </a:p>
        </p:txBody>
      </p:sp>
      <p:pic>
        <p:nvPicPr>
          <p:cNvPr id="614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8163"/>
          <a:stretch>
            <a:fillRect/>
          </a:stretch>
        </p:blipFill>
        <p:spPr>
          <a:xfrm>
            <a:off x="0" y="0"/>
            <a:ext cx="9144000" cy="5143500"/>
          </a:xfrm>
        </p:spPr>
      </p:pic>
      <p:sp>
        <p:nvSpPr>
          <p:cNvPr id="5" name="Rounded Rectangle 4"/>
          <p:cNvSpPr/>
          <p:nvPr/>
        </p:nvSpPr>
        <p:spPr>
          <a:xfrm>
            <a:off x="-6350" y="-7938"/>
            <a:ext cx="5867400" cy="2979738"/>
          </a:xfrm>
          <a:prstGeom prst="roundRect">
            <a:avLst/>
          </a:prstGeom>
          <a:solidFill>
            <a:srgbClr val="EDE88B"/>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r>
              <a:rPr lang="en-US" sz="5400" b="1" dirty="0" err="1">
                <a:solidFill>
                  <a:srgbClr val="002060"/>
                </a:solidFill>
                <a:latin typeface="Brush Script MT" pitchFamily="66" charset="0"/>
                <a:cs typeface="Times New Roman" pitchFamily="18" charset="0"/>
              </a:rPr>
              <a:t>Truyện</a:t>
            </a:r>
            <a:r>
              <a:rPr lang="en-US" sz="5400" b="1" dirty="0">
                <a:solidFill>
                  <a:srgbClr val="002060"/>
                </a:solidFill>
                <a:latin typeface="Brush Script MT" pitchFamily="66" charset="0"/>
                <a:cs typeface="Times New Roman" pitchFamily="18" charset="0"/>
              </a:rPr>
              <a:t>:</a:t>
            </a:r>
          </a:p>
          <a:p>
            <a:pPr algn="ctr">
              <a:defRPr/>
            </a:pPr>
            <a:r>
              <a:rPr lang="en-US" sz="5400" b="1" dirty="0" err="1">
                <a:solidFill>
                  <a:srgbClr val="002060"/>
                </a:solidFill>
                <a:latin typeface="Brush Script MT" pitchFamily="66" charset="0"/>
                <a:cs typeface="Times New Roman" pitchFamily="18" charset="0"/>
              </a:rPr>
              <a:t>Vì</a:t>
            </a:r>
            <a:r>
              <a:rPr lang="en-US" sz="5400" b="1" dirty="0">
                <a:solidFill>
                  <a:srgbClr val="002060"/>
                </a:solidFill>
                <a:latin typeface="Brush Script MT" pitchFamily="66" charset="0"/>
                <a:cs typeface="Times New Roman" pitchFamily="18" charset="0"/>
              </a:rPr>
              <a:t> </a:t>
            </a:r>
            <a:r>
              <a:rPr lang="en-US" sz="5400" b="1" dirty="0" err="1">
                <a:solidFill>
                  <a:srgbClr val="002060"/>
                </a:solidFill>
                <a:latin typeface="Brush Script MT" pitchFamily="66" charset="0"/>
                <a:cs typeface="Times New Roman" pitchFamily="18" charset="0"/>
              </a:rPr>
              <a:t>sao</a:t>
            </a:r>
            <a:r>
              <a:rPr lang="en-US" sz="5400" b="1" dirty="0">
                <a:solidFill>
                  <a:srgbClr val="002060"/>
                </a:solidFill>
                <a:latin typeface="Brush Script MT" pitchFamily="66" charset="0"/>
                <a:cs typeface="Times New Roman" pitchFamily="18" charset="0"/>
              </a:rPr>
              <a:t> </a:t>
            </a:r>
            <a:r>
              <a:rPr lang="en-US" sz="5400" b="1" dirty="0" err="1">
                <a:solidFill>
                  <a:srgbClr val="002060"/>
                </a:solidFill>
                <a:latin typeface="Brush Script MT" pitchFamily="66" charset="0"/>
                <a:cs typeface="Times New Roman" pitchFamily="18" charset="0"/>
              </a:rPr>
              <a:t>bé</a:t>
            </a:r>
            <a:r>
              <a:rPr lang="en-US" sz="5400" b="1" dirty="0">
                <a:solidFill>
                  <a:srgbClr val="002060"/>
                </a:solidFill>
                <a:latin typeface="Brush Script MT" pitchFamily="66" charset="0"/>
                <a:cs typeface="Times New Roman" pitchFamily="18" charset="0"/>
              </a:rPr>
              <a:t> </a:t>
            </a:r>
            <a:r>
              <a:rPr lang="en-US" sz="5400" b="1" dirty="0" smtClean="0">
                <a:solidFill>
                  <a:srgbClr val="002060"/>
                </a:solidFill>
                <a:latin typeface="Brush Script MT" pitchFamily="66" charset="0"/>
                <a:cs typeface="Times New Roman" pitchFamily="18" charset="0"/>
              </a:rPr>
              <a:t>Bin </a:t>
            </a:r>
            <a:r>
              <a:rPr lang="en-US" sz="5400" b="1" dirty="0" err="1">
                <a:solidFill>
                  <a:srgbClr val="002060"/>
                </a:solidFill>
                <a:latin typeface="Brush Script MT" pitchFamily="66" charset="0"/>
                <a:cs typeface="Times New Roman" pitchFamily="18" charset="0"/>
              </a:rPr>
              <a:t>nín</a:t>
            </a:r>
            <a:r>
              <a:rPr lang="en-US" sz="5400" b="1" dirty="0">
                <a:solidFill>
                  <a:srgbClr val="002060"/>
                </a:solidFill>
                <a:latin typeface="Brush Script MT" pitchFamily="66" charset="0"/>
                <a:cs typeface="Times New Roman" pitchFamily="18" charset="0"/>
              </a:rPr>
              <a:t> </a:t>
            </a:r>
            <a:r>
              <a:rPr lang="en-US" sz="5400" b="1" dirty="0" err="1">
                <a:solidFill>
                  <a:srgbClr val="002060"/>
                </a:solidFill>
                <a:latin typeface="Brush Script MT" pitchFamily="66" charset="0"/>
                <a:cs typeface="Times New Roman" pitchFamily="18" charset="0"/>
              </a:rPr>
              <a:t>khóc</a:t>
            </a:r>
            <a:r>
              <a:rPr lang="en-US" sz="5400" b="1" dirty="0">
                <a:solidFill>
                  <a:srgbClr val="002060"/>
                </a:solidFill>
                <a:latin typeface="Brush Script MT" pitchFamily="66" charset="0"/>
                <a:cs typeface="Times New Roman" pitchFamily="18"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altLang="en-US" smtClean="0"/>
          </a:p>
        </p:txBody>
      </p:sp>
      <p:pic>
        <p:nvPicPr>
          <p:cNvPr id="717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r="1639" b="1976"/>
          <a:stretch>
            <a:fillRect/>
          </a:stretch>
        </p:blipFill>
        <p:spPr>
          <a:xfrm>
            <a:off x="0" y="0"/>
            <a:ext cx="9144000" cy="5143500"/>
          </a:xfrm>
        </p:spPr>
      </p:pic>
      <p:sp>
        <p:nvSpPr>
          <p:cNvPr id="5" name="Rectangle 4"/>
          <p:cNvSpPr/>
          <p:nvPr/>
        </p:nvSpPr>
        <p:spPr>
          <a:xfrm>
            <a:off x="0" y="7938"/>
            <a:ext cx="914400" cy="8572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smtClean="0"/>
          </a:p>
        </p:txBody>
      </p:sp>
      <p:pic>
        <p:nvPicPr>
          <p:cNvPr id="81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57150"/>
            <a:ext cx="9144000" cy="5200650"/>
          </a:xfrm>
        </p:spPr>
      </p:pic>
      <p:sp>
        <p:nvSpPr>
          <p:cNvPr id="5" name="Rectangle 4"/>
          <p:cNvSpPr/>
          <p:nvPr/>
        </p:nvSpPr>
        <p:spPr>
          <a:xfrm>
            <a:off x="0" y="-9525"/>
            <a:ext cx="990600" cy="85725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lIns="91438" tIns="45719" rIns="91438" bIns="45719" anchor="ctr"/>
          <a:lstStyle/>
          <a:p>
            <a:pPr algn="ctr">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altLang="en-US" smtClean="0"/>
          </a:p>
        </p:txBody>
      </p:sp>
      <p:pic>
        <p:nvPicPr>
          <p:cNvPr id="9219" name="Picture 4"/>
          <p:cNvPicPr>
            <a:picLocks noChangeAspect="1"/>
          </p:cNvPicPr>
          <p:nvPr/>
        </p:nvPicPr>
        <p:blipFill>
          <a:blip r:embed="rId3">
            <a:extLst>
              <a:ext uri="{28A0092B-C50C-407E-A947-70E740481C1C}">
                <a14:useLocalDpi xmlns:a14="http://schemas.microsoft.com/office/drawing/2010/main" val="0"/>
              </a:ext>
            </a:extLst>
          </a:blip>
          <a:srcRect l="9091"/>
          <a:stretch>
            <a:fillRect/>
          </a:stretch>
        </p:blipFill>
        <p:spPr bwMode="auto">
          <a:xfrm>
            <a:off x="635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6"/>
          <p:cNvSpPr txBox="1">
            <a:spLocks noChangeArrowheads="1"/>
          </p:cNvSpPr>
          <p:nvPr/>
        </p:nvSpPr>
        <p:spPr bwMode="auto">
          <a:xfrm>
            <a:off x="4572000" y="3638550"/>
            <a:ext cx="442912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7030A0"/>
                </a:solidFill>
                <a:latin typeface="Times New Roman" panose="02020603050405020304" pitchFamily="18" charset="0"/>
                <a:cs typeface="Times New Roman" panose="02020603050405020304" pitchFamily="18" charset="0"/>
              </a:rPr>
              <a:t>Cô giáo dỗ dành, an ủi, bé Bin càng khóc to hơn.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smtClean="0"/>
          </a:p>
        </p:txBody>
      </p:sp>
      <p:pic>
        <p:nvPicPr>
          <p:cNvPr id="10243" name="Picture 4"/>
          <p:cNvPicPr>
            <a:picLocks noChangeAspect="1"/>
          </p:cNvPicPr>
          <p:nvPr/>
        </p:nvPicPr>
        <p:blipFill>
          <a:blip r:embed="rId2">
            <a:extLst>
              <a:ext uri="{28A0092B-C50C-407E-A947-70E740481C1C}">
                <a14:useLocalDpi xmlns:a14="http://schemas.microsoft.com/office/drawing/2010/main" val="0"/>
              </a:ext>
            </a:extLst>
          </a:blip>
          <a:srcRect l="9566"/>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6"/>
          <p:cNvSpPr txBox="1">
            <a:spLocks noChangeArrowheads="1"/>
          </p:cNvSpPr>
          <p:nvPr/>
        </p:nvSpPr>
        <p:spPr bwMode="auto">
          <a:xfrm>
            <a:off x="3200400" y="4224338"/>
            <a:ext cx="3733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002060"/>
                </a:solidFill>
                <a:latin typeface="Times New Roman" panose="02020603050405020304" pitchFamily="18" charset="0"/>
                <a:cs typeface="Times New Roman" panose="02020603050405020304" pitchFamily="18" charset="0"/>
              </a:rPr>
              <a:t>1. Một bạn chia cho Bin chiếc kẹo xanh, bé vẫn lắc đầu.</a:t>
            </a:r>
          </a:p>
        </p:txBody>
      </p:sp>
      <p:sp>
        <p:nvSpPr>
          <p:cNvPr id="10245" name="TextBox 7"/>
          <p:cNvSpPr txBox="1">
            <a:spLocks noChangeArrowheads="1"/>
          </p:cNvSpPr>
          <p:nvPr/>
        </p:nvSpPr>
        <p:spPr bwMode="auto">
          <a:xfrm>
            <a:off x="990600" y="147638"/>
            <a:ext cx="45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FF00"/>
                </a:solidFill>
                <a:latin typeface="Times New Roman" panose="02020603050405020304" pitchFamily="18" charset="0"/>
                <a:cs typeface="Times New Roman" panose="02020603050405020304" pitchFamily="18" charset="0"/>
              </a:rPr>
              <a:t>2.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ltLang="en-US" smtClean="0"/>
          </a:p>
        </p:txBody>
      </p:sp>
      <p:pic>
        <p:nvPicPr>
          <p:cNvPr id="1126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22225"/>
            <a:ext cx="9144000" cy="5121275"/>
          </a:xfrm>
        </p:spPr>
      </p:pic>
      <p:sp>
        <p:nvSpPr>
          <p:cNvPr id="5" name="Rectangle 4"/>
          <p:cNvSpPr/>
          <p:nvPr/>
        </p:nvSpPr>
        <p:spPr>
          <a:xfrm>
            <a:off x="0" y="7938"/>
            <a:ext cx="914400" cy="8572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altLang="en-US" smtClean="0"/>
          </a:p>
        </p:txBody>
      </p:sp>
      <p:pic>
        <p:nvPicPr>
          <p:cNvPr id="1229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3175"/>
            <a:ext cx="92202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6200" y="17463"/>
            <a:ext cx="914400" cy="8572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p>
        </p:txBody>
      </p:sp>
      <p:sp>
        <p:nvSpPr>
          <p:cNvPr id="11" name="Rectangle 10"/>
          <p:cNvSpPr/>
          <p:nvPr/>
        </p:nvSpPr>
        <p:spPr>
          <a:xfrm>
            <a:off x="4481513" y="-26988"/>
            <a:ext cx="4625975" cy="946151"/>
          </a:xfrm>
          <a:prstGeom prst="rect">
            <a:avLst/>
          </a:prstGeom>
          <a:solidFill>
            <a:srgbClr val="EDE88B"/>
          </a:solidFill>
          <a:ln>
            <a:solidFill>
              <a:srgbClr val="EDE88B"/>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defRPr/>
            </a:pPr>
            <a:r>
              <a:rPr lang="en-US" sz="1700" b="1" dirty="0">
                <a:solidFill>
                  <a:srgbClr val="7030A0"/>
                </a:solidFill>
                <a:latin typeface="Times New Roman"/>
              </a:rPr>
              <a:t>1. </a:t>
            </a:r>
            <a:r>
              <a:rPr lang="vi-VN" sz="1700" b="1" dirty="0">
                <a:solidFill>
                  <a:srgbClr val="7030A0"/>
                </a:solidFill>
                <a:latin typeface="Times New Roman"/>
              </a:rPr>
              <a:t>Và có một bạn khóc tới 30 ngày! Bé Bin ngạc nhiên đến nỗi quên cả khóc. Sao lại có bạn khóc liền 30 ngày nhỉ? Bé Bin chỉ mới khóc có một lúc mà thấy mỏi mồm lắm rồi.</a:t>
            </a:r>
            <a:endParaRPr lang="en-US" sz="1700" b="1" dirty="0">
              <a:solidFill>
                <a:srgbClr val="7030A0"/>
              </a:solidFill>
            </a:endParaRPr>
          </a:p>
        </p:txBody>
      </p:sp>
      <p:sp>
        <p:nvSpPr>
          <p:cNvPr id="12294" name="TextBox 11"/>
          <p:cNvSpPr txBox="1">
            <a:spLocks noChangeArrowheads="1"/>
          </p:cNvSpPr>
          <p:nvPr/>
        </p:nvSpPr>
        <p:spPr bwMode="auto">
          <a:xfrm>
            <a:off x="-76200" y="339566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2.</a:t>
            </a:r>
            <a:r>
              <a:rPr lang="en-US" altLang="en-US"/>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392</Words>
  <Application>Microsoft Office PowerPoint</Application>
  <PresentationFormat>On-screen Show (16:9)</PresentationFormat>
  <Paragraphs>38</Paragraphs>
  <Slides>25</Slides>
  <Notes>3</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.VnAvantH</vt:lpstr>
      <vt:lpstr>.VnTime</vt:lpstr>
      <vt:lpstr>Arial</vt:lpstr>
      <vt:lpstr>Brush Script MT</vt:lpstr>
      <vt:lpstr>Calibri</vt:lpstr>
      <vt:lpstr>Calibri Light</vt:lpstr>
      <vt:lpstr>Times New Roman</vt:lpstr>
      <vt:lpstr>Default Design</vt:lpstr>
      <vt:lpstr>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Smart</dc:creator>
  <cp:lastModifiedBy>Techsi.vn</cp:lastModifiedBy>
  <cp:revision>16</cp:revision>
  <dcterms:created xsi:type="dcterms:W3CDTF">2011-09-27T01:23:04Z</dcterms:created>
  <dcterms:modified xsi:type="dcterms:W3CDTF">2024-11-12T08:39:55Z</dcterms:modified>
</cp:coreProperties>
</file>