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E34F6-C8E5-47F5-A737-47FD2F2002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E64D-5756-47CB-A048-586D2186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4A45-EB25-8BF2-640A-1142D0C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055B4-01B3-FC5C-AEB5-6BCA24EC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EBDD-4924-5A4D-2E05-F0AC1196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7CA8-0499-36A0-FC57-DC876186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7D6E-C0CE-B5BB-50ED-CF13F356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BE39-6D57-756C-139B-80EB978A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470F-FF83-9911-4A7A-42C6A60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5BA4-0BB0-0ADB-8B7E-7FAC06E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1750-A9AE-06A1-2A34-39A83ADE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A6B8-BF95-E405-9762-7030FA8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5ED37-F33F-A81E-AC11-A87B6A435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749-B9D3-9F8C-893E-08AF5A7E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5FCD-24BB-DFF2-E7BD-678EB10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839E-A0F9-A2B0-5FA8-E02BE7E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118E-36B2-27C0-083D-F1F216F5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9352-6039-D601-DFE8-D3305E27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6818-FBCB-F472-62EA-F4CD6B5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6E2E-3B4D-3C83-CE6F-261EBC4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28C-F6C6-9701-176D-735644C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EF33-88E1-1E1B-568E-97E4B4A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037D-FD3F-A306-3A82-68BF261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2B8F-845A-2DCF-411A-76D6E49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011E-BEBF-92E7-8738-25E1B99D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46D8-5464-8BBD-DCB6-3E3B53FF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09A-C085-E4F3-57C0-A141443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9F77-6F59-DAA2-835E-315F645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B247-56FC-E4F3-0C72-D31054F0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4017-7707-304B-F588-59F670FF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8240-29BD-F775-DB63-DC3EFB3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2D1-3AA0-2ED3-C09D-AE93B0F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DADB-46D9-47AB-91D5-8E8A662A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4212-EB9A-23DD-E59A-1D1970F0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3535-2462-75F1-6128-EB8C6A21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6ECE6-C16A-507D-790C-70A7BB48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FC86F-3651-188E-1B9A-99A60F3A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0D6FC-3B51-091C-A4E7-BA5B9C863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6E9-E08D-C568-D3E5-3237F81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FC8EC-247E-625D-3A19-76F8682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19F-91EE-87F9-6DC0-37788E0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7FF-633F-F96A-399F-9822E141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F631-FD19-3578-74C3-8700AE93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85D6-2AAE-A658-0C77-5DBF7A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3DF-7FDC-E4DF-51EB-8658DD1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2ED57-6709-F7B1-1C7A-A6AF44F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B6884-425C-C51A-E918-72D89F0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8844-D482-1CE7-1EDC-3A52B98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10A0-593F-4014-FEDB-DA5E77E1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C66-D78F-1AC2-C2DD-46B881A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29E4-252C-F259-8616-F8052CB0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0830-460D-DF1E-3400-BEFF26D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E784A-6B2A-1E46-1964-052BAE7D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07CA-4E55-A39D-0393-75C76C48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DB6-F9BC-2446-A650-30A4901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233C4-C8E5-60C3-6772-E2C7493D3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5BC-C43A-3784-7A46-2C431318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03686-5FC9-4FFF-86DB-CD8C639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6AA5-E6B7-44D8-4755-F9A88A8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9076-63FC-7062-9C44-8B1E637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275B-8371-8142-5E39-23E83D77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B7C0-957B-9201-998F-20693288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9A37-4B7F-3632-A0E4-B3535E73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250B-48ED-497D-9482-B731B5A5925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157B-B329-7160-0606-321640D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CAE6-2D9E-9B05-419B-B8B849E27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219563-63F3-4708-48C0-997C82B7E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208" y="699132"/>
            <a:ext cx="9144000" cy="9326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D1CC2-6C1A-A133-78E0-1C4044695290}"/>
              </a:ext>
            </a:extLst>
          </p:cNvPr>
          <p:cNvSpPr txBox="1"/>
          <p:nvPr/>
        </p:nvSpPr>
        <p:spPr>
          <a:xfrm>
            <a:off x="3005705" y="4018051"/>
            <a:ext cx="7504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51BBE-F307-5161-C021-7A5416AFE0B5}"/>
              </a:ext>
            </a:extLst>
          </p:cNvPr>
          <p:cNvSpPr txBox="1"/>
          <p:nvPr/>
        </p:nvSpPr>
        <p:spPr>
          <a:xfrm>
            <a:off x="3101462" y="6123442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5445C-FC0D-2BE4-F752-FE311C86DC90}"/>
              </a:ext>
            </a:extLst>
          </p:cNvPr>
          <p:cNvSpPr/>
          <p:nvPr/>
        </p:nvSpPr>
        <p:spPr>
          <a:xfrm>
            <a:off x="2920482" y="3184634"/>
            <a:ext cx="6257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8316-6BAD-41A9-A77E-C3B500332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9" y="1477107"/>
            <a:ext cx="1313793" cy="12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553-95F1-B3C1-E7A7-F0ADB9F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98" y="506541"/>
            <a:ext cx="6691604" cy="51195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47BC7-7327-DF37-F7B5-C340FF8073CA}"/>
              </a:ext>
            </a:extLst>
          </p:cNvPr>
          <p:cNvGrpSpPr/>
          <p:nvPr/>
        </p:nvGrpSpPr>
        <p:grpSpPr>
          <a:xfrm>
            <a:off x="177536" y="1632662"/>
            <a:ext cx="3442997" cy="4721235"/>
            <a:chOff x="157062" y="1701651"/>
            <a:chExt cx="3442997" cy="47212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953CE7-2587-D2BF-24D7-FBA805C1684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0DE6-08A3-F6DF-D7CC-308F1B9A0339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55B0C-46F1-A9E5-C49A-2952ED0BB3D9}"/>
              </a:ext>
            </a:extLst>
          </p:cNvPr>
          <p:cNvGrpSpPr/>
          <p:nvPr/>
        </p:nvGrpSpPr>
        <p:grpSpPr>
          <a:xfrm>
            <a:off x="4374501" y="1729079"/>
            <a:ext cx="3442997" cy="4721235"/>
            <a:chOff x="157062" y="1701651"/>
            <a:chExt cx="3442997" cy="472123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9B0311-B890-649E-472A-75B55C324B0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FE965-1205-A53F-9D16-F61542FC1053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57065-8B44-8958-E888-B3BBE853EDF2}"/>
              </a:ext>
            </a:extLst>
          </p:cNvPr>
          <p:cNvGrpSpPr/>
          <p:nvPr/>
        </p:nvGrpSpPr>
        <p:grpSpPr>
          <a:xfrm>
            <a:off x="8571467" y="1645063"/>
            <a:ext cx="3442997" cy="4721235"/>
            <a:chOff x="157062" y="1701651"/>
            <a:chExt cx="3442997" cy="47212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52EA62-5843-4560-8B23-EF4F4BA64F6F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EFF2E1-1798-39E3-6613-633F03B5D1C5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2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950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4" y="418970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16" y="4279508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4112" y="2967335"/>
            <a:ext cx="77437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C00000"/>
                </a:solidFill>
                <a:effectLst/>
              </a:rPr>
              <a:t>Trò</a:t>
            </a:r>
            <a:r>
              <a:rPr lang="en-US" sz="66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C00000"/>
                </a:solidFill>
                <a:effectLst/>
              </a:rPr>
              <a:t>chơi</a:t>
            </a:r>
            <a:r>
              <a:rPr lang="en-US" sz="6600" b="1" cap="none" spc="0" dirty="0" smtClean="0">
                <a:ln/>
                <a:solidFill>
                  <a:srgbClr val="C00000"/>
                </a:solidFill>
                <a:effectLst/>
              </a:rPr>
              <a:t>: Ai </a:t>
            </a:r>
            <a:r>
              <a:rPr lang="en-US" sz="6600" b="1" cap="none" spc="0" dirty="0" err="1" smtClean="0">
                <a:ln/>
                <a:solidFill>
                  <a:srgbClr val="C00000"/>
                </a:solidFill>
                <a:effectLst/>
              </a:rPr>
              <a:t>Tinh</a:t>
            </a:r>
            <a:r>
              <a:rPr lang="en-US" sz="66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C00000"/>
                </a:solidFill>
                <a:effectLst/>
              </a:rPr>
              <a:t>Mắt</a:t>
            </a:r>
            <a:endParaRPr lang="en-US" sz="66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7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99" y="1732895"/>
            <a:ext cx="111453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Giờ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học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</a:rPr>
              <a:t>kết</a:t>
            </a:r>
            <a:r>
              <a:rPr lang="en-US" sz="6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</a:rPr>
              <a:t>thúc</a:t>
            </a:r>
            <a:endParaRPr lang="en-US" sz="6600" b="1" dirty="0" smtClean="0">
              <a:ln/>
              <a:solidFill>
                <a:srgbClr val="FF0000"/>
              </a:solidFill>
            </a:endParaRPr>
          </a:p>
          <a:p>
            <a:pPr algn="ctr"/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Cảm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</a:rPr>
              <a:t>ơn</a:t>
            </a:r>
            <a:r>
              <a:rPr lang="en-US" sz="6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</a:rPr>
              <a:t>các</a:t>
            </a:r>
            <a:r>
              <a:rPr lang="en-US" sz="6600" b="1" dirty="0" smtClean="0">
                <a:ln/>
                <a:solidFill>
                  <a:srgbClr val="FF0000"/>
                </a:solidFill>
              </a:rPr>
              <a:t> con </a:t>
            </a:r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và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hẹn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gặp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</a:rPr>
              <a:t>lại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 !</a:t>
            </a:r>
            <a:endParaRPr lang="en-U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732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E98FE1-A345-7AB3-3B2D-0D8AAAC8B045}"/>
              </a:ext>
            </a:extLst>
          </p:cNvPr>
          <p:cNvSpPr/>
          <p:nvPr/>
        </p:nvSpPr>
        <p:spPr>
          <a:xfrm>
            <a:off x="10002417" y="4497355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154661"/>
            <a:ext cx="2509025" cy="362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835751" y="154661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742945" y="98597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065FC-5752-D835-A44E-4D7A5D4716B7}"/>
              </a:ext>
            </a:extLst>
          </p:cNvPr>
          <p:cNvSpPr/>
          <p:nvPr/>
        </p:nvSpPr>
        <p:spPr>
          <a:xfrm>
            <a:off x="4189445" y="1129004"/>
            <a:ext cx="3526971" cy="4814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564859-D284-6AC3-462A-6F35FAF71619}"/>
              </a:ext>
            </a:extLst>
          </p:cNvPr>
          <p:cNvSpPr/>
          <p:nvPr/>
        </p:nvSpPr>
        <p:spPr>
          <a:xfrm>
            <a:off x="9910641" y="2692348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68019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846769" y="68019"/>
            <a:ext cx="2509025" cy="362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976504" y="0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F1F466-8369-9C99-E15D-B8565A52D7D6}"/>
              </a:ext>
            </a:extLst>
          </p:cNvPr>
          <p:cNvSpPr txBox="1"/>
          <p:nvPr/>
        </p:nvSpPr>
        <p:spPr>
          <a:xfrm>
            <a:off x="467244" y="203861"/>
            <a:ext cx="116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671602-C505-CC30-CA43-E4DEDC252A7B}"/>
              </a:ext>
            </a:extLst>
          </p:cNvPr>
          <p:cNvGrpSpPr/>
          <p:nvPr/>
        </p:nvGrpSpPr>
        <p:grpSpPr>
          <a:xfrm>
            <a:off x="467244" y="1718018"/>
            <a:ext cx="3442997" cy="4721235"/>
            <a:chOff x="157062" y="1701651"/>
            <a:chExt cx="3442997" cy="47212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E3D25-ACC0-AACB-F9FF-7689857E1C1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A467B0CE-DF81-9A2B-9758-96AEC051F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454091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C367EE85-EA37-8C82-7A2C-A57D220CC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178765" y="3789879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8D7A4EEA-7690-8F4B-A715-4168AA52D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881664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C55B0-28F5-DD76-6C75-14BB412069E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82D18-59BA-087F-7AE5-59AE4A7D98A3}"/>
              </a:ext>
            </a:extLst>
          </p:cNvPr>
          <p:cNvGrpSpPr/>
          <p:nvPr/>
        </p:nvGrpSpPr>
        <p:grpSpPr>
          <a:xfrm>
            <a:off x="4271534" y="1741891"/>
            <a:ext cx="3442997" cy="4697362"/>
            <a:chOff x="4225987" y="1710478"/>
            <a:chExt cx="3442997" cy="46973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04EC8-5D89-EFF6-5FC9-3B5E396F1F4F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1AC8A-687F-786A-BBE6-95B289C2B0F3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54" name="Picture 6" descr="Paws Resort Kennel - Bé Tô Màu Con Chó - Free Transparent PNG Clipart  Images Download">
              <a:extLst>
                <a:ext uri="{FF2B5EF4-FFF2-40B4-BE49-F238E27FC236}">
                  <a16:creationId xmlns:a16="http://schemas.microsoft.com/office/drawing/2014/main" id="{EA5CB30B-9916-2382-8DA7-4895C837E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74" b="91296" l="10000" r="90000">
                          <a14:foregroundMark x1="47976" y1="9815" x2="53810" y2="9259"/>
                          <a14:foregroundMark x1="45714" y1="90370" x2="47500" y2="91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7" t="6080" r="22517" b="5829"/>
            <a:stretch/>
          </p:blipFill>
          <p:spPr bwMode="auto">
            <a:xfrm>
              <a:off x="5247777" y="2633269"/>
              <a:ext cx="1503365" cy="154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354F2-88F7-3D1C-202A-B6EDE355605B}"/>
              </a:ext>
            </a:extLst>
          </p:cNvPr>
          <p:cNvGrpSpPr/>
          <p:nvPr/>
        </p:nvGrpSpPr>
        <p:grpSpPr>
          <a:xfrm>
            <a:off x="8070910" y="1678608"/>
            <a:ext cx="3560199" cy="4697361"/>
            <a:chOff x="8294912" y="1710478"/>
            <a:chExt cx="3560199" cy="46973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57DB39-83ED-DE87-02DD-CD53B950E438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0B59-17E8-7854-32DF-0CAEB3E8EA61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056" name="Picture 8" descr="Cách vẽ con vịt - Dạy Vẽ">
              <a:extLst>
                <a:ext uri="{FF2B5EF4-FFF2-40B4-BE49-F238E27FC236}">
                  <a16:creationId xmlns:a16="http://schemas.microsoft.com/office/drawing/2014/main" id="{8892C629-348F-49DE-896D-86758F41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861" y="2556124"/>
              <a:ext cx="1938120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ách vẽ con vịt - Dạy Vẽ">
              <a:extLst>
                <a:ext uri="{FF2B5EF4-FFF2-40B4-BE49-F238E27FC236}">
                  <a16:creationId xmlns:a16="http://schemas.microsoft.com/office/drawing/2014/main" id="{7558B5F3-A163-F702-D0AF-DCE1598B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572" y="2480480"/>
              <a:ext cx="2095539" cy="185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99998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3" y="922507"/>
            <a:ext cx="1700356" cy="1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9218-2087-2F17-B26E-1638D2E5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26" y="238129"/>
            <a:ext cx="9370267" cy="68923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362C0-ED4C-7845-93C1-E60E3CCD1F5E}"/>
              </a:ext>
            </a:extLst>
          </p:cNvPr>
          <p:cNvGrpSpPr/>
          <p:nvPr/>
        </p:nvGrpSpPr>
        <p:grpSpPr>
          <a:xfrm>
            <a:off x="8294912" y="1710478"/>
            <a:ext cx="3442997" cy="4697361"/>
            <a:chOff x="8294912" y="1710478"/>
            <a:chExt cx="3442997" cy="4697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FC247C-7719-F5C9-2CEF-B1ECE85CC66F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E9D6C-8DF1-7FC1-4ED3-193529B247A8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5122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ED4C86E4-2B88-3149-4B21-8E0727FF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8817429" y="2232596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36DB294D-53F5-1D95-2FAF-EA09243AE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9455947" y="3395078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4C15888B-A385-9BE9-15F7-3B24334A0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10277669" y="2253677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8F715-443A-C64A-720D-B781CE4C6502}"/>
              </a:ext>
            </a:extLst>
          </p:cNvPr>
          <p:cNvGrpSpPr/>
          <p:nvPr/>
        </p:nvGrpSpPr>
        <p:grpSpPr>
          <a:xfrm>
            <a:off x="4225987" y="1710478"/>
            <a:ext cx="3442997" cy="4697362"/>
            <a:chOff x="4225987" y="1710478"/>
            <a:chExt cx="3442997" cy="46973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4AE92-CB55-ECB2-604A-126AC326509D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8118-6F80-9EB5-B2F1-B5F75C9B6A98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5124" name="Picture 4" descr="Hình ảnh Hoạt Hình Vẽ Bậy Tường Con Hươu Cao Cổ PNG , Clipart Hươu Cao Cổ,  Clip Nghệ Thuật Hươu Cao Cổ, Màu Vàng PNG miễn phí tải tập tin PSDComment">
              <a:extLst>
                <a:ext uri="{FF2B5EF4-FFF2-40B4-BE49-F238E27FC236}">
                  <a16:creationId xmlns:a16="http://schemas.microsoft.com/office/drawing/2014/main" id="{9DAAE558-6CCA-08A6-37E5-C917F5F2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4" t="14455" r="12305" b="12995"/>
            <a:stretch/>
          </p:blipFill>
          <p:spPr bwMode="auto">
            <a:xfrm>
              <a:off x="4926195" y="2143528"/>
              <a:ext cx="2100530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805661-B9D3-06E6-E5A5-664009C9895E}"/>
              </a:ext>
            </a:extLst>
          </p:cNvPr>
          <p:cNvGrpSpPr/>
          <p:nvPr/>
        </p:nvGrpSpPr>
        <p:grpSpPr>
          <a:xfrm>
            <a:off x="157062" y="1701651"/>
            <a:ext cx="3442997" cy="4721235"/>
            <a:chOff x="157062" y="1701651"/>
            <a:chExt cx="3442997" cy="47212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2DE67C-8A20-E1CF-C18B-7190C3DD49A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ADB90-6B57-223B-B1F3-B75DCC53B68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5126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6D6710AD-86D1-E3C1-0929-2196BAC3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41" y="2496604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C69D6A0F-85A0-C563-9E0E-DC3633E2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96" y="2424471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6" y="76387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0" y="76387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509DA-F360-6384-9C0E-0001E7C1D46B}"/>
              </a:ext>
            </a:extLst>
          </p:cNvPr>
          <p:cNvSpPr/>
          <p:nvPr/>
        </p:nvSpPr>
        <p:spPr>
          <a:xfrm>
            <a:off x="3362129" y="1073637"/>
            <a:ext cx="5467740" cy="1679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638-F293-5912-4957-C8C3A1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1" y="313186"/>
            <a:ext cx="10798629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C99E0703-B09B-E3C0-B3F3-5884CAD1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3949957" y="1327269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5517500" y="1300071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A9E918-5510-1368-2A43-D7196FCF2208}"/>
              </a:ext>
            </a:extLst>
          </p:cNvPr>
          <p:cNvGrpSpPr/>
          <p:nvPr/>
        </p:nvGrpSpPr>
        <p:grpSpPr>
          <a:xfrm>
            <a:off x="759089" y="3107614"/>
            <a:ext cx="2323322" cy="3425680"/>
            <a:chOff x="817213" y="3065107"/>
            <a:chExt cx="2323322" cy="3425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430B51-F4EF-A819-2178-C7B776C24DF6}"/>
                </a:ext>
              </a:extLst>
            </p:cNvPr>
            <p:cNvSpPr/>
            <p:nvPr/>
          </p:nvSpPr>
          <p:spPr>
            <a:xfrm>
              <a:off x="817213" y="3065107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97245796-5C5F-15B1-0A63-AD1AD5C4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1083908" y="3735887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8D3AAC4C-6ACA-C78C-D49C-629B334E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2039138" y="38403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5C9E0D-5DF3-349C-ED5D-53D96854EE0F}"/>
                </a:ext>
              </a:extLst>
            </p:cNvPr>
            <p:cNvSpPr txBox="1"/>
            <p:nvPr/>
          </p:nvSpPr>
          <p:spPr>
            <a:xfrm>
              <a:off x="1524001" y="5290458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EF806-AEB6-ED8E-8EC8-6353B7551BB4}"/>
              </a:ext>
            </a:extLst>
          </p:cNvPr>
          <p:cNvGrpSpPr/>
          <p:nvPr/>
        </p:nvGrpSpPr>
        <p:grpSpPr>
          <a:xfrm>
            <a:off x="4621767" y="3068606"/>
            <a:ext cx="2323322" cy="3438946"/>
            <a:chOff x="4621767" y="3068606"/>
            <a:chExt cx="2323322" cy="34389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7B302A-6B39-DA43-4F0F-E0B7E2343991}"/>
                </a:ext>
              </a:extLst>
            </p:cNvPr>
            <p:cNvSpPr/>
            <p:nvPr/>
          </p:nvSpPr>
          <p:spPr>
            <a:xfrm>
              <a:off x="4621767" y="3068606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5A29A675-EB69-5358-35B8-24FB58C7D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392325" y="4282201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CD731343-5883-E766-0709-AFF32707D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852632" y="34137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F8892371-C459-E3F5-52CB-3722920F9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4823929" y="3429000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BC5DE-3327-4320-1984-B849892BC25F}"/>
                </a:ext>
              </a:extLst>
            </p:cNvPr>
            <p:cNvSpPr txBox="1"/>
            <p:nvPr/>
          </p:nvSpPr>
          <p:spPr>
            <a:xfrm>
              <a:off x="5409430" y="5307223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10911" y="3068606"/>
            <a:ext cx="2323322" cy="3496294"/>
            <a:chOff x="8743568" y="3061192"/>
            <a:chExt cx="2323322" cy="34962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14FBB-5492-E100-1305-4BB4283E65FE}"/>
                </a:ext>
              </a:extLst>
            </p:cNvPr>
            <p:cNvGrpSpPr/>
            <p:nvPr/>
          </p:nvGrpSpPr>
          <p:grpSpPr>
            <a:xfrm>
              <a:off x="8743568" y="3061192"/>
              <a:ext cx="2323322" cy="3496294"/>
              <a:chOff x="8892073" y="3065106"/>
              <a:chExt cx="2323322" cy="349629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3387C0-2194-BF67-531E-1841DC6E768F}"/>
                  </a:ext>
                </a:extLst>
              </p:cNvPr>
              <p:cNvSpPr/>
              <p:nvPr/>
            </p:nvSpPr>
            <p:spPr>
              <a:xfrm>
                <a:off x="8892073" y="3065106"/>
                <a:ext cx="2323322" cy="22253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Hoa miễn Phí nội dung Clip nghệ thuật - phim hoạt hình bông hoa. png tải về  - Miễn phí trong suốt Màu Xanh png Tải về.">
                <a:extLst>
                  <a:ext uri="{FF2B5EF4-FFF2-40B4-BE49-F238E27FC236}">
                    <a16:creationId xmlns:a16="http://schemas.microsoft.com/office/drawing/2014/main" id="{58FCCEEF-823F-D09D-B9B7-C3D6FE89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0" b="97667" l="10000" r="90000">
                            <a14:foregroundMark x1="45778" y1="2000" x2="53333" y2="8500"/>
                            <a14:foregroundMark x1="44556" y1="89167" x2="51111" y2="9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6" r="16840"/>
              <a:stretch/>
            </p:blipFill>
            <p:spPr bwMode="auto">
              <a:xfrm>
                <a:off x="9613641" y="3743299"/>
                <a:ext cx="880186" cy="8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FE0EA-E7F4-FDE7-B0EA-6A84686D27C9}"/>
                  </a:ext>
                </a:extLst>
              </p:cNvPr>
              <p:cNvSpPr txBox="1"/>
              <p:nvPr/>
            </p:nvSpPr>
            <p:spPr>
              <a:xfrm>
                <a:off x="9669240" y="5361071"/>
                <a:ext cx="845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.VnAvant" panose="020B7200000000000000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2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187DAE12-65DE-A5C3-CA9B-64383407F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9454135" y="3724840"/>
              <a:ext cx="891187" cy="89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3" y="4467650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2" y="461967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29" y="4407476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7791070" y="7008460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354 -0.83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49B-56DE-6121-D287-62F9C6E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55576"/>
            <a:ext cx="11042196" cy="5778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FC876-6E2A-E5AA-82BA-3A02A7FC4B60}"/>
              </a:ext>
            </a:extLst>
          </p:cNvPr>
          <p:cNvSpPr/>
          <p:nvPr/>
        </p:nvSpPr>
        <p:spPr>
          <a:xfrm>
            <a:off x="2781984" y="1065731"/>
            <a:ext cx="6797766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647331CB-3C52-909D-033A-B2634E314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2967135" y="1342055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95D7F-FCF7-7DF7-74F4-FA50970F4C33}"/>
              </a:ext>
            </a:extLst>
          </p:cNvPr>
          <p:cNvGrpSpPr/>
          <p:nvPr/>
        </p:nvGrpSpPr>
        <p:grpSpPr>
          <a:xfrm>
            <a:off x="3080128" y="3218504"/>
            <a:ext cx="2343150" cy="3524429"/>
            <a:chOff x="3275567" y="3177995"/>
            <a:chExt cx="2343150" cy="3524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1E5F74-9464-A6F7-901E-A35B185C1588}"/>
                </a:ext>
              </a:extLst>
            </p:cNvPr>
            <p:cNvSpPr txBox="1"/>
            <p:nvPr/>
          </p:nvSpPr>
          <p:spPr>
            <a:xfrm>
              <a:off x="41261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A15942-28EC-9C7A-F8A4-1B6C73BCAD33}"/>
                </a:ext>
              </a:extLst>
            </p:cNvPr>
            <p:cNvSpPr/>
            <p:nvPr/>
          </p:nvSpPr>
          <p:spPr>
            <a:xfrm>
              <a:off x="3275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D9261A91-884B-CBC8-8339-A92F670BF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4342708"/>
              <a:ext cx="1229414" cy="92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7466A9D-2F83-AAAE-4D7A-37655A262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3296211"/>
              <a:ext cx="1229412" cy="92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6559DB-D95E-E42F-9C2D-185210F8C85B}"/>
              </a:ext>
            </a:extLst>
          </p:cNvPr>
          <p:cNvGrpSpPr/>
          <p:nvPr/>
        </p:nvGrpSpPr>
        <p:grpSpPr>
          <a:xfrm>
            <a:off x="77743" y="3177995"/>
            <a:ext cx="2343150" cy="3524429"/>
            <a:chOff x="276483" y="3177995"/>
            <a:chExt cx="2343150" cy="3524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F4381-49CE-7BAE-0329-8CD14A69AD20}"/>
                </a:ext>
              </a:extLst>
            </p:cNvPr>
            <p:cNvSpPr txBox="1"/>
            <p:nvPr/>
          </p:nvSpPr>
          <p:spPr>
            <a:xfrm>
              <a:off x="10297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BF7BA-5054-B31C-74A8-809A84CA9C4B}"/>
                </a:ext>
              </a:extLst>
            </p:cNvPr>
            <p:cNvSpPr/>
            <p:nvPr/>
          </p:nvSpPr>
          <p:spPr>
            <a:xfrm>
              <a:off x="276483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FCD644BB-088A-3AB2-20E5-1B42D454D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119673" y="3976542"/>
              <a:ext cx="1236788" cy="9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E541E-0606-D796-F812-1CA761D4C021}"/>
              </a:ext>
            </a:extLst>
          </p:cNvPr>
          <p:cNvGrpSpPr/>
          <p:nvPr/>
        </p:nvGrpSpPr>
        <p:grpSpPr>
          <a:xfrm>
            <a:off x="6035333" y="3218505"/>
            <a:ext cx="2343150" cy="3524428"/>
            <a:chOff x="6334641" y="3177995"/>
            <a:chExt cx="2343150" cy="35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56F28-1FC0-23B4-D0C1-D3224BAEEED3}"/>
                </a:ext>
              </a:extLst>
            </p:cNvPr>
            <p:cNvSpPr txBox="1"/>
            <p:nvPr/>
          </p:nvSpPr>
          <p:spPr>
            <a:xfrm>
              <a:off x="7041817" y="5502094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CD2E0-F066-72F4-0E67-58D51EDA3028}"/>
                </a:ext>
              </a:extLst>
            </p:cNvPr>
            <p:cNvSpPr/>
            <p:nvPr/>
          </p:nvSpPr>
          <p:spPr>
            <a:xfrm>
              <a:off x="6334641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F475BF8-C7EA-6A64-BEDC-4D13DD2D4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497783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E78A16CE-5FB6-3D20-A4C3-5631646C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375353" y="3295736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2CCDF8F-22C2-C23C-EBFB-5EC8F381A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555361" y="442348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C10CF70D-4609-100A-DAE4-FAC883543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528055" y="4504651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735BD0-B055-7C26-B97C-6E01CA2EA56F}"/>
              </a:ext>
            </a:extLst>
          </p:cNvPr>
          <p:cNvGrpSpPr/>
          <p:nvPr/>
        </p:nvGrpSpPr>
        <p:grpSpPr>
          <a:xfrm>
            <a:off x="9113800" y="3148178"/>
            <a:ext cx="2343150" cy="3524427"/>
            <a:chOff x="9301567" y="3177995"/>
            <a:chExt cx="2343150" cy="35244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7F6BCC-B856-7B58-F2E6-F214DF79FBEC}"/>
                </a:ext>
              </a:extLst>
            </p:cNvPr>
            <p:cNvSpPr/>
            <p:nvPr/>
          </p:nvSpPr>
          <p:spPr>
            <a:xfrm>
              <a:off x="9301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F4F39-7D2C-3769-8E61-799201E1EE98}"/>
                </a:ext>
              </a:extLst>
            </p:cNvPr>
            <p:cNvSpPr txBox="1"/>
            <p:nvPr/>
          </p:nvSpPr>
          <p:spPr>
            <a:xfrm>
              <a:off x="10054817" y="5502093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7488F38-7D79-561C-4652-63867D13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194010" y="4486640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4EB0B0A5-5C0F-9CF3-4CD5-F6375090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9378330" y="3726542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0539B47-55AE-058D-B151-87B40FCCDC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470491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1AF04E78-158C-BF48-607F-599CD716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5272464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59301742-FF2A-AF83-11AD-F8E9B78C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7274421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3" y="502683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8" y="4945644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5" y="523268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36" y="506342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158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nhóm sau nhóm nào có số lượng là 3 ?</vt:lpstr>
      <vt:lpstr>Bé hãy tìm hình thêm vào nhóm sau sao cho đủ số lượng bằng 3.</vt:lpstr>
      <vt:lpstr>Bé hãy tìm hình để thêm vào sao cho số lượng đủ bằng 3 ?</vt:lpstr>
      <vt:lpstr>Trong các đáp án sau, đâu là số 3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Techsi.vn</cp:lastModifiedBy>
  <cp:revision>20</cp:revision>
  <dcterms:created xsi:type="dcterms:W3CDTF">2022-10-23T07:41:16Z</dcterms:created>
  <dcterms:modified xsi:type="dcterms:W3CDTF">2024-11-13T03:24:27Z</dcterms:modified>
</cp:coreProperties>
</file>