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86" d="100"/>
          <a:sy n="86" d="100"/>
        </p:scale>
        <p:origin x="156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4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6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6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6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DB1E2-C551-4F6E-A775-261AD58BDAD8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9C78-7933-485A-8421-D74F3C35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1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0"/>
            <a:ext cx="6477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0096"/>
                </a:solidFill>
                <a:latin typeface="Times New Roman" pitchFamily="18" charset="0"/>
              </a:rPr>
              <a:t>UBND PHƯỜNG</a:t>
            </a:r>
            <a:r>
              <a:rPr lang="vi-VN" sz="2000" b="1" dirty="0" smtClean="0">
                <a:solidFill>
                  <a:srgbClr val="000096"/>
                </a:solidFill>
                <a:latin typeface="Times New Roman" pitchFamily="18" charset="0"/>
              </a:rPr>
              <a:t> </a:t>
            </a:r>
            <a:r>
              <a:rPr lang="vi-VN" sz="2000" b="1" dirty="0">
                <a:solidFill>
                  <a:srgbClr val="000096"/>
                </a:solidFill>
                <a:latin typeface="Times New Roman" pitchFamily="18" charset="0"/>
              </a:rPr>
              <a:t>LONG BIÊN</a:t>
            </a:r>
            <a:br>
              <a:rPr lang="vi-VN" sz="2000" b="1" dirty="0">
                <a:solidFill>
                  <a:srgbClr val="000096"/>
                </a:solidFill>
                <a:latin typeface="Times New Roman" pitchFamily="18" charset="0"/>
              </a:rPr>
            </a:br>
            <a:r>
              <a:rPr lang="vi-VN" sz="2000" b="1" dirty="0">
                <a:solidFill>
                  <a:srgbClr val="000096"/>
                </a:solidFill>
                <a:latin typeface="Times New Roman" pitchFamily="18" charset="0"/>
              </a:rPr>
              <a:t>TRƯỜNG MN </a:t>
            </a:r>
            <a:r>
              <a:rPr lang="en-US" sz="2000" b="1" dirty="0" smtClean="0">
                <a:solidFill>
                  <a:srgbClr val="000096"/>
                </a:solidFill>
                <a:latin typeface="Times New Roman" pitchFamily="18" charset="0"/>
              </a:rPr>
              <a:t>HOA </a:t>
            </a:r>
            <a:r>
              <a:rPr lang="en-US" sz="2000" b="1" smtClean="0">
                <a:solidFill>
                  <a:srgbClr val="000096"/>
                </a:solidFill>
                <a:latin typeface="Times New Roman" pitchFamily="18" charset="0"/>
              </a:rPr>
              <a:t>ANH </a:t>
            </a:r>
            <a:r>
              <a:rPr lang="vi-VN" sz="2000" b="1" smtClean="0">
                <a:solidFill>
                  <a:srgbClr val="000096"/>
                </a:solidFill>
                <a:latin typeface="Times New Roman" pitchFamily="18" charset="0"/>
              </a:rPr>
              <a:t>ĐÀO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vi-VN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</a:p>
          <a:p>
            <a:pPr algn="ctr" eaLnBrk="1" hangingPunct="1"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endParaRPr lang="vi-VN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3-4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vi-VN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vi-VN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Phạm Thị Hường</a:t>
            </a:r>
          </a:p>
          <a:p>
            <a:pPr algn="ctr" eaLnBrk="1" hangingPunct="1">
              <a:defRPr/>
            </a:pPr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Hoàng Thị Thắm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6248400"/>
            <a:ext cx="62484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 HỌC </a:t>
            </a:r>
            <a:r>
              <a:rPr lang="vi-V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1086616" cy="108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1066800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endParaRPr lang="vi-VN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é Thu Uyên - Trường Chúng Cháu Là Trường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1782" y="388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6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397401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Thơ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nữa</a:t>
            </a:r>
            <a:endParaRPr kumimoji="0" lang="en-US" sz="2400" b="1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Bé vào đến cửa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Thấy thật ngỡ ngàng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có ai quen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Tòan là bạn lạ.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Quay đầu nhìn mẹ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Bé òa khóc luôn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Tiếng mẹ dịu êm: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Con ngoan học nhé!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Lời cô nhè nhẹ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Tay cô dịu dàng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Ôm bé vào lòng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Giống như tay mẹ.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Xung quanh các bạn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Múa hát vui cười</a:t>
            </a:r>
          </a:p>
          <a:p>
            <a:pPr 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Mắt bé nhìn cô</a:t>
            </a:r>
          </a:p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cười không khóc.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giả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Minh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128826" cy="68372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4600" y="5850803"/>
            <a:ext cx="227841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Chẳng có ai quen</a:t>
            </a: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Tòan là bạn lạ.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7545" y="5850803"/>
            <a:ext cx="2736273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Bé vào đến cửa</a:t>
            </a:r>
          </a:p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Thấy thật ngỡ ngàng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55418"/>
            <a:ext cx="4343400" cy="838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KHÔNG KHÓC NỮA ( MINH TÂM)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0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09827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" y="5439491"/>
            <a:ext cx="239149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Quay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đầu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òa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luôn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dịu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êm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Con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nhé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6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"/>
            <a:ext cx="9104416" cy="6851074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5105400"/>
            <a:ext cx="2819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nhè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nhẹ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dịu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dàng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lòng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46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7"/>
            <a:ext cx="9101435" cy="685107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5181600"/>
            <a:ext cx="3155031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bạn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Múa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vui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cười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nhìn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26484105-stock-illustration-forest-landscap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1889558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chơi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Lộn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vồng</a:t>
            </a:r>
            <a:endParaRPr kumimoji="0" lang="en-US" sz="115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74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138</Words>
  <Application>Microsoft Office PowerPoint</Application>
  <PresentationFormat>On-screen Show (4:3)</PresentationFormat>
  <Paragraphs>52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7</cp:revision>
  <dcterms:created xsi:type="dcterms:W3CDTF">2018-08-08T10:23:47Z</dcterms:created>
  <dcterms:modified xsi:type="dcterms:W3CDTF">2025-09-18T01:19:58Z</dcterms:modified>
</cp:coreProperties>
</file>