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19" y="0"/>
            <a:ext cx="9144793" cy="701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76401"/>
            <a:ext cx="1752599" cy="13715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2736503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LĨNH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VỰC PHÁT TRIỂN NHẬN THỨC </a:t>
            </a:r>
          </a:p>
          <a:p>
            <a:pPr algn="ctr">
              <a:defRPr/>
            </a:pP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Đề tài :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Nhận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vuông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Lứa 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tuổi: Mẫu giáo bé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762000"/>
            <a:ext cx="655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LONG BIÊN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871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b. </a:t>
            </a:r>
            <a:r>
              <a:rPr lang="en-US" dirty="0" err="1" smtClean="0">
                <a:solidFill>
                  <a:srgbClr val="7030A0"/>
                </a:solidFill>
              </a:rPr>
              <a:t>Phân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biệt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vuông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nhật</a:t>
            </a:r>
            <a:r>
              <a:rPr lang="en-US" dirty="0" smtClean="0">
                <a:solidFill>
                  <a:srgbClr val="7030A0"/>
                </a:solidFill>
              </a:rPr>
              <a:t> qua </a:t>
            </a:r>
            <a:r>
              <a:rPr lang="en-US" dirty="0" err="1" smtClean="0">
                <a:solidFill>
                  <a:srgbClr val="7030A0"/>
                </a:solidFill>
              </a:rPr>
              <a:t>dấu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hiệu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đường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bao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vuông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Các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tìm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cô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chữ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nhật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( </a:t>
            </a:r>
            <a:r>
              <a:rPr lang="en-US" dirty="0" err="1" smtClean="0">
                <a:solidFill>
                  <a:srgbClr val="0070C0"/>
                </a:solidFill>
              </a:rPr>
              <a:t>Trẻ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từng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lên</a:t>
            </a:r>
            <a:r>
              <a:rPr lang="en-US" dirty="0" smtClean="0">
                <a:solidFill>
                  <a:srgbClr val="0070C0"/>
                </a:solidFill>
              </a:rPr>
              <a:t> ,</a:t>
            </a:r>
            <a:r>
              <a:rPr lang="en-US" dirty="0" err="1" smtClean="0">
                <a:solidFill>
                  <a:srgbClr val="0070C0"/>
                </a:solidFill>
              </a:rPr>
              <a:t>sờ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xung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đường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và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nói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đặc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điểm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của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hình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đó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 smtClean="0"/>
              <a:t>c.Luyện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– </a:t>
            </a:r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túi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’’</a:t>
            </a:r>
            <a:endParaRPr lang="en-US" dirty="0"/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3.Kết </a:t>
            </a:r>
            <a:r>
              <a:rPr lang="en-US" dirty="0" err="1" smtClean="0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Nhận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I.Mục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đích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  <a:r>
              <a:rPr lang="en-US" dirty="0" err="1" smtClean="0">
                <a:solidFill>
                  <a:srgbClr val="7030A0"/>
                </a:solidFill>
              </a:rPr>
              <a:t>Yêu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biết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gọi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tên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hiện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khác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với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những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que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tính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xếp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2.Kĩ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phân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được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vuông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và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hình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chữ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nhật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Luyện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kĩ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năng</a:t>
            </a:r>
            <a:r>
              <a:rPr lang="en-US" dirty="0" smtClean="0">
                <a:solidFill>
                  <a:srgbClr val="002060"/>
                </a:solidFill>
              </a:rPr>
              <a:t> so </a:t>
            </a:r>
            <a:r>
              <a:rPr lang="en-US" dirty="0" err="1" smtClean="0">
                <a:solidFill>
                  <a:srgbClr val="002060"/>
                </a:solidFill>
              </a:rPr>
              <a:t>sánh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1.Kiến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3.Thái </a:t>
            </a:r>
            <a:r>
              <a:rPr lang="en-US" dirty="0" err="1" smtClean="0">
                <a:solidFill>
                  <a:srgbClr val="002060"/>
                </a:solidFill>
              </a:rPr>
              <a:t>độ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dục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có</a:t>
            </a:r>
            <a:r>
              <a:rPr lang="en-US" dirty="0" smtClean="0">
                <a:solidFill>
                  <a:srgbClr val="002060"/>
                </a:solidFill>
              </a:rPr>
              <a:t> ý </a:t>
            </a:r>
            <a:r>
              <a:rPr lang="en-US" dirty="0" err="1" smtClean="0">
                <a:solidFill>
                  <a:srgbClr val="002060"/>
                </a:solidFill>
              </a:rPr>
              <a:t>thức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tham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gia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hoạt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động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tập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thể</a:t>
            </a:r>
            <a:r>
              <a:rPr lang="en-US" dirty="0" smtClean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</a:rPr>
              <a:t>Trẻ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ngoan</a:t>
            </a:r>
            <a:r>
              <a:rPr lang="en-US" dirty="0" smtClean="0">
                <a:solidFill>
                  <a:srgbClr val="002060"/>
                </a:solidFill>
              </a:rPr>
              <a:t> ,</a:t>
            </a:r>
            <a:r>
              <a:rPr lang="en-US" dirty="0" err="1" smtClean="0">
                <a:solidFill>
                  <a:srgbClr val="002060"/>
                </a:solidFill>
              </a:rPr>
              <a:t>nghe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lời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cô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II.Chuẩn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Mỗi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vuông,1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chữ</a:t>
            </a:r>
            <a:r>
              <a:rPr lang="en-US" dirty="0" smtClean="0">
                <a:solidFill>
                  <a:srgbClr val="7030A0"/>
                </a:solidFill>
              </a:rPr>
              <a:t> nhật,1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r>
              <a:rPr lang="en-US" dirty="0" smtClean="0">
                <a:solidFill>
                  <a:srgbClr val="7030A0"/>
                </a:solidFill>
              </a:rPr>
              <a:t> tam </a:t>
            </a:r>
            <a:r>
              <a:rPr lang="en-US" dirty="0" err="1" smtClean="0">
                <a:solidFill>
                  <a:srgbClr val="7030A0"/>
                </a:solidFill>
              </a:rPr>
              <a:t>giác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8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trong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đó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6que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,2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còn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hơn</a:t>
            </a:r>
            <a:r>
              <a:rPr lang="en-US" dirty="0" smtClean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cái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túi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1 </a:t>
            </a:r>
            <a:r>
              <a:rPr lang="en-US" dirty="0" err="1" smtClean="0">
                <a:solidFill>
                  <a:srgbClr val="7030A0"/>
                </a:solidFill>
              </a:rPr>
              <a:t>tranh</a:t>
            </a:r>
            <a:r>
              <a:rPr lang="en-US" dirty="0" smtClean="0">
                <a:solidFill>
                  <a:srgbClr val="7030A0"/>
                </a:solidFill>
              </a:rPr>
              <a:t> robot </a:t>
            </a:r>
            <a:r>
              <a:rPr lang="en-US" dirty="0" err="1" smtClean="0">
                <a:solidFill>
                  <a:srgbClr val="7030A0"/>
                </a:solidFill>
              </a:rPr>
              <a:t>ghép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từ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hình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7030A0"/>
                </a:solidFill>
              </a:rPr>
              <a:t>3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( 1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4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dài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r>
              <a:rPr lang="en-US" dirty="0" err="1" smtClean="0">
                <a:solidFill>
                  <a:srgbClr val="7030A0"/>
                </a:solidFill>
              </a:rPr>
              <a:t>bằng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nhau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và</a:t>
            </a:r>
            <a:r>
              <a:rPr lang="en-US" dirty="0" smtClean="0">
                <a:solidFill>
                  <a:srgbClr val="7030A0"/>
                </a:solidFill>
              </a:rPr>
              <a:t> 2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ngắn</a:t>
            </a:r>
            <a:r>
              <a:rPr lang="en-US" dirty="0" smtClean="0">
                <a:solidFill>
                  <a:srgbClr val="7030A0"/>
                </a:solidFill>
              </a:rPr>
              <a:t> nhau,1 </a:t>
            </a:r>
            <a:r>
              <a:rPr lang="en-US" dirty="0" err="1" smtClean="0">
                <a:solidFill>
                  <a:srgbClr val="7030A0"/>
                </a:solidFill>
              </a:rPr>
              <a:t>ngôi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nhà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có</a:t>
            </a:r>
            <a:r>
              <a:rPr lang="en-US" dirty="0" smtClean="0">
                <a:solidFill>
                  <a:srgbClr val="7030A0"/>
                </a:solidFill>
              </a:rPr>
              <a:t> 5 </a:t>
            </a:r>
            <a:r>
              <a:rPr lang="en-US" dirty="0" err="1" smtClean="0">
                <a:solidFill>
                  <a:srgbClr val="7030A0"/>
                </a:solidFill>
              </a:rPr>
              <a:t>que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tính</a:t>
            </a:r>
            <a:r>
              <a:rPr lang="en-US" dirty="0" smtClean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Bài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tập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cá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nhân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trẻ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Bút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sáp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màu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án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tử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Đài</a:t>
            </a:r>
            <a:r>
              <a:rPr lang="en-US" dirty="0" smtClean="0">
                <a:solidFill>
                  <a:srgbClr val="7030A0"/>
                </a:solidFill>
              </a:rPr>
              <a:t> ,</a:t>
            </a:r>
            <a:r>
              <a:rPr lang="en-US" dirty="0" err="1" smtClean="0">
                <a:solidFill>
                  <a:srgbClr val="7030A0"/>
                </a:solidFill>
              </a:rPr>
              <a:t>đĩa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nhạc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7030A0"/>
                </a:solidFill>
              </a:rPr>
              <a:t>Rổ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đựng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1.Ổn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“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tầm</a:t>
            </a:r>
            <a:r>
              <a:rPr lang="en-US" dirty="0" smtClean="0"/>
              <a:t> </a:t>
            </a:r>
            <a:r>
              <a:rPr lang="en-US" dirty="0" err="1" smtClean="0"/>
              <a:t>vông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122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2.Bài </a:t>
            </a:r>
            <a:r>
              <a:rPr lang="en-US" dirty="0" err="1" smtClean="0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vuông,hình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xem</a:t>
            </a:r>
            <a:r>
              <a:rPr lang="en-US" dirty="0" smtClean="0"/>
              <a:t> 1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480</Words>
  <Application>Microsoft Office PowerPoint</Application>
  <PresentationFormat>On-screen Show (4:3)</PresentationFormat>
  <Paragraphs>56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Techsi.vn</cp:lastModifiedBy>
  <cp:revision>40</cp:revision>
  <dcterms:created xsi:type="dcterms:W3CDTF">2006-08-16T00:00:00Z</dcterms:created>
  <dcterms:modified xsi:type="dcterms:W3CDTF">2025-09-17T02:55:26Z</dcterms:modified>
</cp:coreProperties>
</file>