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5" r:id="rId9"/>
    <p:sldId id="263" r:id="rId10"/>
    <p:sldId id="265" r:id="rId11"/>
    <p:sldId id="264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2D"/>
    <a:srgbClr val="DE96E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67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e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6.jpeg"/><Relationship Id="rId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jpe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71600" y="3592390"/>
            <a:ext cx="6858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Lĩnh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vực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Phát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triển</a:t>
            </a:r>
            <a:r>
              <a:rPr lang="en-US" altLang="zh-CN" sz="36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altLang="zh-CN" sz="36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36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endParaRPr lang="en-US" altLang="zh-CN" sz="36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theo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1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dấu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hiệu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Lứa</a:t>
            </a:r>
            <a:r>
              <a:rPr lang="en-US" altLang="zh-CN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tuổi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Mẫu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giáo</a:t>
            </a:r>
            <a:r>
              <a:rPr lang="en-US" altLang="zh-CN" sz="2400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endParaRPr lang="en-US" altLang="zh-CN" sz="2400" dirty="0">
              <a:solidFill>
                <a:srgbClr val="00206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87903"/>
            <a:ext cx="1512242" cy="1496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9744" y="447267"/>
            <a:ext cx="5873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4138" y="152400"/>
            <a:ext cx="40158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6561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724400" y="3276600"/>
            <a:ext cx="4191000" cy="335280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art 9"/>
          <p:cNvSpPr/>
          <p:nvPr/>
        </p:nvSpPr>
        <p:spPr>
          <a:xfrm>
            <a:off x="381000" y="2911522"/>
            <a:ext cx="685800" cy="762000"/>
          </a:xfrm>
          <a:prstGeom prst="heart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art 10"/>
          <p:cNvSpPr/>
          <p:nvPr/>
        </p:nvSpPr>
        <p:spPr>
          <a:xfrm>
            <a:off x="4953000" y="2917209"/>
            <a:ext cx="685800" cy="762000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050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0" y="891654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24400" y="858672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/>
          <p:cNvSpPr/>
          <p:nvPr/>
        </p:nvSpPr>
        <p:spPr>
          <a:xfrm>
            <a:off x="39919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/>
        </p:nvSpPr>
        <p:spPr>
          <a:xfrm>
            <a:off x="6134100" y="775647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>
            <a:off x="3257047" y="7620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1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86400"/>
            <a:ext cx="65151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7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9759E-6 L -0.00191 0.427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13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59759E-6 L -0.05625 0.416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20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19149E-6 L -0.49583 0.5918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29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1758E-7 L 0.35208 0.4507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22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01758E-7 L 0.27708 0.4396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219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48751E-6 L -0.13959 0.5901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95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2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8600" y="3276600"/>
            <a:ext cx="4191000" cy="3505200"/>
            <a:chOff x="152400" y="3276600"/>
            <a:chExt cx="4191000" cy="3505200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tròn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724400" y="3276600"/>
            <a:ext cx="4191000" cy="3505200"/>
            <a:chOff x="228600" y="3276600"/>
            <a:chExt cx="4191000" cy="3505200"/>
          </a:xfrm>
        </p:grpSpPr>
        <p:sp>
          <p:nvSpPr>
            <p:cNvPr id="9" name="Rounded Rectangle 8"/>
            <p:cNvSpPr/>
            <p:nvPr/>
          </p:nvSpPr>
          <p:spPr>
            <a:xfrm>
              <a:off x="228600" y="3429000"/>
              <a:ext cx="4191000" cy="3352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276600"/>
              <a:ext cx="22860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tam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giác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Isosceles Triangle 10"/>
          <p:cNvSpPr/>
          <p:nvPr/>
        </p:nvSpPr>
        <p:spPr>
          <a:xfrm>
            <a:off x="249071" y="838200"/>
            <a:ext cx="1371600" cy="1295400"/>
          </a:xfrm>
          <a:prstGeom prst="triangl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733550" y="893929"/>
            <a:ext cx="1181100" cy="123967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769608" y="817729"/>
            <a:ext cx="1181100" cy="1239671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721790" y="741529"/>
            <a:ext cx="1181100" cy="1239671"/>
          </a:xfrm>
          <a:prstGeom prst="ellipse">
            <a:avLst/>
          </a:prstGeom>
          <a:solidFill>
            <a:srgbClr val="DE96E0"/>
          </a:solidFill>
          <a:ln>
            <a:solidFill>
              <a:srgbClr val="DE96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134100" y="762000"/>
            <a:ext cx="1371600" cy="129540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3077570" y="762000"/>
            <a:ext cx="1371600" cy="1295400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2438400" y="76200"/>
            <a:ext cx="426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457200" y="3505200"/>
            <a:ext cx="475615" cy="41402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029200" y="3505200"/>
            <a:ext cx="401955" cy="41402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FILE_20210924_123447_1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867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8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6503E-6 L 0.03107 0.449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59759E-6 L -0.04496 0.449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224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9759E-6 L -0.49583 0.6382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92" y="319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017E-6 L 0.37083 0.456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05273E-6 L 0.27222 0.4567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11" y="228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88529E-6 L -0.15903 0.623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51" y="31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4000">
                <p:cTn id="4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828800"/>
            <a:ext cx="62484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3048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334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3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1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14400" y="152400"/>
            <a:ext cx="74366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44655" y="10668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383172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53601" y="3138416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3366" y="4953000"/>
            <a:ext cx="1485900" cy="1524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>
            <a:off x="757735" y="3200400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>
            <a:off x="6423830" y="1104616"/>
            <a:ext cx="1524000" cy="146201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FILE_20210924_123447_1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46735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5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014E-8 L 0.61233 0.299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08" y="14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05365E-6 L 0.61718 -0.30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51" y="-1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44218E-6 L 0.61093 -2.44218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19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82718" y="152400"/>
            <a:ext cx="71000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8600" y="3454021"/>
            <a:ext cx="4267200" cy="3200400"/>
          </a:xfrm>
          <a:prstGeom prst="roundRect">
            <a:avLst/>
          </a:prstGeom>
          <a:solidFill>
            <a:srgbClr val="EBE72D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724400" y="3472218"/>
            <a:ext cx="4267200" cy="3200400"/>
          </a:xfrm>
          <a:prstGeom prst="round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0787"/>
            <a:ext cx="1614599" cy="1252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57" y="857249"/>
            <a:ext cx="1610043" cy="120753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149" y="1094322"/>
            <a:ext cx="1427653" cy="950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9241"/>
            <a:ext cx="1600200" cy="1600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92" y="948263"/>
            <a:ext cx="1555565" cy="11454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70224" y="910787"/>
            <a:ext cx="1222294" cy="1220414"/>
          </a:xfrm>
          <a:prstGeom prst="rect">
            <a:avLst/>
          </a:prstGeom>
        </p:spPr>
      </p:pic>
      <p:pic>
        <p:nvPicPr>
          <p:cNvPr id="2" name="FILE_20210924_123447_1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72600" y="5410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4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20999E-6 L 0.05348 0.431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4255E-6 L -0.07031 0.431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4" y="21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13691E-6 L -0.53681 0.637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40" y="31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11656E-6 L 0.35278 0.4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39" y="21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40426E-6 L 0.24584 0.437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218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11656E-6 L -0.16406 0.64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2" y="32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6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09600"/>
            <a:ext cx="2895600" cy="2132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1" y="484477"/>
            <a:ext cx="3047999" cy="2182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68" y="3529437"/>
            <a:ext cx="3352800" cy="28263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9"/>
            <a:ext cx="2819400" cy="2505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1573"/>
            <a:ext cx="2524125" cy="25202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295" y="3505200"/>
            <a:ext cx="3339705" cy="2590801"/>
          </a:xfrm>
          <a:prstGeom prst="rect">
            <a:avLst/>
          </a:prstGeom>
        </p:spPr>
      </p:pic>
      <p:pic>
        <p:nvPicPr>
          <p:cNvPr id="2" name="FILE_20210924_123447_3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48800" y="5181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86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724400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66594" y="3962400"/>
              <a:ext cx="243860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đỏ</a:t>
              </a:r>
              <a:endParaRPr lang="en-US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55711" y="3352800"/>
            <a:ext cx="4267200" cy="3200400"/>
            <a:chOff x="304800" y="3886200"/>
            <a:chExt cx="3657600" cy="2667000"/>
          </a:xfrm>
          <a:solidFill>
            <a:schemeClr val="bg1"/>
          </a:solidFill>
        </p:grpSpPr>
        <p:sp>
          <p:nvSpPr>
            <p:cNvPr id="4" name="Rounded Rectangle 3"/>
            <p:cNvSpPr/>
            <p:nvPr/>
          </p:nvSpPr>
          <p:spPr>
            <a:xfrm>
              <a:off x="304800" y="3886200"/>
              <a:ext cx="3657600" cy="2667000"/>
            </a:xfrm>
            <a:prstGeom prst="round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35966" y="3962400"/>
              <a:ext cx="2819400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Khay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để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quả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có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màu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vàng</a:t>
              </a:r>
              <a:endParaRPr lang="en-US" b="1" dirty="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" y="623849"/>
            <a:ext cx="1524001" cy="135409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313" y="685210"/>
            <a:ext cx="1558270" cy="12022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677" y="533400"/>
            <a:ext cx="1440323" cy="14381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514" y="762000"/>
            <a:ext cx="1496288" cy="116075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201" y="495447"/>
            <a:ext cx="1640839" cy="16109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474" y="670664"/>
            <a:ext cx="1540439" cy="1231376"/>
          </a:xfrm>
          <a:prstGeom prst="rect">
            <a:avLst/>
          </a:prstGeom>
        </p:spPr>
      </p:pic>
      <p:pic>
        <p:nvPicPr>
          <p:cNvPr id="2" name="FILE_20210924_123447_4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296400" y="4191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1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55 0.03469 L 0.03924 0.5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45051E-6 L -0.0651 0.4676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4" y="233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9.06568E-7 L -0.51128 0.6482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32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45051E-6 L 0.36354 0.4787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23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0444E-6 L 0.28211 0.498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6.47549E-8 L -0.18785 0.638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92" y="31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8000">
                <p:cTn id="3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2286000"/>
            <a:ext cx="2495550" cy="25146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10200" y="2286000"/>
            <a:ext cx="2495550" cy="2514600"/>
          </a:xfrm>
          <a:prstGeom prst="ellipse">
            <a:avLst/>
          </a:prstGeom>
          <a:solidFill>
            <a:srgbClr val="EBE72D"/>
          </a:solidFill>
          <a:ln>
            <a:solidFill>
              <a:srgbClr val="EBE7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1566" y="514859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đỏ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24525" y="5105400"/>
            <a:ext cx="1866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Màu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vàng</a:t>
            </a:r>
            <a:endParaRPr lang="en-US" sz="2800" b="1" dirty="0"/>
          </a:p>
        </p:txBody>
      </p:sp>
      <p:pic>
        <p:nvPicPr>
          <p:cNvPr id="2" name="FILE_20210924_123447_5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25000" y="5715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1147549" y="2340022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227661" y="24384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95600" y="457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6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48800" y="54864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9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52600"/>
            <a:ext cx="225478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676400"/>
            <a:ext cx="214312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86200"/>
            <a:ext cx="2788096" cy="2788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194207"/>
            <a:ext cx="2895600" cy="2895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7" y="3943776"/>
            <a:ext cx="2672943" cy="2672943"/>
          </a:xfrm>
          <a:prstGeom prst="rect">
            <a:avLst/>
          </a:prstGeom>
        </p:spPr>
      </p:pic>
      <p:pic>
        <p:nvPicPr>
          <p:cNvPr id="2" name="FILE_20210924_123447_7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488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6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2.77521E-8 L 0.15 0.1221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10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036E-6 L 0.0309 -0.2363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-118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>
                <p:cTn id="30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5334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8" y="1749188"/>
            <a:ext cx="2137012" cy="21370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51" y="4114800"/>
            <a:ext cx="2411104" cy="2411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49188"/>
            <a:ext cx="30480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905000"/>
            <a:ext cx="2110359" cy="1854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473" y="3973488"/>
            <a:ext cx="2693727" cy="2693727"/>
          </a:xfrm>
          <a:prstGeom prst="rect">
            <a:avLst/>
          </a:prstGeom>
        </p:spPr>
      </p:pic>
      <p:pic>
        <p:nvPicPr>
          <p:cNvPr id="2" name="FILE_20210924_123447_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5000" y="60960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63737E-6 L 0.03333 0.155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777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12673E-6 L 0.10105 -0.2088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2" y="-1045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97317E-7 L -0.01667 0.144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>
                <p:cTn id="23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838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106670"/>
            <a:ext cx="2493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tam giác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5106670"/>
            <a:ext cx="1866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Hình tròn</a:t>
            </a:r>
            <a:endParaRPr lang="en-US" sz="2800" b="1" dirty="0"/>
          </a:p>
        </p:txBody>
      </p:sp>
      <p:sp>
        <p:nvSpPr>
          <p:cNvPr id="2" name="Isosceles Triangle 1"/>
          <p:cNvSpPr/>
          <p:nvPr/>
        </p:nvSpPr>
        <p:spPr>
          <a:xfrm>
            <a:off x="1121514" y="2057447"/>
            <a:ext cx="2971800" cy="2743200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257506" y="2133600"/>
            <a:ext cx="2667000" cy="2667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FILE_20210924_123447_9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96400" y="55626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67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000">
                <p:cTn id="2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  <p:bldP spid="7" grpId="1"/>
      <p:bldP spid="8" grpId="0"/>
      <p:bldP spid="8" grpId="1"/>
      <p:bldP spid="2" grpId="0" bldLvl="0" animBg="1"/>
      <p:bldP spid="2" grpId="1" animBg="1"/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2438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FILE_20210924_123447_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72600" y="5791200"/>
            <a:ext cx="495300" cy="49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94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3000">
                <p:cTn id="7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193</Words>
  <Application>Microsoft Office PowerPoint</Application>
  <PresentationFormat>On-screen Show (4:3)</PresentationFormat>
  <Paragraphs>25</Paragraphs>
  <Slides>15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SimSun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Techsi.vn</cp:lastModifiedBy>
  <cp:revision>22</cp:revision>
  <dcterms:created xsi:type="dcterms:W3CDTF">2006-08-16T00:00:00Z</dcterms:created>
  <dcterms:modified xsi:type="dcterms:W3CDTF">2025-02-25T01:42:11Z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3E25C26C03D7446CAD0D56399FFE7A0A</vt:lpwstr>
  </property>
  <property fmtid="{D5CDD505-2E9C-101B-9397-08002B2CF9AE}" pid="3" name="KSOProductBuildVer">
    <vt:lpwstr>1033-11.2.0.10265</vt:lpwstr>
  </property>
</Properties>
</file>