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71" r:id="rId3"/>
    <p:sldId id="256" r:id="rId4"/>
    <p:sldId id="258" r:id="rId5"/>
    <p:sldId id="259" r:id="rId6"/>
    <p:sldId id="260" r:id="rId7"/>
    <p:sldId id="261" r:id="rId8"/>
    <p:sldId id="26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0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0D37E-CB34-4B73-9BA0-12DE500D07E9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52EAF-1324-4E96-AEEA-0B97C9EF7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0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3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8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13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E0EB402-0CC4-787C-FA04-E5AC11481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2EC854E-4502-6A53-422C-83BD233E5B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9BE8469-29E1-B969-FC71-ACED0311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895A448-7B5C-9113-A6AD-75A78B2F3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5097874-0F36-50F8-38F5-C4E4C250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32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8C33D8-1629-0455-EDB4-8B11F4D1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834670-EC9F-96AF-C804-F24E14604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FB7F5A-B85B-E4DD-FE4C-20E34D0C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038096C-A810-06E2-0912-C21B92F6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752EBED-8C50-CDCF-815B-574A2390E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31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F094A0-D992-CB86-A623-99E58DCAB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0E55BF7-B580-BA9F-E6EE-4DD1D0F73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3B46414-4F9E-1D7D-DB92-FFA1CBA3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45DE34A-4242-C414-C664-C8DF4A4A7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AE36AEC-8D03-24FF-DB3A-B30A5396B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18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B7654-74D4-93C5-5F6B-D43243A79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C4C96A6-D3B5-B780-247B-42759C19F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2B8D7B8-5850-FB85-28EE-C8D074A4F7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D8DFCA2-915F-1BBF-EE61-E73E49BA6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DD962C5-1839-B6C5-2E2F-E79D8F5A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FC4514F-CFA5-EB46-ABCA-6C4849456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997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E8BC458-5F83-D3DC-EBBF-F81886AF2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CC28E31-6CD9-EB4E-2C1C-F39152F55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F7486D5-122A-07E8-DEE7-0B96A98DA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8539296-AB82-F02E-9BCC-8957318FA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A68AD52E-5D7A-B40D-3670-E03FE901F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C291399-A02F-0AE0-AF5B-6697D672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26292F2-C2B9-8AC1-05D9-981D2D540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E7E4FED6-D872-83FD-9F8E-930ED628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6221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6F034D0-0F82-46A9-87E8-0B835BD99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9E4A850-EEFE-9592-7F87-69712BC7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AB6FCD6-1055-ACDD-1C7A-CD9F835D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F324B40-49B6-3C23-346A-C2D9E991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942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DB95673-A931-4341-0675-4F8E73C53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28D6DB4-DD9F-60B3-9DF8-28CC9770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B78D90C-6B46-0235-DB6A-0AE08C18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642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F311DA-38B6-570F-A561-598840C3B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46DCBA4-F510-7512-885D-5A4BF3597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17AF76A-4420-31CB-EE4E-5EA9B2654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FD7F324-3D90-2FF8-1DC5-5EA76843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1AA36DF-6A3A-E0B7-E392-C10989F23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EDD754E-06B2-3428-4FE1-A1189D47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92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48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141AFB-99B8-DB60-53B1-956156DE3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3875B1EB-4C2D-CF4D-8207-FE044D1F38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77F1311-21A7-1373-DBED-894267B53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215D2D9-C589-A513-3F91-BDBB45DD7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BD7BCC39-3B0C-F82E-20F3-9400BDC7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2E60DB2-EBDE-0491-A51D-EE14632A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481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609A12-31B8-FA71-6A89-CB7F182E6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BB719E4-738A-AB4B-50B1-C559C8B793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3D97792-EB16-EA99-E467-DA70C1D6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15C7B8-5073-65CE-DCB4-575468FAF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271AE02-BC55-1A0B-5594-640CF9B9D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439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0A0999F-B811-15BD-23C0-DB82374D2D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8C44F3C-157D-6463-D4F0-1C3BD9F37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0C8532-1CB0-0908-50AD-8256B9AF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8FE7E51-4ACF-8B6E-266E-925EA0DA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11AEEB-6034-0374-4A29-B55D51746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02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61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4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9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9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6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47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05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43EAB-6C58-4746-8E1A-89CA80D5438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9088-8436-4806-9C03-ADFCCBB28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F8A6AF1-6F6D-A363-2BBB-696FEFB2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24529E4-4A2B-6F1B-68DA-F4BBE5FC7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1E2071-FE85-1C2A-34AC-8684D1986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0B9F0-CFC3-4370-AB9A-3F80D580C60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15/04/2025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C777E9E-E83C-7A44-4372-AEE082B3C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2345958-13E5-76C1-5C53-6A945E8D7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89D088-4FD6-4648-AE66-D7209D34362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 txBox="1">
            <a:spLocks/>
          </p:cNvSpPr>
          <p:nvPr/>
        </p:nvSpPr>
        <p:spPr bwMode="auto">
          <a:xfrm>
            <a:off x="3741738" y="0"/>
            <a:ext cx="53387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  <a:b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MẦM NON HOA  ANH ĐÀO</a:t>
            </a:r>
          </a:p>
        </p:txBody>
      </p:sp>
      <p:pic>
        <p:nvPicPr>
          <p:cNvPr id="205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50" y="906463"/>
            <a:ext cx="13096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281238" y="2552700"/>
            <a:ext cx="76930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 VỰC PHÁT TRIỂN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C55A1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NGỮ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55A1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vâng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24 - 36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4429919" y="6254750"/>
            <a:ext cx="3332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2024-2025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5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u-high-performance--4-2024-11-04T13_08_21Z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070080" cy="689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u-high-performance--4-2024-11-04T13_14_07Z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66494"/>
          </a:xfrm>
        </p:spPr>
      </p:pic>
    </p:spTree>
    <p:extLst>
      <p:ext uri="{BB962C8B-B14F-4D97-AF65-F5344CB8AC3E}">
        <p14:creationId xmlns:p14="http://schemas.microsoft.com/office/powerpoint/2010/main" val="238805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u-high-performance--4-2024-11-04T13_17_32Z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006" y="-1"/>
            <a:ext cx="11982994" cy="6766561"/>
          </a:xfrm>
        </p:spPr>
      </p:pic>
    </p:spTree>
    <p:extLst>
      <p:ext uri="{BB962C8B-B14F-4D97-AF65-F5344CB8AC3E}">
        <p14:creationId xmlns:p14="http://schemas.microsoft.com/office/powerpoint/2010/main" val="52640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u-high-performance--4-2024-11-04T13_29_53Z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66494"/>
          </a:xfrm>
        </p:spPr>
      </p:pic>
    </p:spTree>
    <p:extLst>
      <p:ext uri="{BB962C8B-B14F-4D97-AF65-F5344CB8AC3E}">
        <p14:creationId xmlns:p14="http://schemas.microsoft.com/office/powerpoint/2010/main" val="2517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u-high-performance--4-2024-11-04T13_34_33Z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66494"/>
          </a:xfrm>
        </p:spPr>
      </p:pic>
    </p:spTree>
    <p:extLst>
      <p:ext uri="{BB962C8B-B14F-4D97-AF65-F5344CB8AC3E}">
        <p14:creationId xmlns:p14="http://schemas.microsoft.com/office/powerpoint/2010/main" val="35856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vidu-high-performance--4-2024-11-04T12_55_50Z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66494"/>
          </a:xfrm>
        </p:spPr>
      </p:pic>
    </p:spTree>
    <p:extLst>
      <p:ext uri="{BB962C8B-B14F-4D97-AF65-F5344CB8AC3E}">
        <p14:creationId xmlns:p14="http://schemas.microsoft.com/office/powerpoint/2010/main" val="84961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068"/>
            <a:ext cx="12318124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3518" y="2869324"/>
            <a:ext cx="6537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36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43</Words>
  <Application>Microsoft Office PowerPoint</Application>
  <PresentationFormat>Widescreen</PresentationFormat>
  <Paragraphs>8</Paragraphs>
  <Slides>8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12</cp:revision>
  <dcterms:created xsi:type="dcterms:W3CDTF">2024-11-04T13:11:24Z</dcterms:created>
  <dcterms:modified xsi:type="dcterms:W3CDTF">2025-04-15T04:35:36Z</dcterms:modified>
</cp:coreProperties>
</file>