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7" r:id="rId5"/>
    <p:sldId id="259" r:id="rId6"/>
    <p:sldId id="260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7FA-F51B-4760-82A8-459F39AE2A2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D3D2-017E-4653-860E-5C958465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4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7FA-F51B-4760-82A8-459F39AE2A2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D3D2-017E-4653-860E-5C958465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7FA-F51B-4760-82A8-459F39AE2A2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D3D2-017E-4653-860E-5C958465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2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7FA-F51B-4760-82A8-459F39AE2A2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D3D2-017E-4653-860E-5C958465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0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7FA-F51B-4760-82A8-459F39AE2A2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D3D2-017E-4653-860E-5C958465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0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7FA-F51B-4760-82A8-459F39AE2A2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D3D2-017E-4653-860E-5C958465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7FA-F51B-4760-82A8-459F39AE2A2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D3D2-017E-4653-860E-5C958465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7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7FA-F51B-4760-82A8-459F39AE2A2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D3D2-017E-4653-860E-5C958465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7FA-F51B-4760-82A8-459F39AE2A2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D3D2-017E-4653-860E-5C958465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4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7FA-F51B-4760-82A8-459F39AE2A2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D3D2-017E-4653-860E-5C958465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9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7FA-F51B-4760-82A8-459F39AE2A2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D3D2-017E-4653-860E-5C958465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C7FA-F51B-4760-82A8-459F39AE2A2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CD3D2-017E-4653-860E-5C958465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7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1610" y="210586"/>
            <a:ext cx="5917324" cy="7987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 ANH ĐÀO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8498" y="2692488"/>
            <a:ext cx="9635001" cy="325628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NBTN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10" y="1009372"/>
            <a:ext cx="1435379" cy="1437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3807" y="4814262"/>
            <a:ext cx="490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18" y="-594"/>
            <a:ext cx="1222963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2704" y="2490951"/>
            <a:ext cx="5812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9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ì sao trước khi mưa, mây thường có màu đe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0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6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44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HOA  ANH ĐÀO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7</cp:revision>
  <dcterms:created xsi:type="dcterms:W3CDTF">2024-05-08T01:35:42Z</dcterms:created>
  <dcterms:modified xsi:type="dcterms:W3CDTF">2025-04-15T04:38:40Z</dcterms:modified>
</cp:coreProperties>
</file>