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7" r:id="rId4"/>
    <p:sldId id="275" r:id="rId5"/>
    <p:sldId id="278" r:id="rId6"/>
    <p:sldId id="269" r:id="rId7"/>
    <p:sldId id="279" r:id="rId8"/>
    <p:sldId id="280" r:id="rId9"/>
    <p:sldId id="27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D25768A-258E-4E55-9772-6D2D7141DB2F}">
          <p14:sldIdLst>
            <p14:sldId id="256"/>
          </p14:sldIdLst>
        </p14:section>
        <p14:section name="Untitled Section" id="{1FA11C2D-E0D5-464F-BB50-BCA0EBB07812}">
          <p14:sldIdLst>
            <p14:sldId id="270"/>
            <p14:sldId id="277"/>
            <p14:sldId id="275"/>
            <p14:sldId id="278"/>
            <p14:sldId id="269"/>
            <p14:sldId id="279"/>
            <p14:sldId id="280"/>
            <p14:sldId id="274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38069"/>
    <a:srgbClr val="CC0066"/>
    <a:srgbClr val="C882DE"/>
    <a:srgbClr val="7F96F9"/>
    <a:srgbClr val="FDC3D8"/>
    <a:srgbClr val="EC9946"/>
    <a:srgbClr val="30F443"/>
    <a:srgbClr val="EF772D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A8537-948A-4DFC-8E6F-E8AE585FD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221C1-A8C0-4B81-856C-F9F9FF4D39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BDBE2-AA25-4758-A20D-CE51DC707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1C637-C809-4EF1-8A81-D29E9819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62095-0CF9-4670-B117-89369C9A0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6DB2-47F5-454C-BE04-7A16F1FB9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24F38-5D68-4881-80C9-7EA9077C0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D3DC2-E2C2-4E66-BEC0-3167F0BE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D3D75-8D1E-4014-968A-435340766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6FC7D4-13BD-45D1-8B0A-E511A0C3C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90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8F4B44-A5E2-4978-9F1D-21477E8515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FCBD49-DA63-4CFC-947C-7CB43600C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770C4-47EF-4370-A67F-0E3DBB397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363E0-5B61-4372-A344-DAF51E33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FE4D1-BD6F-42EB-A4AE-DB791B06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1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D217D-7380-4E2F-8D5D-99151C9F1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E7E21-A15B-4230-852D-5B6066782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396F5-717F-41E8-A2C7-2C5533A3E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ADCAA-5495-431B-B4C6-E4C7B0A5C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4CA56-481A-4959-BEE9-154C114EC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30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DCC4C-F321-4ADA-8A74-0FD239D01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D9920-9E9A-4B72-9B16-49AF6FCE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653D2-8F5C-4167-B529-F7D29388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6D57F2-C742-4048-9D53-CB304CA69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E7935-9746-47B6-ADA3-C9DA413FF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631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02714-9916-4D4D-AF3A-23F6C8A2A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A243D1-E09B-4816-A4B3-EB3B3F312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5C5A74-BDDA-4250-AF81-50558419A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EDA94-54BE-487B-9D69-E1AE86DE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C2F0DA-00B8-4FD7-9AA8-C625A360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70764-217E-4D13-BE39-E6230C45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86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EDAD-EDC8-447C-994F-32891E133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50182-D224-4B43-A089-EA7D1FF68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637171-64D2-42E8-8D32-917FC0CD97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851B1-C8AB-40A6-B295-AB1993F4B1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BD4109-117F-4BBC-8489-81AC55E9CF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F66897-4BA3-44AD-B143-A3775FB2C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BA7C4D-EA38-405C-9021-39936E617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E914CC-3BA6-4976-A8DD-CC574AE67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4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7360A-A00A-4324-A536-B9E4E6A83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3942C8-370F-4CDD-AA70-A63192762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DD3CAA-9A1A-47CA-BFD5-37BF1AFCB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CE0D6-09BA-40CD-8344-D1843B71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0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793D4D-A165-4680-87AA-0FA7EA358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7FE306-543D-4FF3-8330-53784A1D4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BFA73-75D1-4D69-B2ED-0A7AA54B0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C6ED2-6253-4DCF-8745-196F5110C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CB829-F3E1-42CF-9B18-BCC878E74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1E653-1661-46DA-B3B5-87091E2525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D54876-2680-4745-B541-E392127C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A407B3-52EC-4873-B708-3FB8585AD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D4293-4AB7-4154-A5B0-55A5365C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03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96A21-A233-46FF-8B01-D0303B1E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FC4754-C6E2-400E-8C72-4126B9E6AA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D14437-0303-4F7C-BD6D-CE9FCD7C23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D0349-F184-4F00-9256-B14A4A10E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D08B4E-CE3B-48BD-8BE0-DC2B288CC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52E446-6558-4553-8810-914DCFA0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79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A28EE5-8FDC-43AD-A46E-375D4FEAB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95E8C-8BAD-4FE4-9FEE-8FCC48DFF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7DE43-FB22-4195-806A-ED41866BFC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DC110-73A9-4B6A-9196-0B6CC73D8358}" type="datetimeFigureOut">
              <a:rPr lang="en-US" smtClean="0"/>
              <a:t>12/5/2023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9B5A5-BEAB-45B0-B890-E29CB0D6C2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368C2-9A63-4488-98DA-1B0905394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20237-EC81-4C41-A5F8-34B74145F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433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436115-86CE-4171-836E-E7374DF7626B}"/>
              </a:ext>
            </a:extLst>
          </p:cNvPr>
          <p:cNvSpPr txBox="1"/>
          <p:nvPr/>
        </p:nvSpPr>
        <p:spPr>
          <a:xfrm>
            <a:off x="3878631" y="0"/>
            <a:ext cx="44347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sz="2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ANH ĐÀO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986DAD-2C82-4758-8A28-103143FD5453}"/>
              </a:ext>
            </a:extLst>
          </p:cNvPr>
          <p:cNvSpPr txBox="1"/>
          <p:nvPr/>
        </p:nvSpPr>
        <p:spPr>
          <a:xfrm>
            <a:off x="2282328" y="2293570"/>
            <a:ext cx="7627344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“Cuckoo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cuckoo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rhythm”</a:t>
            </a: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0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30-35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		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endParaRPr 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2023-2024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56059" y="843047"/>
            <a:ext cx="1313121" cy="13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EFDDCC-E8F4-4E48-9BBB-38EA6D42B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688" y="1282835"/>
            <a:ext cx="9144000" cy="278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6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>
            <a:extLst>
              <a:ext uri="{FF2B5EF4-FFF2-40B4-BE49-F238E27FC236}">
                <a16:creationId xmlns:a16="http://schemas.microsoft.com/office/drawing/2014/main" id="{B7CFFA1B-BBAE-42A9-A311-D6A5439134DA}"/>
              </a:ext>
            </a:extLst>
          </p:cNvPr>
          <p:cNvSpPr/>
          <p:nvPr/>
        </p:nvSpPr>
        <p:spPr>
          <a:xfrm>
            <a:off x="0" y="0"/>
            <a:ext cx="5178056" cy="751309"/>
          </a:xfrm>
          <a:custGeom>
            <a:avLst/>
            <a:gdLst>
              <a:gd name="connsiteX0" fmla="*/ 0 w 7886699"/>
              <a:gd name="connsiteY0" fmla="*/ 0 h 751309"/>
              <a:gd name="connsiteX1" fmla="*/ 7886699 w 7886699"/>
              <a:gd name="connsiteY1" fmla="*/ 0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886699"/>
              <a:gd name="connsiteY0" fmla="*/ 0 h 751309"/>
              <a:gd name="connsiteX1" fmla="*/ 7762874 w 7886699"/>
              <a:gd name="connsiteY1" fmla="*/ 9525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772399"/>
              <a:gd name="connsiteY0" fmla="*/ 0 h 751309"/>
              <a:gd name="connsiteX1" fmla="*/ 7762874 w 7772399"/>
              <a:gd name="connsiteY1" fmla="*/ 9525 h 751309"/>
              <a:gd name="connsiteX2" fmla="*/ 7772399 w 7772399"/>
              <a:gd name="connsiteY2" fmla="*/ 751309 h 751309"/>
              <a:gd name="connsiteX3" fmla="*/ 0 w 7772399"/>
              <a:gd name="connsiteY3" fmla="*/ 751309 h 751309"/>
              <a:gd name="connsiteX4" fmla="*/ 0 w 7772399"/>
              <a:gd name="connsiteY4" fmla="*/ 0 h 751309"/>
              <a:gd name="connsiteX0" fmla="*/ 0 w 7943851"/>
              <a:gd name="connsiteY0" fmla="*/ 0 h 751309"/>
              <a:gd name="connsiteX1" fmla="*/ 7762874 w 7943851"/>
              <a:gd name="connsiteY1" fmla="*/ 9525 h 751309"/>
              <a:gd name="connsiteX2" fmla="*/ 7943851 w 7943851"/>
              <a:gd name="connsiteY2" fmla="*/ 357336 h 751309"/>
              <a:gd name="connsiteX3" fmla="*/ 7772399 w 7943851"/>
              <a:gd name="connsiteY3" fmla="*/ 751309 h 751309"/>
              <a:gd name="connsiteX4" fmla="*/ 0 w 7943851"/>
              <a:gd name="connsiteY4" fmla="*/ 751309 h 751309"/>
              <a:gd name="connsiteX5" fmla="*/ 0 w 7943851"/>
              <a:gd name="connsiteY5" fmla="*/ 0 h 7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3851" h="751309">
                <a:moveTo>
                  <a:pt x="0" y="0"/>
                </a:moveTo>
                <a:lnTo>
                  <a:pt x="7762874" y="9525"/>
                </a:lnTo>
                <a:cubicBezTo>
                  <a:pt x="7766050" y="119112"/>
                  <a:pt x="7940675" y="247749"/>
                  <a:pt x="7943851" y="357336"/>
                </a:cubicBezTo>
                <a:lnTo>
                  <a:pt x="7772399" y="751309"/>
                </a:lnTo>
                <a:lnTo>
                  <a:pt x="0" y="75130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48006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A ram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 Ram Sam Sam - Best SONGS For KIDS - Kids Funny Song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4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986DAD-2C82-4758-8A28-103143FD5453}"/>
              </a:ext>
            </a:extLst>
          </p:cNvPr>
          <p:cNvSpPr txBox="1"/>
          <p:nvPr/>
        </p:nvSpPr>
        <p:spPr>
          <a:xfrm>
            <a:off x="1940518" y="2304203"/>
            <a:ext cx="8502392" cy="121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1: VẬN ĐỘNG TỰ DO THEO NHẠC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“CUCKOO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CUCKOO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RHYTHM”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693" y="50205"/>
            <a:ext cx="1313121" cy="13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7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DACAE9-E428-4E77-B0B8-419ECEE00744}"/>
              </a:ext>
            </a:extLst>
          </p:cNvPr>
          <p:cNvSpPr txBox="1"/>
          <p:nvPr/>
        </p:nvSpPr>
        <p:spPr>
          <a:xfrm>
            <a:off x="7084814" y="675250"/>
            <a:ext cx="4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6" name="Rectangle 36">
            <a:extLst>
              <a:ext uri="{FF2B5EF4-FFF2-40B4-BE49-F238E27FC236}">
                <a16:creationId xmlns:a16="http://schemas.microsoft.com/office/drawing/2014/main" id="{B7CFFA1B-BBAE-42A9-A311-D6A5439134DA}"/>
              </a:ext>
            </a:extLst>
          </p:cNvPr>
          <p:cNvSpPr/>
          <p:nvPr/>
        </p:nvSpPr>
        <p:spPr>
          <a:xfrm>
            <a:off x="3253562" y="38199"/>
            <a:ext cx="6485860" cy="751309"/>
          </a:xfrm>
          <a:custGeom>
            <a:avLst/>
            <a:gdLst>
              <a:gd name="connsiteX0" fmla="*/ 0 w 7886699"/>
              <a:gd name="connsiteY0" fmla="*/ 0 h 751309"/>
              <a:gd name="connsiteX1" fmla="*/ 7886699 w 7886699"/>
              <a:gd name="connsiteY1" fmla="*/ 0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886699"/>
              <a:gd name="connsiteY0" fmla="*/ 0 h 751309"/>
              <a:gd name="connsiteX1" fmla="*/ 7762874 w 7886699"/>
              <a:gd name="connsiteY1" fmla="*/ 9525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772399"/>
              <a:gd name="connsiteY0" fmla="*/ 0 h 751309"/>
              <a:gd name="connsiteX1" fmla="*/ 7762874 w 7772399"/>
              <a:gd name="connsiteY1" fmla="*/ 9525 h 751309"/>
              <a:gd name="connsiteX2" fmla="*/ 7772399 w 7772399"/>
              <a:gd name="connsiteY2" fmla="*/ 751309 h 751309"/>
              <a:gd name="connsiteX3" fmla="*/ 0 w 7772399"/>
              <a:gd name="connsiteY3" fmla="*/ 751309 h 751309"/>
              <a:gd name="connsiteX4" fmla="*/ 0 w 7772399"/>
              <a:gd name="connsiteY4" fmla="*/ 0 h 751309"/>
              <a:gd name="connsiteX0" fmla="*/ 0 w 7943851"/>
              <a:gd name="connsiteY0" fmla="*/ 0 h 751309"/>
              <a:gd name="connsiteX1" fmla="*/ 7762874 w 7943851"/>
              <a:gd name="connsiteY1" fmla="*/ 9525 h 751309"/>
              <a:gd name="connsiteX2" fmla="*/ 7943851 w 7943851"/>
              <a:gd name="connsiteY2" fmla="*/ 357336 h 751309"/>
              <a:gd name="connsiteX3" fmla="*/ 7772399 w 7943851"/>
              <a:gd name="connsiteY3" fmla="*/ 751309 h 751309"/>
              <a:gd name="connsiteX4" fmla="*/ 0 w 7943851"/>
              <a:gd name="connsiteY4" fmla="*/ 751309 h 751309"/>
              <a:gd name="connsiteX5" fmla="*/ 0 w 7943851"/>
              <a:gd name="connsiteY5" fmla="*/ 0 h 7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3851" h="751309">
                <a:moveTo>
                  <a:pt x="0" y="0"/>
                </a:moveTo>
                <a:lnTo>
                  <a:pt x="7762874" y="9525"/>
                </a:lnTo>
                <a:cubicBezTo>
                  <a:pt x="7766050" y="119112"/>
                  <a:pt x="7940675" y="247749"/>
                  <a:pt x="7943851" y="357336"/>
                </a:cubicBezTo>
                <a:lnTo>
                  <a:pt x="7772399" y="751309"/>
                </a:lnTo>
                <a:lnTo>
                  <a:pt x="0" y="75130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48006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Cuckoo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cuckoo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rhythm”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116385492812677835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158" y="1233378"/>
            <a:ext cx="11057861" cy="5624622"/>
          </a:xfrm>
        </p:spPr>
      </p:pic>
    </p:spTree>
    <p:extLst>
      <p:ext uri="{BB962C8B-B14F-4D97-AF65-F5344CB8AC3E}">
        <p14:creationId xmlns:p14="http://schemas.microsoft.com/office/powerpoint/2010/main" val="265811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986DAD-2C82-4758-8A28-103143FD5453}"/>
              </a:ext>
            </a:extLst>
          </p:cNvPr>
          <p:cNvSpPr txBox="1"/>
          <p:nvPr/>
        </p:nvSpPr>
        <p:spPr>
          <a:xfrm>
            <a:off x="751125" y="2304203"/>
            <a:ext cx="10881185" cy="121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2: VẬN ĐỘNG THEO NHẠC TRÊN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BỘ GÕ CƠ THỂ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“CUCKOO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CUCKOO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RHYTHM”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693" y="50205"/>
            <a:ext cx="1313121" cy="13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3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2F77FFF-AACD-4E9D-B334-CEC16ED9384C}"/>
              </a:ext>
            </a:extLst>
          </p:cNvPr>
          <p:cNvSpPr txBox="1"/>
          <p:nvPr/>
        </p:nvSpPr>
        <p:spPr>
          <a:xfrm>
            <a:off x="981773" y="252872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6">
            <a:extLst>
              <a:ext uri="{FF2B5EF4-FFF2-40B4-BE49-F238E27FC236}">
                <a16:creationId xmlns:a16="http://schemas.microsoft.com/office/drawing/2014/main" id="{B7CFFA1B-BBAE-42A9-A311-D6A5439134DA}"/>
              </a:ext>
            </a:extLst>
          </p:cNvPr>
          <p:cNvSpPr/>
          <p:nvPr/>
        </p:nvSpPr>
        <p:spPr>
          <a:xfrm>
            <a:off x="3274828" y="108049"/>
            <a:ext cx="6485860" cy="751309"/>
          </a:xfrm>
          <a:custGeom>
            <a:avLst/>
            <a:gdLst>
              <a:gd name="connsiteX0" fmla="*/ 0 w 7886699"/>
              <a:gd name="connsiteY0" fmla="*/ 0 h 751309"/>
              <a:gd name="connsiteX1" fmla="*/ 7886699 w 7886699"/>
              <a:gd name="connsiteY1" fmla="*/ 0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886699"/>
              <a:gd name="connsiteY0" fmla="*/ 0 h 751309"/>
              <a:gd name="connsiteX1" fmla="*/ 7762874 w 7886699"/>
              <a:gd name="connsiteY1" fmla="*/ 9525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772399"/>
              <a:gd name="connsiteY0" fmla="*/ 0 h 751309"/>
              <a:gd name="connsiteX1" fmla="*/ 7762874 w 7772399"/>
              <a:gd name="connsiteY1" fmla="*/ 9525 h 751309"/>
              <a:gd name="connsiteX2" fmla="*/ 7772399 w 7772399"/>
              <a:gd name="connsiteY2" fmla="*/ 751309 h 751309"/>
              <a:gd name="connsiteX3" fmla="*/ 0 w 7772399"/>
              <a:gd name="connsiteY3" fmla="*/ 751309 h 751309"/>
              <a:gd name="connsiteX4" fmla="*/ 0 w 7772399"/>
              <a:gd name="connsiteY4" fmla="*/ 0 h 751309"/>
              <a:gd name="connsiteX0" fmla="*/ 0 w 7943851"/>
              <a:gd name="connsiteY0" fmla="*/ 0 h 751309"/>
              <a:gd name="connsiteX1" fmla="*/ 7762874 w 7943851"/>
              <a:gd name="connsiteY1" fmla="*/ 9525 h 751309"/>
              <a:gd name="connsiteX2" fmla="*/ 7943851 w 7943851"/>
              <a:gd name="connsiteY2" fmla="*/ 357336 h 751309"/>
              <a:gd name="connsiteX3" fmla="*/ 7772399 w 7943851"/>
              <a:gd name="connsiteY3" fmla="*/ 751309 h 751309"/>
              <a:gd name="connsiteX4" fmla="*/ 0 w 7943851"/>
              <a:gd name="connsiteY4" fmla="*/ 751309 h 751309"/>
              <a:gd name="connsiteX5" fmla="*/ 0 w 7943851"/>
              <a:gd name="connsiteY5" fmla="*/ 0 h 7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3851" h="751309">
                <a:moveTo>
                  <a:pt x="0" y="0"/>
                </a:moveTo>
                <a:lnTo>
                  <a:pt x="7762874" y="9525"/>
                </a:lnTo>
                <a:cubicBezTo>
                  <a:pt x="7766050" y="119112"/>
                  <a:pt x="7940675" y="247749"/>
                  <a:pt x="7943851" y="357336"/>
                </a:cubicBezTo>
                <a:lnTo>
                  <a:pt x="7772399" y="751309"/>
                </a:lnTo>
                <a:lnTo>
                  <a:pt x="0" y="75130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48006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Cuckoo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cuckoo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rhythm”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552882461872401300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04181"/>
            <a:ext cx="12192000" cy="585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986DAD-2C82-4758-8A28-103143FD5453}"/>
              </a:ext>
            </a:extLst>
          </p:cNvPr>
          <p:cNvSpPr txBox="1"/>
          <p:nvPr/>
        </p:nvSpPr>
        <p:spPr>
          <a:xfrm>
            <a:off x="1976012" y="2304203"/>
            <a:ext cx="8431412" cy="1212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3: VẬN ĐỘNG PHỐI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HỢP DỤNG CỤ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“CUCKOO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CUCKOO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RHYTHM”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693" y="50205"/>
            <a:ext cx="1313121" cy="131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0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DACAE9-E428-4E77-B0B8-419ECEE00744}"/>
              </a:ext>
            </a:extLst>
          </p:cNvPr>
          <p:cNvSpPr txBox="1"/>
          <p:nvPr/>
        </p:nvSpPr>
        <p:spPr>
          <a:xfrm>
            <a:off x="7084814" y="675250"/>
            <a:ext cx="4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36">
            <a:extLst>
              <a:ext uri="{FF2B5EF4-FFF2-40B4-BE49-F238E27FC236}">
                <a16:creationId xmlns:a16="http://schemas.microsoft.com/office/drawing/2014/main" id="{B7CFFA1B-BBAE-42A9-A311-D6A5439134DA}"/>
              </a:ext>
            </a:extLst>
          </p:cNvPr>
          <p:cNvSpPr/>
          <p:nvPr/>
        </p:nvSpPr>
        <p:spPr>
          <a:xfrm>
            <a:off x="3253562" y="38199"/>
            <a:ext cx="6485860" cy="751309"/>
          </a:xfrm>
          <a:custGeom>
            <a:avLst/>
            <a:gdLst>
              <a:gd name="connsiteX0" fmla="*/ 0 w 7886699"/>
              <a:gd name="connsiteY0" fmla="*/ 0 h 751309"/>
              <a:gd name="connsiteX1" fmla="*/ 7886699 w 7886699"/>
              <a:gd name="connsiteY1" fmla="*/ 0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886699"/>
              <a:gd name="connsiteY0" fmla="*/ 0 h 751309"/>
              <a:gd name="connsiteX1" fmla="*/ 7762874 w 7886699"/>
              <a:gd name="connsiteY1" fmla="*/ 9525 h 751309"/>
              <a:gd name="connsiteX2" fmla="*/ 7886699 w 7886699"/>
              <a:gd name="connsiteY2" fmla="*/ 751309 h 751309"/>
              <a:gd name="connsiteX3" fmla="*/ 0 w 7886699"/>
              <a:gd name="connsiteY3" fmla="*/ 751309 h 751309"/>
              <a:gd name="connsiteX4" fmla="*/ 0 w 7886699"/>
              <a:gd name="connsiteY4" fmla="*/ 0 h 751309"/>
              <a:gd name="connsiteX0" fmla="*/ 0 w 7772399"/>
              <a:gd name="connsiteY0" fmla="*/ 0 h 751309"/>
              <a:gd name="connsiteX1" fmla="*/ 7762874 w 7772399"/>
              <a:gd name="connsiteY1" fmla="*/ 9525 h 751309"/>
              <a:gd name="connsiteX2" fmla="*/ 7772399 w 7772399"/>
              <a:gd name="connsiteY2" fmla="*/ 751309 h 751309"/>
              <a:gd name="connsiteX3" fmla="*/ 0 w 7772399"/>
              <a:gd name="connsiteY3" fmla="*/ 751309 h 751309"/>
              <a:gd name="connsiteX4" fmla="*/ 0 w 7772399"/>
              <a:gd name="connsiteY4" fmla="*/ 0 h 751309"/>
              <a:gd name="connsiteX0" fmla="*/ 0 w 7943851"/>
              <a:gd name="connsiteY0" fmla="*/ 0 h 751309"/>
              <a:gd name="connsiteX1" fmla="*/ 7762874 w 7943851"/>
              <a:gd name="connsiteY1" fmla="*/ 9525 h 751309"/>
              <a:gd name="connsiteX2" fmla="*/ 7943851 w 7943851"/>
              <a:gd name="connsiteY2" fmla="*/ 357336 h 751309"/>
              <a:gd name="connsiteX3" fmla="*/ 7772399 w 7943851"/>
              <a:gd name="connsiteY3" fmla="*/ 751309 h 751309"/>
              <a:gd name="connsiteX4" fmla="*/ 0 w 7943851"/>
              <a:gd name="connsiteY4" fmla="*/ 751309 h 751309"/>
              <a:gd name="connsiteX5" fmla="*/ 0 w 7943851"/>
              <a:gd name="connsiteY5" fmla="*/ 0 h 7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3851" h="751309">
                <a:moveTo>
                  <a:pt x="0" y="0"/>
                </a:moveTo>
                <a:lnTo>
                  <a:pt x="7762874" y="9525"/>
                </a:lnTo>
                <a:cubicBezTo>
                  <a:pt x="7766050" y="119112"/>
                  <a:pt x="7940675" y="247749"/>
                  <a:pt x="7943851" y="357336"/>
                </a:cubicBezTo>
                <a:lnTo>
                  <a:pt x="7772399" y="751309"/>
                </a:lnTo>
                <a:lnTo>
                  <a:pt x="0" y="751309"/>
                </a:lnTo>
                <a:lnTo>
                  <a:pt x="0" y="0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48006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Cuckoo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cuckoo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rhythm”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1163854928126778353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321" y="1318438"/>
            <a:ext cx="10898372" cy="5539562"/>
          </a:xfrm>
        </p:spPr>
      </p:pic>
    </p:spTree>
    <p:extLst>
      <p:ext uri="{BB962C8B-B14F-4D97-AF65-F5344CB8AC3E}">
        <p14:creationId xmlns:p14="http://schemas.microsoft.com/office/powerpoint/2010/main" val="311497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Múa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bóng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trên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nền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nhạc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không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lời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124</Words>
  <Application>Microsoft Office PowerPoint</Application>
  <PresentationFormat>Widescreen</PresentationFormat>
  <Paragraphs>23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Múa bóng trên nền nhạc không lời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Tường Vân Hoa</dc:creator>
  <cp:lastModifiedBy>Techsi.vn</cp:lastModifiedBy>
  <cp:revision>44</cp:revision>
  <dcterms:created xsi:type="dcterms:W3CDTF">2020-10-13T14:39:33Z</dcterms:created>
  <dcterms:modified xsi:type="dcterms:W3CDTF">2023-12-05T10:00:59Z</dcterms:modified>
</cp:coreProperties>
</file>