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323" r:id="rId3"/>
    <p:sldId id="306" r:id="rId4"/>
    <p:sldId id="259" r:id="rId5"/>
    <p:sldId id="307" r:id="rId6"/>
    <p:sldId id="261" r:id="rId7"/>
    <p:sldId id="262" r:id="rId8"/>
    <p:sldId id="263" r:id="rId9"/>
    <p:sldId id="332" r:id="rId10"/>
    <p:sldId id="333" r:id="rId11"/>
    <p:sldId id="31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jaVu Serif" panose="020B0604020202020204" charset="0"/>
      <p:regular r:id="rId17"/>
    </p:embeddedFont>
    <p:embeddedFont>
      <p:font typeface="Cabin Bold" panose="020B0604020202020204" charset="0"/>
      <p:regular r:id="rId18"/>
    </p:embeddedFont>
    <p:embeddedFont>
      <p:font typeface="Cabin" panose="020B0604020202020204" charset="0"/>
      <p:regular r:id="rId19"/>
    </p:embeddedFont>
    <p:embeddedFont>
      <p:font typeface="DejaVu Serif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15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21594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2514600" y="4451526"/>
            <a:ext cx="13563600" cy="134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644916"/>
            <a:ext cx="8137879" cy="6991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81" y="2269506"/>
            <a:ext cx="945371" cy="9257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276600" y="3238500"/>
            <a:ext cx="12725400" cy="29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590800" y="3473171"/>
            <a:ext cx="13357995" cy="167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752600" y="27051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728B-1B7F-26F1-4412-1039A90F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371600" y="2701580"/>
            <a:ext cx="149352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 dirty="0">
                <a:latin typeface="Cabin Bold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3657600" y="3292036"/>
            <a:ext cx="133350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304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DejaVu Serif</vt:lpstr>
      <vt:lpstr>Cabin Bold</vt:lpstr>
      <vt:lpstr>Cabin</vt:lpstr>
      <vt:lpstr>DejaVu Serif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Techsi.vn</cp:lastModifiedBy>
  <cp:revision>8</cp:revision>
  <dcterms:created xsi:type="dcterms:W3CDTF">2006-08-16T00:00:00Z</dcterms:created>
  <dcterms:modified xsi:type="dcterms:W3CDTF">2025-04-15T06:10:50Z</dcterms:modified>
  <dc:identifier>DAFy6QYNiH4</dc:identifier>
</cp:coreProperties>
</file>