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7" r:id="rId3"/>
    <p:sldId id="259" r:id="rId4"/>
    <p:sldId id="257" r:id="rId5"/>
    <p:sldId id="263" r:id="rId6"/>
    <p:sldId id="256" r:id="rId7"/>
    <p:sldId id="264" r:id="rId8"/>
    <p:sldId id="258" r:id="rId9"/>
    <p:sldId id="265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59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2E40-FB56-43DC-A0FE-0CDBA38A80E4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D100-0DBF-4CA2-8042-4F92883CD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012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2E40-FB56-43DC-A0FE-0CDBA38A80E4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D100-0DBF-4CA2-8042-4F92883CD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445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2E40-FB56-43DC-A0FE-0CDBA38A80E4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D100-0DBF-4CA2-8042-4F92883CD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871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46044B5-ACB2-25C5-51EF-B21B0AD0BD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8A5914B3-4DF8-AD2D-DA39-94D57FE2A3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744DB63-64BC-C064-AC99-81BB0A637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5C6B8-9214-4D09-8805-243EF52D0922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D317C61-1B2E-1520-16BE-861E87109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20E6542-8BF4-B193-E465-8FF34E851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F7556-EB70-4BF0-863A-E43F7EE1F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008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7035912-0F4F-E36A-73E7-740859CC5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A012425-3549-CED6-F418-2F77F1B887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82107D6-1FE1-8E0D-7494-B965573B4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5C6B8-9214-4D09-8805-243EF52D0922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99C6D83-19A4-FE3C-DDBA-84152F563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8355169-FF15-EEA1-84E4-F408E3555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F7556-EB70-4BF0-863A-E43F7EE1F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632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E86BB23-D602-BBBB-3597-D9AE4BEF0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AFF66FB-8D3F-1999-157F-AAEA2FC8A0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2810B7F-D4A7-40F5-BCEF-0574C3E1F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5C6B8-9214-4D09-8805-243EF52D0922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CC93295-6A9C-9354-398A-25F33872C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884EBDE-F222-970E-5CD6-26123AE85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F7556-EB70-4BF0-863A-E43F7EE1F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7527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41A3F25-DFFB-CCE9-9CB4-B1CCFBD4D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43BFCE5-E94A-47CD-5E96-D349581E97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B06148B4-A33D-89BA-7B03-D4963B5F9E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DAD0D5B-E3FD-D6A5-D6ED-FA5F3533B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5C6B8-9214-4D09-8805-243EF52D0922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FE5D315A-A973-48EC-8848-D49B8262F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225AD23-48B2-C915-B862-ECD11779B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F7556-EB70-4BF0-863A-E43F7EE1F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550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0603955-8513-07C0-357B-40EC334AB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B1957297-D0C2-24B0-6923-EEA7199D9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126E564F-E95D-9039-B892-036711755E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6A65639C-F627-097D-3FFC-3EEAFFCB69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1B54EFCF-00EE-E062-AD77-828790E27E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5C7B0ADA-E21E-C7CC-56CD-05754E611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5C6B8-9214-4D09-8805-243EF52D0922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D3ECA02D-D469-6647-8FB5-9D8B58B34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97568DCE-8393-0544-E8F4-D4171FF24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F7556-EB70-4BF0-863A-E43F7EE1F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7165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53DAA77-952A-39A3-174F-CD31374EB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5572C16F-9038-7B06-AB28-839F7FC5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5C6B8-9214-4D09-8805-243EF52D0922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1C6370A4-40A1-14C0-3DA6-7AED635B8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0395EBE8-9C95-5C57-E545-38F85CFF4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F7556-EB70-4BF0-863A-E43F7EE1F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2064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25668E00-A4F9-2953-079A-B9C3EB9AA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5C6B8-9214-4D09-8805-243EF52D0922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E8F81B7F-C27A-A33F-5014-C8DF55C09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5B057A1A-1ACE-D029-D9FC-4B9FB8AC0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F7556-EB70-4BF0-863A-E43F7EE1F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7766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9F93987-43F8-4485-E83C-6DC8D8737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CA2988A-475B-847D-8A5C-00C8105A9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77E6FBFC-24EE-D47E-C358-39E4B5D47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4DA3F07-2640-1949-2C8F-F25E48AB0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5C6B8-9214-4D09-8805-243EF52D0922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EF9783D9-21BF-FD3C-CB17-2E14D0DE0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B8265BEB-EB36-2A21-6F4C-B4F0DA54E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F7556-EB70-4BF0-863A-E43F7EE1F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717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2E40-FB56-43DC-A0FE-0CDBA38A80E4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D100-0DBF-4CA2-8042-4F92883CD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7567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8D5A0EB-3FF2-158E-6BB6-87447DD7A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E22CB95A-6ACB-2FC0-D040-A7F6284CA0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E3836E64-24E6-47F3-60A1-6E100E3C7A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A64A5CE-8BCD-58AB-D343-FFE82EC93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5C6B8-9214-4D09-8805-243EF52D0922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A14EAFF-A985-07A9-99A4-2DF27E11B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349FD2F-E9A1-7A92-2BF2-DE655DC91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F7556-EB70-4BF0-863A-E43F7EE1F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0915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1ED4D42-F746-B5CE-0F47-5DFDB718A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84DDB192-0263-AB49-A301-8609D5A659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320832A-FFD3-C076-AA8C-D8E0BB00D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5C6B8-9214-4D09-8805-243EF52D0922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58EF0B6-17E6-4411-1F0D-108E0A7A6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1771209-FBCD-9EA5-9B85-C5BEF3EF0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F7556-EB70-4BF0-863A-E43F7EE1F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5930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8EAE07B6-42C4-50EC-89C6-A4B6E5C889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AE7BB5CF-2A87-DEC8-E7B2-A86FAA98CD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95A58A0-EF0E-83CA-8B6B-039839614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5C6B8-9214-4D09-8805-243EF52D0922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25B1B36-698F-B566-A495-9B387876A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D3E6841-0232-6432-363A-CD6058B7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F7556-EB70-4BF0-863A-E43F7EE1F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2520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5C6B8-9214-4D09-8805-243EF52D0922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F7556-EB70-4BF0-863A-E43F7EE1F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011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2E40-FB56-43DC-A0FE-0CDBA38A80E4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D100-0DBF-4CA2-8042-4F92883CD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691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2E40-FB56-43DC-A0FE-0CDBA38A80E4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D100-0DBF-4CA2-8042-4F92883CD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841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2E40-FB56-43DC-A0FE-0CDBA38A80E4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D100-0DBF-4CA2-8042-4F92883CD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276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2E40-FB56-43DC-A0FE-0CDBA38A80E4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D100-0DBF-4CA2-8042-4F92883CD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630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2E40-FB56-43DC-A0FE-0CDBA38A80E4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D100-0DBF-4CA2-8042-4F92883CD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583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2E40-FB56-43DC-A0FE-0CDBA38A80E4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D100-0DBF-4CA2-8042-4F92883CD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627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2E40-FB56-43DC-A0FE-0CDBA38A80E4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D100-0DBF-4CA2-8042-4F92883CD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13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02E40-FB56-43DC-A0FE-0CDBA38A80E4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4D100-0DBF-4CA2-8042-4F92883CD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01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245EC651-FF9A-DFF6-0CFC-0337864B9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9F8C13C8-A2E0-63CD-EF33-27DAEC7777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EEB9372-B029-6DBF-B7A4-71AF03DE56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5C6B8-9214-4D09-8805-243EF52D0922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2644DF0-34BB-BA08-FACB-26D3A9E49F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FC7C034-3A9B-717F-2087-D689D7CCE4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F7556-EB70-4BF0-863A-E43F7EE1F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581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hi tiết với hơn 60 về hình nền pp hoa hướng dương - cdgdbentre.edu.vn">
            <a:extLst>
              <a:ext uri="{FF2B5EF4-FFF2-40B4-BE49-F238E27FC236}">
                <a16:creationId xmlns:a16="http://schemas.microsoft.com/office/drawing/2014/main" id="{C26A9C74-D9EE-AC1D-46F5-F20CE763FC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2" r="20013"/>
          <a:stretch/>
        </p:blipFill>
        <p:spPr bwMode="auto">
          <a:xfrm>
            <a:off x="1" y="16822"/>
            <a:ext cx="9144000" cy="684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9016D4A-29EA-9177-72F4-47AD47C02E79}"/>
              </a:ext>
            </a:extLst>
          </p:cNvPr>
          <p:cNvSpPr txBox="1">
            <a:spLocks/>
          </p:cNvSpPr>
          <p:nvPr/>
        </p:nvSpPr>
        <p:spPr>
          <a:xfrm>
            <a:off x="112240" y="668171"/>
            <a:ext cx="8919521" cy="29612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68580" tIns="34290" rIns="68580" bIns="3429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defRPr/>
            </a:pPr>
            <a:r>
              <a:rPr lang="vi-VN" sz="1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/>
            </a:r>
            <a:br>
              <a:rPr lang="vi-VN" sz="1200" b="1" dirty="0">
                <a:solidFill>
                  <a:prstClr val="black"/>
                </a:solidFill>
                <a:latin typeface="Times New Roman" panose="02020603050405020304" pitchFamily="18" charset="0"/>
              </a:rPr>
            </a:br>
            <a:r>
              <a:rPr lang="vi-VN" sz="1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/>
            </a:r>
            <a:br>
              <a:rPr lang="vi-VN" sz="1200" b="1" dirty="0">
                <a:solidFill>
                  <a:prstClr val="black"/>
                </a:solidFill>
                <a:latin typeface="Times New Roman" panose="02020603050405020304" pitchFamily="18" charset="0"/>
              </a:rPr>
            </a:br>
            <a:r>
              <a:rPr lang="vi-VN" sz="1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/>
            </a:r>
            <a:br>
              <a:rPr lang="vi-VN" sz="1200" b="1" dirty="0">
                <a:solidFill>
                  <a:prstClr val="black"/>
                </a:solidFill>
                <a:latin typeface="Times New Roman" panose="02020603050405020304" pitchFamily="18" charset="0"/>
              </a:rPr>
            </a:br>
            <a:r>
              <a:rPr lang="vi-VN" sz="1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/>
            </a:r>
            <a:br>
              <a:rPr lang="vi-VN" sz="1200" b="1" dirty="0">
                <a:solidFill>
                  <a:prstClr val="black"/>
                </a:solidFill>
                <a:latin typeface="Times New Roman" panose="02020603050405020304" pitchFamily="18" charset="0"/>
              </a:rPr>
            </a:br>
            <a:r>
              <a:rPr lang="vi-VN" sz="1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/>
            </a:r>
            <a:br>
              <a:rPr lang="vi-VN" sz="1200" b="1" dirty="0">
                <a:solidFill>
                  <a:prstClr val="black"/>
                </a:solidFill>
                <a:latin typeface="Times New Roman" panose="02020603050405020304" pitchFamily="18" charset="0"/>
              </a:rPr>
            </a:br>
            <a:r>
              <a:rPr lang="vi-VN" sz="1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/>
            </a:r>
            <a:br>
              <a:rPr lang="vi-VN" sz="1200" b="1" dirty="0">
                <a:solidFill>
                  <a:prstClr val="black"/>
                </a:solidFill>
                <a:latin typeface="Times New Roman" panose="02020603050405020304" pitchFamily="18" charset="0"/>
              </a:rPr>
            </a:br>
            <a:r>
              <a:rPr lang="vi-VN" sz="1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/>
            </a:r>
            <a:br>
              <a:rPr lang="vi-VN" sz="1200" b="1" dirty="0">
                <a:solidFill>
                  <a:prstClr val="black"/>
                </a:solidFill>
                <a:latin typeface="Times New Roman" panose="02020603050405020304" pitchFamily="18" charset="0"/>
              </a:rPr>
            </a:br>
            <a:r>
              <a:rPr lang="vi-VN" sz="7200" b="1">
                <a:solidFill>
                  <a:prstClr val="black"/>
                </a:solidFill>
                <a:latin typeface="Arial" panose="020B0604020202020204" pitchFamily="34" charset="0"/>
              </a:rPr>
              <a:t/>
            </a:r>
            <a:br>
              <a:rPr lang="vi-VN" sz="7200" b="1">
                <a:solidFill>
                  <a:prstClr val="black"/>
                </a:solidFill>
                <a:latin typeface="Arial" panose="020B0604020202020204" pitchFamily="34" charset="0"/>
              </a:rPr>
            </a:br>
            <a:r>
              <a:rPr lang="en-US" sz="7200" b="1" ker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ỦY BAN NHÂN DÂN QUẬN LONG BIÊN</a:t>
            </a:r>
          </a:p>
          <a:p>
            <a:pPr algn="ctr" defTabSz="6858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defRPr/>
            </a:pPr>
            <a:r>
              <a:rPr lang="vi-VN" sz="7200" b="1" kern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  <a:sym typeface="Arial"/>
              </a:rPr>
              <a:t>T</a:t>
            </a:r>
            <a:r>
              <a:rPr lang="en-US" sz="7200" b="1" ker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RƯỜNG MẦM NON HOA ANH ĐÀO</a:t>
            </a:r>
            <a:endParaRPr lang="vi-VN" sz="26400" b="1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 defTabSz="685800">
              <a:lnSpc>
                <a:spcPct val="120000"/>
              </a:lnSpc>
            </a:pPr>
            <a:endParaRPr lang="en-US" sz="9600">
              <a:solidFill>
                <a:srgbClr val="FF0000"/>
              </a:solidFill>
              <a:latin typeface="Calibri Light" panose="020F0302020204030204"/>
            </a:endParaRPr>
          </a:p>
          <a:p>
            <a:pPr algn="ctr" defTabSz="685800">
              <a:lnSpc>
                <a:spcPct val="120000"/>
              </a:lnSpc>
            </a:pPr>
            <a:endParaRPr lang="en-US" sz="9600">
              <a:solidFill>
                <a:srgbClr val="FF0000"/>
              </a:solidFill>
              <a:latin typeface="Calibri Light" panose="020F0302020204030204"/>
            </a:endParaRPr>
          </a:p>
          <a:p>
            <a:pPr algn="ctr" defTabSz="685800">
              <a:lnSpc>
                <a:spcPct val="120000"/>
              </a:lnSpc>
            </a:pPr>
            <a:r>
              <a:rPr lang="vi-VN" sz="9600" dirty="0">
                <a:solidFill>
                  <a:srgbClr val="FF0000"/>
                </a:solidFill>
                <a:latin typeface="Times New Roman" panose="02020603050405020304" pitchFamily="18" charset="0"/>
              </a:rPr>
              <a:t/>
            </a:r>
            <a:br>
              <a:rPr lang="vi-VN" sz="9600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vi-VN" sz="6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LĨNH VỰC</a:t>
            </a:r>
          </a:p>
          <a:p>
            <a:pPr algn="ctr" defTabSz="685800">
              <a:lnSpc>
                <a:spcPct val="120000"/>
              </a:lnSpc>
            </a:pPr>
            <a:r>
              <a:rPr lang="vi-VN" sz="6000" b="1">
                <a:solidFill>
                  <a:prstClr val="black"/>
                </a:solidFill>
                <a:latin typeface="Times New Roman" panose="02020603050405020304" pitchFamily="18" charset="0"/>
              </a:rPr>
              <a:t>PHÁT </a:t>
            </a:r>
            <a:r>
              <a:rPr lang="vi-VN" sz="6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TRIỂN NHẬN THỨC</a:t>
            </a:r>
            <a:br>
              <a:rPr lang="vi-VN" sz="6000" b="1" dirty="0">
                <a:solidFill>
                  <a:prstClr val="black"/>
                </a:solidFill>
                <a:latin typeface="Times New Roman" panose="02020603050405020304" pitchFamily="18" charset="0"/>
              </a:rPr>
            </a:br>
            <a:r>
              <a:rPr lang="vi-VN" sz="7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LQV Toán</a:t>
            </a:r>
            <a:r>
              <a:rPr lang="vi-VN" sz="7200" b="1">
                <a:solidFill>
                  <a:srgbClr val="0070C0"/>
                </a:solidFill>
                <a:latin typeface="Times New Roman" panose="02020603050405020304" pitchFamily="18" charset="0"/>
              </a:rPr>
              <a:t>: </a:t>
            </a:r>
            <a:r>
              <a:rPr lang="en-US" sz="7200" b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Tách 7 đối tượng thành 2 nhóm bằng các cách khác nhau</a:t>
            </a:r>
            <a:endParaRPr lang="vi-VN" sz="72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algn="ctr" defTabSz="685800">
              <a:lnSpc>
                <a:spcPct val="120000"/>
              </a:lnSpc>
            </a:pPr>
            <a:endParaRPr lang="vi-VN" sz="600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algn="ctr" defTabSz="685800">
              <a:lnSpc>
                <a:spcPct val="120000"/>
              </a:lnSpc>
            </a:pPr>
            <a:r>
              <a:rPr lang="vi-VN" sz="6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Lứa tuổi: Mẫu giáo 5-6 tuổi</a:t>
            </a:r>
            <a:br>
              <a:rPr lang="vi-VN" sz="6000" b="1" dirty="0">
                <a:solidFill>
                  <a:srgbClr val="0070C0"/>
                </a:solidFill>
                <a:latin typeface="Times New Roman" panose="02020603050405020304" pitchFamily="18" charset="0"/>
              </a:rPr>
            </a:br>
            <a:r>
              <a:rPr lang="vi-VN" sz="6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GV</a:t>
            </a:r>
            <a:r>
              <a:rPr lang="vi-VN" sz="6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vi-VN" sz="6000" b="1">
                <a:solidFill>
                  <a:srgbClr val="0070C0"/>
                </a:solidFill>
                <a:latin typeface="Times New Roman" panose="02020603050405020304" pitchFamily="18" charset="0"/>
              </a:rPr>
              <a:t>thực </a:t>
            </a:r>
            <a:r>
              <a:rPr lang="vi-VN" sz="6000" b="1">
                <a:solidFill>
                  <a:srgbClr val="0070C0"/>
                </a:solidFill>
                <a:latin typeface="Times New Roman" panose="02020603050405020304" pitchFamily="18" charset="0"/>
              </a:rPr>
              <a:t>hiện</a:t>
            </a:r>
            <a:r>
              <a:rPr lang="en-US" sz="6000" b="1">
                <a:solidFill>
                  <a:srgbClr val="0070C0"/>
                </a:solidFill>
                <a:latin typeface="Calibri Light" panose="020F0302020204030204"/>
              </a:rPr>
              <a:t>: </a:t>
            </a:r>
            <a:r>
              <a:rPr lang="en-US" sz="6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Đặng Thị Thu Hường</a:t>
            </a:r>
            <a:r>
              <a:rPr lang="vi-VN" sz="9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9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7200" dirty="0">
                <a:solidFill>
                  <a:srgbClr val="FF0000"/>
                </a:solidFill>
                <a:latin typeface="Times New Roman" panose="02020603050405020304" pitchFamily="18" charset="0"/>
              </a:rPr>
              <a:t/>
            </a:r>
            <a:br>
              <a:rPr lang="vi-VN" sz="7200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vi-VN" sz="7200" dirty="0">
                <a:solidFill>
                  <a:srgbClr val="FF0000"/>
                </a:solidFill>
                <a:latin typeface="Times New Roman" panose="02020603050405020304" pitchFamily="18" charset="0"/>
              </a:rPr>
              <a:t/>
            </a:r>
            <a:br>
              <a:rPr lang="vi-VN" sz="7200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vi-VN" sz="1200" dirty="0">
                <a:solidFill>
                  <a:srgbClr val="FF0000"/>
                </a:solidFill>
                <a:latin typeface="Times New Roman" panose="02020603050405020304" pitchFamily="18" charset="0"/>
              </a:rPr>
              <a:t/>
            </a:r>
            <a:br>
              <a:rPr lang="vi-VN" sz="1200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vi-VN" sz="1200" dirty="0">
                <a:solidFill>
                  <a:srgbClr val="FF0000"/>
                </a:solidFill>
                <a:latin typeface="Times New Roman" panose="02020603050405020304" pitchFamily="18" charset="0"/>
              </a:rPr>
              <a:t/>
            </a:r>
            <a:br>
              <a:rPr lang="vi-VN" sz="1200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vi-VN" sz="1200" dirty="0">
                <a:solidFill>
                  <a:srgbClr val="FF0000"/>
                </a:solidFill>
                <a:latin typeface="Times New Roman" panose="02020603050405020304" pitchFamily="18" charset="0"/>
              </a:rPr>
              <a:t/>
            </a:r>
            <a:br>
              <a:rPr lang="vi-VN" sz="1200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vi-VN" sz="1200" dirty="0">
                <a:solidFill>
                  <a:srgbClr val="FF0000"/>
                </a:solidFill>
                <a:latin typeface="Times New Roman" panose="02020603050405020304" pitchFamily="18" charset="0"/>
              </a:rPr>
              <a:t/>
            </a:r>
            <a:br>
              <a:rPr lang="vi-VN" sz="1200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vi-VN" sz="1200" dirty="0">
                <a:solidFill>
                  <a:srgbClr val="FF0000"/>
                </a:solidFill>
                <a:latin typeface="Times New Roman" panose="02020603050405020304" pitchFamily="18" charset="0"/>
              </a:rPr>
              <a:t/>
            </a:r>
            <a:br>
              <a:rPr lang="vi-VN" sz="1200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vi-VN" sz="1200" dirty="0">
                <a:solidFill>
                  <a:srgbClr val="FF0000"/>
                </a:solidFill>
                <a:latin typeface="Times New Roman" panose="02020603050405020304" pitchFamily="18" charset="0"/>
              </a:rPr>
              <a:t/>
            </a:r>
            <a:br>
              <a:rPr lang="vi-VN" sz="1200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endParaRPr lang="en-US" sz="1200" dirty="0">
              <a:solidFill>
                <a:srgbClr val="FF0000"/>
              </a:solidFill>
              <a:latin typeface="Calibri Light" panose="020F0302020204030204"/>
            </a:endParaRPr>
          </a:p>
        </p:txBody>
      </p:sp>
      <p:pic>
        <p:nvPicPr>
          <p:cNvPr id="6" name="Picture 8" descr="2 Bee Clipart, Bee Cards, Bee Pictures, Bee - Cartoon Bee - Png ...">
            <a:extLst>
              <a:ext uri="{FF2B5EF4-FFF2-40B4-BE49-F238E27FC236}">
                <a16:creationId xmlns:a16="http://schemas.microsoft.com/office/drawing/2014/main" id="{051783D9-A583-CEE8-F47A-3FC8E91786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89" b="96927" l="11932" r="89205">
                        <a14:foregroundMark x1="33182" y1="21255" x2="54659" y2="23431"/>
                        <a14:foregroundMark x1="37045" y1="30602" x2="54659" y2="16773"/>
                        <a14:foregroundMark x1="37727" y1="19078" x2="56818" y2="31754"/>
                        <a14:foregroundMark x1="38977" y1="31754" x2="56818" y2="24200"/>
                        <a14:foregroundMark x1="40455" y1="19078" x2="46705" y2="211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37" t="2536" r="11699" b="2445"/>
          <a:stretch/>
        </p:blipFill>
        <p:spPr bwMode="auto">
          <a:xfrm>
            <a:off x="7864297" y="1249001"/>
            <a:ext cx="814825" cy="89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5600D57-C315-9121-FE36-026349D4A4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9007" flipH="1">
            <a:off x="6325715" y="4402083"/>
            <a:ext cx="1167966" cy="1132873"/>
          </a:xfrm>
          <a:prstGeom prst="rect">
            <a:avLst/>
          </a:prstGeom>
        </p:spPr>
      </p:pic>
      <p:pic>
        <p:nvPicPr>
          <p:cNvPr id="8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407" y="1066800"/>
            <a:ext cx="71318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666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Dữ liệu ổ cứng cũ\E\khung powpoi\hinh-nen-Powerpoint-cay-va-hoa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02" y="15387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80290" y="2514600"/>
            <a:ext cx="886851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Tách</a:t>
            </a:r>
            <a:r>
              <a:rPr lang="en-US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7 </a:t>
            </a:r>
            <a:r>
              <a:rPr lang="en-US" sz="40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đối</a:t>
            </a:r>
            <a:r>
              <a:rPr lang="en-US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40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tượng</a:t>
            </a:r>
            <a:r>
              <a:rPr lang="en-US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40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thành</a:t>
            </a:r>
            <a:r>
              <a:rPr lang="en-US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2 </a:t>
            </a:r>
            <a:r>
              <a:rPr lang="en-US" sz="40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nhóm</a:t>
            </a:r>
            <a:r>
              <a:rPr lang="en-US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</a:p>
          <a:p>
            <a:pPr algn="ctr"/>
            <a:r>
              <a:rPr lang="en-US" sz="40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bằng</a:t>
            </a:r>
            <a:r>
              <a:rPr lang="en-US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40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các</a:t>
            </a:r>
            <a:r>
              <a:rPr lang="en-US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40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cách</a:t>
            </a:r>
            <a:r>
              <a:rPr lang="en-US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40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khác</a:t>
            </a:r>
            <a:r>
              <a:rPr lang="en-US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40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nhau</a:t>
            </a:r>
            <a:endParaRPr lang="en-US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789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/>
        </p:nvCxnSpPr>
        <p:spPr>
          <a:xfrm>
            <a:off x="0" y="32004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286000" y="3200400"/>
            <a:ext cx="0" cy="36576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567267" y="4191000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rgbClr val="0070C0"/>
                </a:solidFill>
              </a:rPr>
              <a:t>1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363761" y="4367480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rgbClr val="0070C0"/>
                </a:solidFill>
              </a:rPr>
              <a:t>6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848600" y="1343561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chemeClr val="tx2"/>
                </a:solidFill>
              </a:rPr>
              <a:t>7</a:t>
            </a:r>
            <a:endParaRPr lang="en-US" sz="8000" b="1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15852"/>
            <a:ext cx="1076325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95400"/>
            <a:ext cx="1076325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306" y="1315852"/>
            <a:ext cx="1076325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704" y="1315852"/>
            <a:ext cx="1076325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029" y="1291812"/>
            <a:ext cx="1076325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354" y="1291812"/>
            <a:ext cx="1076325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897" y="1315852"/>
            <a:ext cx="1076325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31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-0.00052 0.4011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2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13281 0.4041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32" y="2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0.13438 0.4011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19" y="2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48148E-6 L 0.11754 0.4011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8" y="2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7.40741E-7 L 0.09983 0.4046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83" y="2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7.40741E-7 L 0.08212 0.4046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97" y="2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06667 0.4011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2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/>
        </p:nvCxnSpPr>
        <p:spPr>
          <a:xfrm>
            <a:off x="0" y="32004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087059" y="3200399"/>
            <a:ext cx="0" cy="36576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448214" y="3922401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rgbClr val="0070C0"/>
                </a:solidFill>
              </a:rPr>
              <a:t>1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56246" y="3922402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rgbClr val="0070C0"/>
                </a:solidFill>
              </a:rPr>
              <a:t>6</a:t>
            </a:r>
            <a:endParaRPr lang="en-US" sz="8000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27" y="3962400"/>
            <a:ext cx="1076325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629" y="3934690"/>
            <a:ext cx="1076325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306" y="3966894"/>
            <a:ext cx="1076325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994603"/>
            <a:ext cx="1076325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571" y="3966894"/>
            <a:ext cx="1076325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557" y="4015385"/>
            <a:ext cx="1076325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37" y="3934690"/>
            <a:ext cx="1076325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472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27709" y="3124200"/>
            <a:ext cx="911629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895600" y="3124200"/>
            <a:ext cx="0" cy="37338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138662" y="3810000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</a:rPr>
              <a:t>2</a:t>
            </a:r>
            <a:endParaRPr lang="en-US" sz="8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7062" y="3803073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</a:rPr>
              <a:t>5</a:t>
            </a:r>
            <a:endParaRPr lang="en-US" sz="8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52913" y="1676400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</a:rPr>
              <a:t>7</a:t>
            </a:r>
            <a:endParaRPr lang="en-US" sz="8800" b="1" dirty="0">
              <a:solidFill>
                <a:srgbClr val="FF0000"/>
              </a:solidFill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4564"/>
            <a:ext cx="1069330" cy="81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7236"/>
            <a:ext cx="1069330" cy="81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41819"/>
            <a:ext cx="1069330" cy="81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941819"/>
            <a:ext cx="1069330" cy="81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41818"/>
            <a:ext cx="1069330" cy="81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946238"/>
            <a:ext cx="1069330" cy="81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1" y="1967020"/>
            <a:ext cx="1069330" cy="81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728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96296E-6 L -0.0335 0.3185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4" y="1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48148E-6 L -0.04184 0.31829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1" y="1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11111E-6 L 0.0415 0.3132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6" y="1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11111E-6 L 0.02483 0.313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" y="1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11111E-6 L 0.01649 0.3132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" y="1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44444E-6 L 0.00816 0.3125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" y="1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81481E-6 L -0.00017 0.309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27709" y="3124200"/>
            <a:ext cx="911629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203039" y="3122950"/>
            <a:ext cx="0" cy="37338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428625" y="3962400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</a:rPr>
              <a:t>2</a:t>
            </a:r>
            <a:endParaRPr lang="en-US" sz="8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46101" y="4039537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</a:rPr>
              <a:t>5</a:t>
            </a:r>
            <a:endParaRPr lang="en-US" sz="8800" b="1" dirty="0">
              <a:solidFill>
                <a:srgbClr val="FF0000"/>
              </a:solidFill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3" y="4398171"/>
            <a:ext cx="1069330" cy="81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060" y="4395499"/>
            <a:ext cx="1069330" cy="81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800" y="4370462"/>
            <a:ext cx="1069330" cy="81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335" y="4370461"/>
            <a:ext cx="1069330" cy="81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135" y="4370460"/>
            <a:ext cx="1069330" cy="81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269" y="4370462"/>
            <a:ext cx="1069330" cy="81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441" y="4370459"/>
            <a:ext cx="1069330" cy="81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790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0" y="3200400"/>
            <a:ext cx="9144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038600" y="3131127"/>
            <a:ext cx="0" cy="36576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352588" y="4114800"/>
            <a:ext cx="80983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smtClean="0">
                <a:solidFill>
                  <a:srgbClr val="7030A0"/>
                </a:solidFill>
                <a:latin typeface=".VnAvant" pitchFamily="34" charset="0"/>
              </a:rPr>
              <a:t>3</a:t>
            </a:r>
            <a:endParaRPr lang="en-US" sz="8800" b="1" dirty="0">
              <a:solidFill>
                <a:srgbClr val="7030A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66121" y="4038600"/>
            <a:ext cx="6778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7030A0"/>
                </a:solidFill>
                <a:latin typeface=".VnAvant" pitchFamily="34" charset="0"/>
              </a:rPr>
              <a:t>4</a:t>
            </a:r>
            <a:endParaRPr lang="en-US" sz="8800" b="1" dirty="0">
              <a:solidFill>
                <a:srgbClr val="7030A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53637" y="1773464"/>
            <a:ext cx="80983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smtClean="0">
                <a:solidFill>
                  <a:srgbClr val="C00000"/>
                </a:solidFill>
                <a:latin typeface=".VnAvant" pitchFamily="34" charset="0"/>
              </a:rPr>
              <a:t>7</a:t>
            </a:r>
            <a:endParaRPr lang="en-US" sz="8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1275281" cy="100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281" y="2170077"/>
            <a:ext cx="1275281" cy="100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519" y="2157627"/>
            <a:ext cx="1275281" cy="100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891" y="2133600"/>
            <a:ext cx="1275281" cy="100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133600"/>
            <a:ext cx="1275281" cy="100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166395"/>
            <a:ext cx="1275281" cy="100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840" y="2170077"/>
            <a:ext cx="1275281" cy="100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242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81481E-6 L -0.78941 0.321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79" y="1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85185E-6 L -0.53628 0.3217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23" y="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7.40741E-7 L -0.28628 0.3266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3" y="1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0.05833 0.3266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1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96296E-6 L 0.30313 0.3231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56" y="1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81481E-6 L 0.54913 0.3213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48" y="1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7.40741E-7 L 0.80538 0.32662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60" y="1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0" y="3200400"/>
            <a:ext cx="9144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097479" y="3177777"/>
            <a:ext cx="0" cy="36576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360564" y="3983927"/>
            <a:ext cx="80983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smtClean="0">
                <a:solidFill>
                  <a:srgbClr val="7030A0"/>
                </a:solidFill>
                <a:latin typeface=".VnAvant" pitchFamily="34" charset="0"/>
              </a:rPr>
              <a:t>3</a:t>
            </a:r>
            <a:endParaRPr lang="en-US" sz="8800" b="1" dirty="0">
              <a:solidFill>
                <a:srgbClr val="7030A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19600" y="3983927"/>
            <a:ext cx="6778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7030A0"/>
                </a:solidFill>
                <a:latin typeface=".VnAvant" pitchFamily="34" charset="0"/>
              </a:rPr>
              <a:t>4</a:t>
            </a:r>
            <a:endParaRPr lang="en-US" sz="8800" b="1" dirty="0">
              <a:solidFill>
                <a:srgbClr val="7030A0"/>
              </a:solidFill>
              <a:latin typeface=".VnAvant" pitchFamily="34" charset="0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6" y="4217459"/>
            <a:ext cx="1275281" cy="100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402" y="4217459"/>
            <a:ext cx="1275281" cy="100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203604"/>
            <a:ext cx="1275281" cy="100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719" y="4217459"/>
            <a:ext cx="1275281" cy="100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519" y="4203352"/>
            <a:ext cx="1275281" cy="100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203352"/>
            <a:ext cx="1275281" cy="100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629" y="4203604"/>
            <a:ext cx="1275281" cy="100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385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Dữ liệu ổ cứng cũ\E\khung powpoi\khung-vien-powerpoint-vang_0223016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05000" y="1752600"/>
            <a:ext cx="5181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05000" y="3200400"/>
            <a:ext cx="5181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05000" y="4648200"/>
            <a:ext cx="5181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97237" y="836197"/>
            <a:ext cx="29495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Cách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tách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39492" y="1896070"/>
            <a:ext cx="40802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1 - 6 hay 6 - 1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39492" y="3272135"/>
            <a:ext cx="42133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 – 5 hay 5 - 2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34378" y="4719935"/>
            <a:ext cx="42133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 – 4 hay 4 - 3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681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120</Words>
  <Application>Microsoft Office PowerPoint</Application>
  <PresentationFormat>On-screen Show (4:3)</PresentationFormat>
  <Paragraphs>29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.VnAvant</vt:lpstr>
      <vt:lpstr>Arial</vt:lpstr>
      <vt:lpstr>Calibri</vt:lpstr>
      <vt:lpstr>Calibri Light</vt:lpstr>
      <vt:lpstr>Times New Roman</vt:lpstr>
      <vt:lpstr>Office Theme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Techsi.vn</cp:lastModifiedBy>
  <cp:revision>28</cp:revision>
  <dcterms:created xsi:type="dcterms:W3CDTF">2020-11-21T09:44:04Z</dcterms:created>
  <dcterms:modified xsi:type="dcterms:W3CDTF">2025-04-15T06:01:49Z</dcterms:modified>
</cp:coreProperties>
</file>