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1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8E85-4F6A-4F96-AE22-B383655D183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E479-B63F-4409-8D07-8B28D8C9E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4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8E85-4F6A-4F96-AE22-B383655D183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E479-B63F-4409-8D07-8B28D8C9E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2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8E85-4F6A-4F96-AE22-B383655D183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E479-B63F-4409-8D07-8B28D8C9E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7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8E85-4F6A-4F96-AE22-B383655D183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E479-B63F-4409-8D07-8B28D8C9E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8E85-4F6A-4F96-AE22-B383655D183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E479-B63F-4409-8D07-8B28D8C9E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4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8E85-4F6A-4F96-AE22-B383655D183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E479-B63F-4409-8D07-8B28D8C9E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3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8E85-4F6A-4F96-AE22-B383655D183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E479-B63F-4409-8D07-8B28D8C9E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2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8E85-4F6A-4F96-AE22-B383655D183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E479-B63F-4409-8D07-8B28D8C9E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8E85-4F6A-4F96-AE22-B383655D183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E479-B63F-4409-8D07-8B28D8C9E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7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8E85-4F6A-4F96-AE22-B383655D183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E479-B63F-4409-8D07-8B28D8C9E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7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8E85-4F6A-4F96-AE22-B383655D183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E479-B63F-4409-8D07-8B28D8C9E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F8E85-4F6A-4F96-AE22-B383655D183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EE479-B63F-4409-8D07-8B28D8C9E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6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2000+ Background powerpoint du lịch Sáng tạo, phù hợ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1610" y="210586"/>
            <a:ext cx="5917324" cy="7987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 ANH ĐÀO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2772" y="2776654"/>
            <a:ext cx="9635001" cy="325628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NBTN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10" y="1009372"/>
            <a:ext cx="1435379" cy="1437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9417" y="6032938"/>
            <a:ext cx="33948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2024-2025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Vietjet nằm trong nhóm các hãng bay an toàn nhất toàn cầu 2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691" y="1077199"/>
            <a:ext cx="903995" cy="1415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16585">
            <a:off x="7488891" y="4517085"/>
            <a:ext cx="903995" cy="1415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462" y="815942"/>
            <a:ext cx="903995" cy="1415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353" y="1610599"/>
            <a:ext cx="903995" cy="141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9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9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9" y="-1"/>
            <a:ext cx="11759609" cy="684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42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ỦY BAN NHÂN DÂN QUẬN LONG BIÊN TRƯỜNG MẦM NON HOA  ANH ĐÀO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4</cp:revision>
  <dcterms:created xsi:type="dcterms:W3CDTF">2025-04-15T01:04:07Z</dcterms:created>
  <dcterms:modified xsi:type="dcterms:W3CDTF">2025-04-15T04:58:53Z</dcterms:modified>
</cp:coreProperties>
</file>