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58" r:id="rId5"/>
    <p:sldId id="259" r:id="rId6"/>
    <p:sldId id="260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1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FEE3-102F-48A0-8D80-FB1063AAE1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9861-88E6-4025-8487-08701BC3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977" y="-1"/>
            <a:ext cx="1288666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1610" y="210586"/>
            <a:ext cx="5917324" cy="798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 ANH ĐÀO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776654"/>
            <a:ext cx="9635001" cy="32562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10" y="1009372"/>
            <a:ext cx="1435379" cy="1437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9417" y="6032938"/>
            <a:ext cx="339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2024-2025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tượng con gà trong thành ngữ tiếng Việt - Binh Phuoc, Tin tuc Binh  Phuoc, Tin mới tỉnh Bình Ph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2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3787100">
            <a:off x="1834998" y="2021171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8724337">
            <a:off x="6867742" y="717304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603781">
            <a:off x="4574654" y="4356790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9538452">
            <a:off x="2732066" y="298277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150434">
            <a:off x="4964513" y="5611813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ăm Dậu nói chuyện gà - Báo Quảng Ni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19" y="0"/>
            <a:ext cx="7218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ảnh con gà mái đẹp, hoạt hình full HD mới nhất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25" y="0"/>
            <a:ext cx="7518991" cy="68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 rot="6580266">
            <a:off x="3546839" y="-96178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3787100">
            <a:off x="5453612" y="2878663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3787100">
            <a:off x="3119707" y="963423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4782560">
            <a:off x="5194886" y="5359796"/>
            <a:ext cx="274571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8096487" flipH="1">
            <a:off x="6498863" y="963422"/>
            <a:ext cx="321895" cy="113029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ất bao lâu để trứng hình thành trong con gà mái? - Báo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1" y="0"/>
            <a:ext cx="10919637" cy="69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inh sản của gà, nuôi bao nhiêu lâu thì gà mái đẻ tr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"/>
            <a:ext cx="11382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ám phá: gà trống- gà m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" y="133470"/>
            <a:ext cx="11920363" cy="6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HOA  ANH ĐÀO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2025-03-13T01:22:23Z</dcterms:created>
  <dcterms:modified xsi:type="dcterms:W3CDTF">2025-04-15T05:09:41Z</dcterms:modified>
</cp:coreProperties>
</file>