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2" r:id="rId4"/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7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5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7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3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60218-C3CD-46BD-9E56-0438CB3A92E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A2DA8-DBD0-4DEF-8124-B896110A2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1610" y="210586"/>
            <a:ext cx="5917324" cy="7987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 ANH ĐÀO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079" y="2776654"/>
            <a:ext cx="9635001" cy="325628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NBTN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10" y="1009372"/>
            <a:ext cx="1435379" cy="1437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9417" y="6032938"/>
            <a:ext cx="33948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2024-2025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0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0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44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HOA  ANH ĐÀO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4</cp:revision>
  <dcterms:created xsi:type="dcterms:W3CDTF">2024-10-08T00:30:50Z</dcterms:created>
  <dcterms:modified xsi:type="dcterms:W3CDTF">2025-04-15T05:36:48Z</dcterms:modified>
</cp:coreProperties>
</file>