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6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85" r:id="rId10"/>
    <p:sldId id="263" r:id="rId11"/>
    <p:sldId id="265" r:id="rId12"/>
    <p:sldId id="264" r:id="rId13"/>
    <p:sldId id="287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1A990-6417-4CAD-B78A-E1ECEF478B2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E4A5-3BB3-4780-86BC-E9C36FA2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3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E4A5-3BB3-4780-86BC-E9C36FA2E6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02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86317"/>
            <a:ext cx="6218459" cy="1012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1417638"/>
            <a:ext cx="1600200" cy="1350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914400" y="3140730"/>
            <a:ext cx="1068902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LĨNH VỰC PHÁT TRIỂN NHẬN THỨC </a:t>
            </a:r>
          </a:p>
          <a:p>
            <a:pPr algn="ctr">
              <a:defRPr/>
            </a:pPr>
            <a:r>
              <a:rPr lang="vi-VN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Đề tài :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Tạo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theo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1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dấu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hiệu</a:t>
            </a:r>
            <a:r>
              <a:rPr lang="vi-VN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vi-VN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Lứa tuổi: Mẫu giáo bé </a:t>
            </a:r>
          </a:p>
          <a:p>
            <a:pPr algn="ctr">
              <a:defRPr/>
            </a:pP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vi-VN" sz="20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vi-VN" sz="2000" b="1" dirty="0" smtClean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endParaRPr lang="vi-VN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Năm học: 2024- 2025</a:t>
            </a:r>
            <a:endParaRPr lang="en-US" sz="20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12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85" y="-18586"/>
            <a:ext cx="9162585" cy="68765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47" y="2590800"/>
            <a:ext cx="6462320" cy="1072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491"/>
            <a:ext cx="9144000" cy="6882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14600"/>
            <a:ext cx="646841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3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6882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1" y="2819400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ctr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12491"/>
            <a:ext cx="9144793" cy="6882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2362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672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" y="533400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173</Words>
  <Application>Microsoft Office PowerPoint</Application>
  <PresentationFormat>On-screen Show (4:3)</PresentationFormat>
  <Paragraphs>30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32</cp:revision>
  <dcterms:created xsi:type="dcterms:W3CDTF">2006-08-16T00:00:00Z</dcterms:created>
  <dcterms:modified xsi:type="dcterms:W3CDTF">2025-04-15T05:48:15Z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