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image1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16"/>
  </p:notesMasterIdLst>
  <p:sldIdLst>
    <p:sldId id="288" r:id="rId7"/>
    <p:sldId id="316" r:id="rId8"/>
    <p:sldId id="290" r:id="rId9"/>
    <p:sldId id="317" r:id="rId10"/>
    <p:sldId id="306" r:id="rId11"/>
    <p:sldId id="319" r:id="rId12"/>
    <p:sldId id="320" r:id="rId13"/>
    <p:sldId id="321" r:id="rId14"/>
    <p:sldId id="2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82" autoAdjust="0"/>
    <p:restoredTop sz="92101" autoAdjust="0"/>
  </p:normalViewPr>
  <p:slideViewPr>
    <p:cSldViewPr snapToGrid="0">
      <p:cViewPr varScale="1">
        <p:scale>
          <a:sx n="64" d="100"/>
          <a:sy n="64" d="100"/>
        </p:scale>
        <p:origin x="2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FDB98-CB53-4263-93B6-C8A9A16F669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A1041-4116-4DA6-88E7-E42827CFB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93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8AB0A-FA17-4ECD-BB4B-8398B5D5BAE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631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F309-0419-4F1D-9DCF-BD5895CCC80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276F3-1CF2-4E1A-973D-6B67AF51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91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F309-0419-4F1D-9DCF-BD5895CCC80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276F3-1CF2-4E1A-973D-6B67AF51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89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F309-0419-4F1D-9DCF-BD5895CCC80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276F3-1CF2-4E1A-973D-6B67AF51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9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A49D1-B93D-EA97-E909-E3AA72D00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A4AB9C-E0AB-BF22-5632-9551168855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592D6-DB80-F8C2-F612-D526D1DC9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FB376-CBAF-CCC7-485C-E3C9C9AE4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D63E2-0C74-95E1-EE1B-95C5AF4AA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133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5A819-7912-E31F-7ABE-7B354DE93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2D924-F97A-6AA8-C3AC-12290273E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65E58-0A89-A3CE-648F-5C73033D7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AE7A2-2589-989C-FFCC-756F00C86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6FC91-D398-CF3F-207D-1CA93A3A0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645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FCC1C-5F26-3B57-3E34-F6F56A117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14AF-FB21-F2B2-7868-21A27D38B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BDC5C-8319-9EC7-6D39-F85D36F3E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45F81-A552-7883-AAD1-C3E0C910E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FAFA8-0929-0DA5-A7DB-611C75C25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930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1D680-61B5-6F23-1870-4C4F5CC0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AED02-3578-F459-C541-AD47E63070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5DAE09-318C-2A9D-3A4D-FA1C0E37B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D6D9DC-E8CB-5564-0C82-02AFCDB87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83BF8-4E65-23D2-0CF2-12DF40D46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9D060-7F8F-BCE9-0515-80C276AD8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425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96616-5503-3636-1E64-130FF564B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3D01E-C778-E000-6E41-07911CF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A3ACD-F18B-7B37-A65B-87EAB12BD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860131-A84B-1FF7-6B99-421C9ECE1F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B980E2-A6DA-7D2B-6D0F-B2D335E37D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C1AD4C-30A9-E2D1-69EF-7CCFF8220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371ED4-D5F8-DC0B-4AB3-70C7B5098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4DB15-9BDB-F038-1962-D68560F19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154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13B03-4571-C724-B56C-56A49D889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79B63A-C54D-2164-2CCF-3BC7E5E9C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0D2EB3-D0E6-04FE-DBFD-FB728AD72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5A6CD5-79FC-6631-D2DB-BFF14282B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510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7750B7-A4D5-BBBA-B616-ED18B204D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923DA0-ACFC-9AAE-EC20-CB1CEC141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8FA4D-7C18-06A1-EC3A-CF1819FC0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678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775C7-5309-C126-A690-637E1B3E7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6E6EF-905E-699B-2160-D25919929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0F59FE-2CB6-B649-5964-95BE0EF11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B13132-7A4C-3617-3F49-E9E1B8725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78777-C82C-5219-1DD3-027AC039C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BF9FF-45BE-1193-32CE-95100F68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578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F309-0419-4F1D-9DCF-BD5895CCC80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276F3-1CF2-4E1A-973D-6B67AF51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92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79835-2155-8F53-27E0-BD682F7AE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0B7DE6-A5DB-4FAF-504F-7F80754B29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1CF097-01FF-4404-0E81-75924EB20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E2889-C397-EEAB-AF0A-8E66B1C0D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8229C-C482-BB1F-12D7-FF11919DE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C2423-6C65-4DBF-3BC2-45847CECB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308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858-46B0-BC9C-3568-F0893A957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698276-2D61-7BC6-B428-5E80AB105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394A4-AA39-4ADC-49CE-4FB0568AF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441E2-0944-99B0-F778-489DD81D7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8DC4D-7F7F-EA0D-B83B-31B06D49A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40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1E4D6A-BA08-063E-7826-B811DDBC2B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11E2E-25BA-625C-4586-D3127DB7C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3E3ED-B9B0-9C83-BB09-4FF4E8C38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DCAB9-ACC4-6B5F-F262-11AD008FD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02A3C-25A4-AC0E-265E-C229D2B0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018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A49D1-B93D-EA97-E909-E3AA72D00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A4AB9C-E0AB-BF22-5632-9551168855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592D6-DB80-F8C2-F612-D526D1DC9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FB376-CBAF-CCC7-485C-E3C9C9AE4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D63E2-0C74-95E1-EE1B-95C5AF4AA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3223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5A819-7912-E31F-7ABE-7B354DE93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2D924-F97A-6AA8-C3AC-12290273E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65E58-0A89-A3CE-648F-5C73033D7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AE7A2-2589-989C-FFCC-756F00C86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6FC91-D398-CF3F-207D-1CA93A3A0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7603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FCC1C-5F26-3B57-3E34-F6F56A117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14AF-FB21-F2B2-7868-21A27D38B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BDC5C-8319-9EC7-6D39-F85D36F3E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45F81-A552-7883-AAD1-C3E0C910E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FAFA8-0929-0DA5-A7DB-611C75C25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6583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1D680-61B5-6F23-1870-4C4F5CC0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AED02-3578-F459-C541-AD47E63070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5DAE09-318C-2A9D-3A4D-FA1C0E37B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D6D9DC-E8CB-5564-0C82-02AFCDB87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83BF8-4E65-23D2-0CF2-12DF40D46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9D060-7F8F-BCE9-0515-80C276AD8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537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96616-5503-3636-1E64-130FF564B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3D01E-C778-E000-6E41-07911CF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A3ACD-F18B-7B37-A65B-87EAB12BD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860131-A84B-1FF7-6B99-421C9ECE1F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B980E2-A6DA-7D2B-6D0F-B2D335E37D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C1AD4C-30A9-E2D1-69EF-7CCFF8220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371ED4-D5F8-DC0B-4AB3-70C7B5098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4DB15-9BDB-F038-1962-D68560F19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720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13B03-4571-C724-B56C-56A49D889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79B63A-C54D-2164-2CCF-3BC7E5E9C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0D2EB3-D0E6-04FE-DBFD-FB728AD72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5A6CD5-79FC-6631-D2DB-BFF14282B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2751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7750B7-A4D5-BBBA-B616-ED18B204D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923DA0-ACFC-9AAE-EC20-CB1CEC141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8FA4D-7C18-06A1-EC3A-CF1819FC0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509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F309-0419-4F1D-9DCF-BD5895CCC80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276F3-1CF2-4E1A-973D-6B67AF51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922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775C7-5309-C126-A690-637E1B3E7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6E6EF-905E-699B-2160-D25919929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0F59FE-2CB6-B649-5964-95BE0EF11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B13132-7A4C-3617-3F49-E9E1B8725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78777-C82C-5219-1DD3-027AC039C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BF9FF-45BE-1193-32CE-95100F68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544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79835-2155-8F53-27E0-BD682F7AE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0B7DE6-A5DB-4FAF-504F-7F80754B29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1CF097-01FF-4404-0E81-75924EB20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E2889-C397-EEAB-AF0A-8E66B1C0D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8229C-C482-BB1F-12D7-FF11919DE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C2423-6C65-4DBF-3BC2-45847CECB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385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858-46B0-BC9C-3568-F0893A957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698276-2D61-7BC6-B428-5E80AB105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394A4-AA39-4ADC-49CE-4FB0568AF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441E2-0944-99B0-F778-489DD81D7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8DC4D-7F7F-EA0D-B83B-31B06D49A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8494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1E4D6A-BA08-063E-7826-B811DDBC2B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11E2E-25BA-625C-4586-D3127DB7C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3E3ED-B9B0-9C83-BB09-4FF4E8C38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DCAB9-ACC4-6B5F-F262-11AD008FD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02A3C-25A4-AC0E-265E-C229D2B0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3719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A49D1-B93D-EA97-E909-E3AA72D00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A4AB9C-E0AB-BF22-5632-9551168855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592D6-DB80-F8C2-F612-D526D1DC9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FB376-CBAF-CCC7-485C-E3C9C9AE4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D63E2-0C74-95E1-EE1B-95C5AF4AA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7448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5A819-7912-E31F-7ABE-7B354DE93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2D924-F97A-6AA8-C3AC-12290273E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65E58-0A89-A3CE-648F-5C73033D7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AE7A2-2589-989C-FFCC-756F00C86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6FC91-D398-CF3F-207D-1CA93A3A0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0084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FCC1C-5F26-3B57-3E34-F6F56A117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14AF-FB21-F2B2-7868-21A27D38B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BDC5C-8319-9EC7-6D39-F85D36F3E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45F81-A552-7883-AAD1-C3E0C910E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FAFA8-0929-0DA5-A7DB-611C75C25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5894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1D680-61B5-6F23-1870-4C4F5CC0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AED02-3578-F459-C541-AD47E63070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5DAE09-318C-2A9D-3A4D-FA1C0E37B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D6D9DC-E8CB-5564-0C82-02AFCDB87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83BF8-4E65-23D2-0CF2-12DF40D46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9D060-7F8F-BCE9-0515-80C276AD8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3298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96616-5503-3636-1E64-130FF564B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3D01E-C778-E000-6E41-07911CF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A3ACD-F18B-7B37-A65B-87EAB12BD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860131-A84B-1FF7-6B99-421C9ECE1F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B980E2-A6DA-7D2B-6D0F-B2D335E37D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C1AD4C-30A9-E2D1-69EF-7CCFF8220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371ED4-D5F8-DC0B-4AB3-70C7B5098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4DB15-9BDB-F038-1962-D68560F19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8098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13B03-4571-C724-B56C-56A49D889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79B63A-C54D-2164-2CCF-3BC7E5E9C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0D2EB3-D0E6-04FE-DBFD-FB728AD72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5A6CD5-79FC-6631-D2DB-BFF14282B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44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F309-0419-4F1D-9DCF-BD5895CCC80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276F3-1CF2-4E1A-973D-6B67AF51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51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7750B7-A4D5-BBBA-B616-ED18B204D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923DA0-ACFC-9AAE-EC20-CB1CEC141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8FA4D-7C18-06A1-EC3A-CF1819FC0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8442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775C7-5309-C126-A690-637E1B3E7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6E6EF-905E-699B-2160-D25919929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0F59FE-2CB6-B649-5964-95BE0EF11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B13132-7A4C-3617-3F49-E9E1B8725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78777-C82C-5219-1DD3-027AC039C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BF9FF-45BE-1193-32CE-95100F68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0257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79835-2155-8F53-27E0-BD682F7AE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0B7DE6-A5DB-4FAF-504F-7F80754B29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1CF097-01FF-4404-0E81-75924EB20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E2889-C397-EEAB-AF0A-8E66B1C0D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8229C-C482-BB1F-12D7-FF11919DE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C2423-6C65-4DBF-3BC2-45847CECB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8340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858-46B0-BC9C-3568-F0893A957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698276-2D61-7BC6-B428-5E80AB105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394A4-AA39-4ADC-49CE-4FB0568AF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441E2-0944-99B0-F778-489DD81D7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8DC4D-7F7F-EA0D-B83B-31B06D49A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6722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1E4D6A-BA08-063E-7826-B811DDBC2B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11E2E-25BA-625C-4586-D3127DB7C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3E3ED-B9B0-9C83-BB09-4FF4E8C38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DCAB9-ACC4-6B5F-F262-11AD008FD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02A3C-25A4-AC0E-265E-C229D2B0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95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A49D1-B93D-EA97-E909-E3AA72D00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A4AB9C-E0AB-BF22-5632-9551168855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592D6-DB80-F8C2-F612-D526D1DC9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FB376-CBAF-CCC7-485C-E3C9C9AE4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D63E2-0C74-95E1-EE1B-95C5AF4AA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3673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5A819-7912-E31F-7ABE-7B354DE93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2D924-F97A-6AA8-C3AC-12290273E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65E58-0A89-A3CE-648F-5C73033D7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AE7A2-2589-989C-FFCC-756F00C86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6FC91-D398-CF3F-207D-1CA93A3A0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9965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FCC1C-5F26-3B57-3E34-F6F56A117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14AF-FB21-F2B2-7868-21A27D38B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BDC5C-8319-9EC7-6D39-F85D36F3E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45F81-A552-7883-AAD1-C3E0C910E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FAFA8-0929-0DA5-A7DB-611C75C25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0300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1D680-61B5-6F23-1870-4C4F5CC0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AED02-3578-F459-C541-AD47E63070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5DAE09-318C-2A9D-3A4D-FA1C0E37B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D6D9DC-E8CB-5564-0C82-02AFCDB87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83BF8-4E65-23D2-0CF2-12DF40D46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9D060-7F8F-BCE9-0515-80C276AD8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2055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96616-5503-3636-1E64-130FF564B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3D01E-C778-E000-6E41-07911CF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A3ACD-F18B-7B37-A65B-87EAB12BD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860131-A84B-1FF7-6B99-421C9ECE1F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B980E2-A6DA-7D2B-6D0F-B2D335E37D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C1AD4C-30A9-E2D1-69EF-7CCFF8220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371ED4-D5F8-DC0B-4AB3-70C7B5098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4DB15-9BDB-F038-1962-D68560F19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1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F309-0419-4F1D-9DCF-BD5895CCC80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276F3-1CF2-4E1A-973D-6B67AF51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747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13B03-4571-C724-B56C-56A49D889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79B63A-C54D-2164-2CCF-3BC7E5E9C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0D2EB3-D0E6-04FE-DBFD-FB728AD72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5A6CD5-79FC-6631-D2DB-BFF14282B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1606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7750B7-A4D5-BBBA-B616-ED18B204D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923DA0-ACFC-9AAE-EC20-CB1CEC141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8FA4D-7C18-06A1-EC3A-CF1819FC0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9522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775C7-5309-C126-A690-637E1B3E7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6E6EF-905E-699B-2160-D25919929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0F59FE-2CB6-B649-5964-95BE0EF11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B13132-7A4C-3617-3F49-E9E1B8725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78777-C82C-5219-1DD3-027AC039C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BF9FF-45BE-1193-32CE-95100F68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0477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79835-2155-8F53-27E0-BD682F7AE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0B7DE6-A5DB-4FAF-504F-7F80754B29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1CF097-01FF-4404-0E81-75924EB20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E2889-C397-EEAB-AF0A-8E66B1C0D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8229C-C482-BB1F-12D7-FF11919DE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C2423-6C65-4DBF-3BC2-45847CECB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1173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858-46B0-BC9C-3568-F0893A957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698276-2D61-7BC6-B428-5E80AB105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394A4-AA39-4ADC-49CE-4FB0568AF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441E2-0944-99B0-F778-489DD81D7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8DC4D-7F7F-EA0D-B83B-31B06D49A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0555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1E4D6A-BA08-063E-7826-B811DDBC2B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11E2E-25BA-625C-4586-D3127DB7C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3E3ED-B9B0-9C83-BB09-4FF4E8C38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DCAB9-ACC4-6B5F-F262-11AD008FD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02A3C-25A4-AC0E-265E-C229D2B0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7396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A49D1-B93D-EA97-E909-E3AA72D00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A4AB9C-E0AB-BF22-5632-9551168855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592D6-DB80-F8C2-F612-D526D1DC9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FB376-CBAF-CCC7-485C-E3C9C9AE4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D63E2-0C74-95E1-EE1B-95C5AF4AA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9287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5A819-7912-E31F-7ABE-7B354DE93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2D924-F97A-6AA8-C3AC-12290273E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65E58-0A89-A3CE-648F-5C73033D7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AE7A2-2589-989C-FFCC-756F00C86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6FC91-D398-CF3F-207D-1CA93A3A0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5896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FCC1C-5F26-3B57-3E34-F6F56A117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14AF-FB21-F2B2-7868-21A27D38B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BDC5C-8319-9EC7-6D39-F85D36F3E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45F81-A552-7883-AAD1-C3E0C910E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FAFA8-0929-0DA5-A7DB-611C75C25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9235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1D680-61B5-6F23-1870-4C4F5CC0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AED02-3578-F459-C541-AD47E63070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5DAE09-318C-2A9D-3A4D-FA1C0E37B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D6D9DC-E8CB-5564-0C82-02AFCDB87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83BF8-4E65-23D2-0CF2-12DF40D46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9D060-7F8F-BCE9-0515-80C276AD8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543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F309-0419-4F1D-9DCF-BD5895CCC80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276F3-1CF2-4E1A-973D-6B67AF51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438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96616-5503-3636-1E64-130FF564B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3D01E-C778-E000-6E41-07911CF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A3ACD-F18B-7B37-A65B-87EAB12BD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860131-A84B-1FF7-6B99-421C9ECE1F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B980E2-A6DA-7D2B-6D0F-B2D335E37D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C1AD4C-30A9-E2D1-69EF-7CCFF8220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371ED4-D5F8-DC0B-4AB3-70C7B5098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4DB15-9BDB-F038-1962-D68560F19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8087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13B03-4571-C724-B56C-56A49D889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79B63A-C54D-2164-2CCF-3BC7E5E9C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0D2EB3-D0E6-04FE-DBFD-FB728AD72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5A6CD5-79FC-6631-D2DB-BFF14282B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6081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7750B7-A4D5-BBBA-B616-ED18B204D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923DA0-ACFC-9AAE-EC20-CB1CEC141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8FA4D-7C18-06A1-EC3A-CF1819FC0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6253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775C7-5309-C126-A690-637E1B3E7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6E6EF-905E-699B-2160-D25919929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0F59FE-2CB6-B649-5964-95BE0EF11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B13132-7A4C-3617-3F49-E9E1B8725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78777-C82C-5219-1DD3-027AC039C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BF9FF-45BE-1193-32CE-95100F68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4571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79835-2155-8F53-27E0-BD682F7AE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0B7DE6-A5DB-4FAF-504F-7F80754B29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1CF097-01FF-4404-0E81-75924EB20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E2889-C397-EEAB-AF0A-8E66B1C0D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8229C-C482-BB1F-12D7-FF11919DE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C2423-6C65-4DBF-3BC2-45847CECB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0586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858-46B0-BC9C-3568-F0893A957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698276-2D61-7BC6-B428-5E80AB105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394A4-AA39-4ADC-49CE-4FB0568AF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441E2-0944-99B0-F778-489DD81D7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8DC4D-7F7F-EA0D-B83B-31B06D49A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4066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1E4D6A-BA08-063E-7826-B811DDBC2B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11E2E-25BA-625C-4586-D3127DB7C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3E3ED-B9B0-9C83-BB09-4FF4E8C38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DCAB9-ACC4-6B5F-F262-11AD008FD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02A3C-25A4-AC0E-265E-C229D2B0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843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F309-0419-4F1D-9DCF-BD5895CCC80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276F3-1CF2-4E1A-973D-6B67AF51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14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F309-0419-4F1D-9DCF-BD5895CCC80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276F3-1CF2-4E1A-973D-6B67AF51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62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F309-0419-4F1D-9DCF-BD5895CCC80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276F3-1CF2-4E1A-973D-6B67AF51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78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6F309-0419-4F1D-9DCF-BD5895CCC80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276F3-1CF2-4E1A-973D-6B67AF51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0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2528E5-50D7-8E3C-B686-DF317F73D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FDC5D-561E-ACDF-43F1-B086331EA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F5FE7-555B-7CEF-F6F7-AF520DCEF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3A64B-181A-FF7C-9FD2-C00B40057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44832-1C7C-12F1-0A4E-6A6ABC017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62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2528E5-50D7-8E3C-B686-DF317F73D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FDC5D-561E-ACDF-43F1-B086331EA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F5FE7-555B-7CEF-F6F7-AF520DCEF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3A64B-181A-FF7C-9FD2-C00B40057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44832-1C7C-12F1-0A4E-6A6ABC017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71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2528E5-50D7-8E3C-B686-DF317F73D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FDC5D-561E-ACDF-43F1-B086331EA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F5FE7-555B-7CEF-F6F7-AF520DCEF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3A64B-181A-FF7C-9FD2-C00B40057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44832-1C7C-12F1-0A4E-6A6ABC017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50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2528E5-50D7-8E3C-B686-DF317F73D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FDC5D-561E-ACDF-43F1-B086331EA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F5FE7-555B-7CEF-F6F7-AF520DCEF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3A64B-181A-FF7C-9FD2-C00B40057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44832-1C7C-12F1-0A4E-6A6ABC017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9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2528E5-50D7-8E3C-B686-DF317F73D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FDC5D-561E-ACDF-43F1-B086331EA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F5FE7-555B-7CEF-F6F7-AF520DCEF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19AAD-D7B5-42DA-9EC7-9DE1EF29C4E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3A64B-181A-FF7C-9FD2-C00B40057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44832-1C7C-12F1-0A4E-6A6ABC017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767D6-7C18-4FE1-B2F2-70837139905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974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8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1"/>
            <a:ext cx="3027218" cy="25554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730" y="4995645"/>
            <a:ext cx="4287662" cy="18623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9009" y="3178319"/>
            <a:ext cx="1922991" cy="4029455"/>
          </a:xfrm>
          <a:prstGeom prst="rect">
            <a:avLst/>
          </a:prstGeom>
        </p:spPr>
      </p:pic>
      <p:pic>
        <p:nvPicPr>
          <p:cNvPr id="10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67" b="7603"/>
          <a:stretch/>
        </p:blipFill>
        <p:spPr>
          <a:xfrm>
            <a:off x="-583325" y="1083578"/>
            <a:ext cx="4184136" cy="52773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711461-D644-4118-8D3B-F2BA83AEF103}"/>
              </a:ext>
            </a:extLst>
          </p:cNvPr>
          <p:cNvSpPr txBox="1"/>
          <p:nvPr/>
        </p:nvSpPr>
        <p:spPr>
          <a:xfrm>
            <a:off x="2668172" y="3440892"/>
            <a:ext cx="91240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0379" y="125071"/>
            <a:ext cx="6906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</a:t>
            </a:r>
            <a:r>
              <a:rPr lang="en-US" sz="20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pPr algn="ctr"/>
            <a:r>
              <a:rPr lang="en-US" sz="20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HOA ANH ĐÀO</a:t>
            </a:r>
            <a:endParaRPr lang="vi-VN" sz="20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181" y="902907"/>
            <a:ext cx="1760640" cy="17782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73498" y="2832855"/>
            <a:ext cx="8330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 MỸ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69678" y="6308952"/>
            <a:ext cx="3311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- 202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7769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32665F3-A9F0-3E8C-E254-DEBDE1C261A2}"/>
              </a:ext>
            </a:extLst>
          </p:cNvPr>
          <p:cNvGrpSpPr/>
          <p:nvPr/>
        </p:nvGrpSpPr>
        <p:grpSpPr>
          <a:xfrm>
            <a:off x="1127342" y="2430610"/>
            <a:ext cx="9557360" cy="1996779"/>
            <a:chOff x="2282581" y="2352553"/>
            <a:chExt cx="7354025" cy="1996779"/>
          </a:xfrm>
        </p:grpSpPr>
        <p:pic>
          <p:nvPicPr>
            <p:cNvPr id="2" name="Picture 1" descr="Shape, rectangle&#10;&#10;Description automatically generated">
              <a:extLst>
                <a:ext uri="{FF2B5EF4-FFF2-40B4-BE49-F238E27FC236}">
                  <a16:creationId xmlns:a16="http://schemas.microsoft.com/office/drawing/2014/main" id="{B3769B6E-2E50-D152-8322-6C03F3E0A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92" b="96454" l="2837" r="96809">
                          <a14:foregroundMark x1="10461" y1="24823" x2="7447" y2="65957"/>
                          <a14:foregroundMark x1="90957" y1="23641" x2="93440" y2="48463"/>
                          <a14:foregroundMark x1="93440" y1="48463" x2="94858" y2="51537"/>
                          <a14:foregroundMark x1="94149" y1="43262" x2="93262" y2="39243"/>
                          <a14:foregroundMark x1="18617" y1="10875" x2="27482" y2="7801"/>
                          <a14:foregroundMark x1="27482" y1="7801" x2="33333" y2="9693"/>
                          <a14:foregroundMark x1="10993" y1="17967" x2="7092" y2="29787"/>
                          <a14:foregroundMark x1="7092" y1="29787" x2="7092" y2="30969"/>
                          <a14:foregroundMark x1="7092" y1="47991" x2="2837" y2="51064"/>
                          <a14:foregroundMark x1="15248" y1="16548" x2="20567" y2="7801"/>
                          <a14:foregroundMark x1="18617" y1="9693" x2="28191" y2="6619"/>
                          <a14:foregroundMark x1="28191" y1="6619" x2="30674" y2="6619"/>
                          <a14:foregroundMark x1="45390" y1="10875" x2="49645" y2="4728"/>
                          <a14:foregroundMark x1="82092" y1="10402" x2="83688" y2="16548"/>
                          <a14:foregroundMark x1="79787" y1="7092" x2="70035" y2="6147"/>
                          <a14:foregroundMark x1="70035" y1="6147" x2="58511" y2="11348"/>
                          <a14:foregroundMark x1="56206" y1="11820" x2="50709" y2="6147"/>
                          <a14:foregroundMark x1="42730" y1="11348" x2="33333" y2="7092"/>
                          <a14:foregroundMark x1="33333" y1="7092" x2="29965" y2="7092"/>
                          <a14:foregroundMark x1="17553" y1="12293" x2="25177" y2="6619"/>
                          <a14:foregroundMark x1="26418" y1="7092" x2="17021" y2="8983"/>
                          <a14:foregroundMark x1="17021" y1="8983" x2="16667" y2="9220"/>
                          <a14:foregroundMark x1="84752" y1="17494" x2="90603" y2="19622"/>
                          <a14:foregroundMark x1="91312" y1="20095" x2="94504" y2="32624"/>
                          <a14:foregroundMark x1="94504" y1="32624" x2="94504" y2="33097"/>
                          <a14:foregroundMark x1="91312" y1="20567" x2="94858" y2="27896"/>
                          <a14:foregroundMark x1="91844" y1="20095" x2="94504" y2="25768"/>
                          <a14:foregroundMark x1="93262" y1="43262" x2="96809" y2="49409"/>
                          <a14:foregroundMark x1="96809" y1="51537" x2="93262" y2="63121"/>
                          <a14:foregroundMark x1="93262" y1="63121" x2="92908" y2="72813"/>
                          <a14:foregroundMark x1="95213" y1="53664" x2="93794" y2="58865"/>
                          <a14:foregroundMark x1="86702" y1="82979" x2="94149" y2="75177"/>
                          <a14:foregroundMark x1="94149" y1="75177" x2="94149" y2="69031"/>
                          <a14:foregroundMark x1="85638" y1="82506" x2="79787" y2="93144"/>
                          <a14:foregroundMark x1="79787" y1="93144" x2="72872" y2="92199"/>
                          <a14:foregroundMark x1="77128" y1="95508" x2="58511" y2="89125"/>
                          <a14:foregroundMark x1="57270" y1="89835" x2="49645" y2="96454"/>
                          <a14:foregroundMark x1="49645" y1="96454" x2="49645" y2="96454"/>
                          <a14:foregroundMark x1="35284" y1="91726" x2="44681" y2="90544"/>
                          <a14:foregroundMark x1="44681" y1="90544" x2="49291" y2="94326"/>
                          <a14:foregroundMark x1="17553" y1="88180" x2="25887" y2="93381"/>
                          <a14:foregroundMark x1="25887" y1="93381" x2="34574" y2="91253"/>
                          <a14:foregroundMark x1="24113" y1="94799" x2="29965" y2="93381"/>
                          <a14:foregroundMark x1="15957" y1="86525" x2="23227" y2="93381"/>
                          <a14:foregroundMark x1="8156" y1="20567" x2="5496" y2="32624"/>
                          <a14:foregroundMark x1="5496" y1="32624" x2="5496" y2="38771"/>
                          <a14:foregroundMark x1="6206" y1="29787" x2="8688" y2="22695"/>
                          <a14:foregroundMark x1="10993" y1="19622" x2="5496" y2="21749"/>
                          <a14:foregroundMark x1="7447" y1="35461" x2="6206" y2="44444"/>
                          <a14:foregroundMark x1="3901" y1="53664" x2="5142" y2="59811"/>
                          <a14:foregroundMark x1="7447" y1="58156" x2="6738" y2="70213"/>
                          <a14:foregroundMark x1="6738" y1="70213" x2="6738" y2="70213"/>
                          <a14:foregroundMark x1="6738" y1="65957" x2="7801" y2="79905"/>
                          <a14:foregroundMark x1="8688" y1="81560" x2="15603" y2="808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2581" y="2352553"/>
              <a:ext cx="7354025" cy="199677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D83F86B-7D5F-CD58-51C8-CDB1FA8C8598}"/>
                </a:ext>
              </a:extLst>
            </p:cNvPr>
            <p:cNvSpPr txBox="1"/>
            <p:nvPr/>
          </p:nvSpPr>
          <p:spPr>
            <a:xfrm>
              <a:off x="2481635" y="2675645"/>
              <a:ext cx="699663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Bé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yêu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điệu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dân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ca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ibbon: Curved and Tilted Up 3">
            <a:extLst>
              <a:ext uri="{FF2B5EF4-FFF2-40B4-BE49-F238E27FC236}">
                <a16:creationId xmlns:a16="http://schemas.microsoft.com/office/drawing/2014/main" id="{2E3E3B35-FF9D-AF1D-DAA6-E95357B06CCB}"/>
              </a:ext>
            </a:extLst>
          </p:cNvPr>
          <p:cNvSpPr/>
          <p:nvPr/>
        </p:nvSpPr>
        <p:spPr>
          <a:xfrm>
            <a:off x="939384" y="388841"/>
            <a:ext cx="10313233" cy="1963712"/>
          </a:xfrm>
          <a:prstGeom prst="ellipse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</a:rPr>
              <a:t>1.Ổn định tổ chức</a:t>
            </a:r>
            <a:endParaRPr lang="en-US" sz="4000" b="1" dirty="0">
              <a:solidFill>
                <a:srgbClr val="002060"/>
              </a:solidFill>
              <a:latin typeface="Calibri Light" panose="020F0302020204030204"/>
            </a:endParaRPr>
          </a:p>
        </p:txBody>
      </p:sp>
      <p:pic>
        <p:nvPicPr>
          <p:cNvPr id="7" name="nhac be tien xuat hien wav">
            <a:hlinkClick r:id="" action="ppaction://media"/>
            <a:extLst>
              <a:ext uri="{FF2B5EF4-FFF2-40B4-BE49-F238E27FC236}">
                <a16:creationId xmlns:a16="http://schemas.microsoft.com/office/drawing/2014/main" id="{516C9DF3-3A2C-9916-6549-4E474ACCA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79902" y="271525"/>
            <a:ext cx="609600" cy="609600"/>
          </a:xfrm>
          <a:prstGeom prst="rect">
            <a:avLst/>
          </a:prstGeom>
        </p:spPr>
      </p:pic>
      <p:pic>
        <p:nvPicPr>
          <p:cNvPr id="8" name="Cò Lả - Sáo trúc- Suka">
            <a:hlinkClick r:id="" action="ppaction://media"/>
            <a:extLst>
              <a:ext uri="{FF2B5EF4-FFF2-40B4-BE49-F238E27FC236}">
                <a16:creationId xmlns:a16="http://schemas.microsoft.com/office/drawing/2014/main" id="{E5308256-45FC-F5FA-1C11-AB0393A029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78921" y="1370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45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30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6667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</p:spPr>
      </p:pic>
      <p:sp>
        <p:nvSpPr>
          <p:cNvPr id="5" name="TextBox 4"/>
          <p:cNvSpPr txBox="1"/>
          <p:nvPr/>
        </p:nvSpPr>
        <p:spPr>
          <a:xfrm>
            <a:off x="3573378" y="705803"/>
            <a:ext cx="723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2. Phương pháp, hình thức tổ chức</a:t>
            </a:r>
            <a:endParaRPr lang="en-US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3377" y="1434370"/>
            <a:ext cx="5376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338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950156748326959780">
            <a:hlinkClick r:id="" action="ppaction://media"/>
            <a:extLst>
              <a:ext uri="{FF2B5EF4-FFF2-40B4-BE49-F238E27FC236}">
                <a16:creationId xmlns:a16="http://schemas.microsoft.com/office/drawing/2014/main" id="{E09A4DEE-981F-734F-B6C7-5A35BA1D5A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524890" y="5598047"/>
            <a:ext cx="1917480" cy="41438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FC200F-8D47-5B02-8DDD-04DBF2C1B193}"/>
              </a:ext>
            </a:extLst>
          </p:cNvPr>
          <p:cNvSpPr txBox="1"/>
          <p:nvPr/>
        </p:nvSpPr>
        <p:spPr>
          <a:xfrm>
            <a:off x="2369078" y="2709757"/>
            <a:ext cx="116473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Ảo</a:t>
            </a: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endParaRPr kumimoji="0" lang="vi-VN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52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175"/>
            <a:ext cx="12192000" cy="68580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4452" y="365125"/>
            <a:ext cx="1059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314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55"/>
    </mc:Choice>
    <mc:Fallback xmlns="">
      <p:transition spd="slow" advTm="1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DB5669-A16F-1D3A-3E25-65D030012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28" y="0"/>
            <a:ext cx="11928143" cy="6858000"/>
          </a:xfrm>
          <a:prstGeom prst="rect">
            <a:avLst/>
          </a:prstGeom>
        </p:spPr>
      </p:pic>
      <p:pic>
        <p:nvPicPr>
          <p:cNvPr id="4" name="xoe hoa">
            <a:hlinkClick r:id="" action="ppaction://media"/>
            <a:extLst>
              <a:ext uri="{FF2B5EF4-FFF2-40B4-BE49-F238E27FC236}">
                <a16:creationId xmlns:a16="http://schemas.microsoft.com/office/drawing/2014/main" id="{E26623B0-C535-C97A-D82E-EFA76E0226B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64071" y="4473622"/>
            <a:ext cx="609600" cy="6096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DF191E-B776-D72C-3793-4AB9DD018AB4}"/>
              </a:ext>
            </a:extLst>
          </p:cNvPr>
          <p:cNvSpPr/>
          <p:nvPr/>
        </p:nvSpPr>
        <p:spPr>
          <a:xfrm>
            <a:off x="245811" y="6385301"/>
            <a:ext cx="210653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Trẻ</a:t>
            </a:r>
            <a:r>
              <a:rPr kumimoji="0" lang="en-US" sz="1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hát</a:t>
            </a:r>
            <a:r>
              <a:rPr kumimoji="0" lang="en-US" sz="1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ôn</a:t>
            </a:r>
            <a:r>
              <a:rPr kumimoji="0" lang="en-US" sz="1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1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1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hát</a:t>
            </a:r>
            <a:r>
              <a:rPr kumimoji="0" lang="en-US" sz="1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1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endParaRPr kumimoji="0" lang="en-US" sz="14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46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DB5669-A16F-1D3A-3E25-65D030012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928143" cy="6858000"/>
          </a:xfrm>
          <a:prstGeom prst="rect">
            <a:avLst/>
          </a:prstGeom>
        </p:spPr>
      </p:pic>
      <p:pic>
        <p:nvPicPr>
          <p:cNvPr id="4" name="xoe hoa">
            <a:hlinkClick r:id="" action="ppaction://media"/>
            <a:extLst>
              <a:ext uri="{FF2B5EF4-FFF2-40B4-BE49-F238E27FC236}">
                <a16:creationId xmlns:a16="http://schemas.microsoft.com/office/drawing/2014/main" id="{E26623B0-C535-C97A-D82E-EFA76E0226B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64071" y="4473622"/>
            <a:ext cx="609600" cy="6096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DF191E-B776-D72C-3793-4AB9DD018AB4}"/>
              </a:ext>
            </a:extLst>
          </p:cNvPr>
          <p:cNvSpPr/>
          <p:nvPr/>
        </p:nvSpPr>
        <p:spPr>
          <a:xfrm>
            <a:off x="0" y="5934670"/>
            <a:ext cx="1947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06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DB5669-A16F-1D3A-3E25-65D030012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928143" cy="6858000"/>
          </a:xfrm>
          <a:prstGeom prst="rect">
            <a:avLst/>
          </a:prstGeom>
        </p:spPr>
      </p:pic>
      <p:pic>
        <p:nvPicPr>
          <p:cNvPr id="4" name="xoe hoa">
            <a:hlinkClick r:id="" action="ppaction://media"/>
            <a:extLst>
              <a:ext uri="{FF2B5EF4-FFF2-40B4-BE49-F238E27FC236}">
                <a16:creationId xmlns:a16="http://schemas.microsoft.com/office/drawing/2014/main" id="{E26623B0-C535-C97A-D82E-EFA76E0226B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64071" y="4473622"/>
            <a:ext cx="609600" cy="6096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DF191E-B776-D72C-3793-4AB9DD018AB4}"/>
              </a:ext>
            </a:extLst>
          </p:cNvPr>
          <p:cNvSpPr/>
          <p:nvPr/>
        </p:nvSpPr>
        <p:spPr>
          <a:xfrm>
            <a:off x="0" y="5934670"/>
            <a:ext cx="2592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97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1053921" y="2150686"/>
            <a:ext cx="1008415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vi-VN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và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06080" y="1027906"/>
            <a:ext cx="85083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</a:rPr>
              <a:t>          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vi-VN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754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</TotalTime>
  <Words>114</Words>
  <Application>Microsoft Office PowerPoint</Application>
  <PresentationFormat>Widescreen</PresentationFormat>
  <Paragraphs>19</Paragraphs>
  <Slides>9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80</cp:revision>
  <dcterms:created xsi:type="dcterms:W3CDTF">2021-09-24T03:23:34Z</dcterms:created>
  <dcterms:modified xsi:type="dcterms:W3CDTF">2025-03-10T08:43:26Z</dcterms:modified>
</cp:coreProperties>
</file>