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5" r:id="rId3"/>
    <p:sldId id="284" r:id="rId4"/>
    <p:sldId id="258" r:id="rId5"/>
    <p:sldId id="279" r:id="rId6"/>
    <p:sldId id="276" r:id="rId7"/>
    <p:sldId id="288" r:id="rId8"/>
    <p:sldId id="278" r:id="rId9"/>
    <p:sldId id="285" r:id="rId10"/>
    <p:sldId id="286" r:id="rId11"/>
    <p:sldId id="267" r:id="rId12"/>
    <p:sldId id="268" r:id="rId13"/>
  </p:sldIdLst>
  <p:sldSz cx="18288000" cy="10287000"/>
  <p:notesSz cx="6858000" cy="9144000"/>
  <p:embeddedFontLst>
    <p:embeddedFont>
      <p:font typeface="DejaVu Serif Bold" panose="020B0604020202020204" charset="0"/>
      <p:regular r:id="rId14"/>
    </p:embeddedFont>
    <p:embeddedFont>
      <p:font typeface="DejaVu Serif Bold Italics" panose="020B0604020202020204" charset="0"/>
      <p:regular r:id="rId15"/>
    </p:embeddedFont>
    <p:embeddedFont>
      <p:font typeface="Lemon Tuesday" panose="020B0604020202020204" charset="0"/>
      <p:regular r:id="rId16"/>
    </p:embeddedFont>
    <p:embeddedFont>
      <p:font typeface="DejaVu Serif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22" autoAdjust="0"/>
  </p:normalViewPr>
  <p:slideViewPr>
    <p:cSldViewPr>
      <p:cViewPr varScale="1">
        <p:scale>
          <a:sx n="58" d="100"/>
          <a:sy n="58" d="100"/>
        </p:scale>
        <p:origin x="63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0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openxmlformats.org/officeDocument/2006/relationships/image" Target="../media/image39.svg"/><Relationship Id="rId2" Type="http://schemas.openxmlformats.org/officeDocument/2006/relationships/audio" Target="../media/media10.mp3"/><Relationship Id="rId16" Type="http://schemas.openxmlformats.org/officeDocument/2006/relationships/image" Target="../media/image10.png"/><Relationship Id="rId1" Type="http://schemas.microsoft.com/office/2007/relationships/media" Target="../media/media10.mp3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6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8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12" Type="http://schemas.openxmlformats.org/officeDocument/2006/relationships/image" Target="../media/image47.svg"/><Relationship Id="rId17" Type="http://schemas.openxmlformats.org/officeDocument/2006/relationships/image" Target="../media/image40.gif"/><Relationship Id="rId2" Type="http://schemas.openxmlformats.org/officeDocument/2006/relationships/audio" Target="../media/media11.mp3"/><Relationship Id="rId16" Type="http://schemas.openxmlformats.org/officeDocument/2006/relationships/image" Target="../media/image39.gif"/><Relationship Id="rId1" Type="http://schemas.microsoft.com/office/2007/relationships/media" Target="../media/media11.mp3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25.png"/><Relationship Id="rId15" Type="http://schemas.openxmlformats.org/officeDocument/2006/relationships/image" Target="../media/image6.png"/><Relationship Id="rId10" Type="http://schemas.openxmlformats.org/officeDocument/2006/relationships/image" Target="../media/image36.png"/><Relationship Id="rId4" Type="http://schemas.openxmlformats.org/officeDocument/2006/relationships/image" Target="../media/image24.jpeg"/><Relationship Id="rId9" Type="http://schemas.openxmlformats.org/officeDocument/2006/relationships/image" Target="../media/image35.png"/><Relationship Id="rId14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sv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6.png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4.png"/><Relationship Id="rId19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sv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openxmlformats.org/officeDocument/2006/relationships/audio" Target="../media/media3.mp3"/><Relationship Id="rId16" Type="http://schemas.openxmlformats.org/officeDocument/2006/relationships/image" Target="../media/image6.png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4.png"/><Relationship Id="rId19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sv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openxmlformats.org/officeDocument/2006/relationships/audio" Target="../media/media4.mp3"/><Relationship Id="rId16" Type="http://schemas.openxmlformats.org/officeDocument/2006/relationships/image" Target="../media/image6.png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4.png"/><Relationship Id="rId19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sv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15.png"/><Relationship Id="rId17" Type="http://schemas.openxmlformats.org/officeDocument/2006/relationships/image" Target="../media/image20.jpg"/><Relationship Id="rId2" Type="http://schemas.openxmlformats.org/officeDocument/2006/relationships/audio" Target="../media/media5.mp3"/><Relationship Id="rId16" Type="http://schemas.openxmlformats.org/officeDocument/2006/relationships/image" Target="../media/image6.png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sv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15.png"/><Relationship Id="rId17" Type="http://schemas.openxmlformats.org/officeDocument/2006/relationships/image" Target="../media/image20.jpg"/><Relationship Id="rId2" Type="http://schemas.openxmlformats.org/officeDocument/2006/relationships/audio" Target="../media/media6.mp3"/><Relationship Id="rId16" Type="http://schemas.openxmlformats.org/officeDocument/2006/relationships/image" Target="../media/image6.png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1.jp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0779" b="207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08915" y="-1253152"/>
            <a:ext cx="4211844" cy="40644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-2118458" y="7233406"/>
            <a:ext cx="4893786" cy="47225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029506" y="8118151"/>
            <a:ext cx="3419342" cy="31073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9709954">
            <a:off x="17063699" y="8448949"/>
            <a:ext cx="1940313" cy="33966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800000">
            <a:off x="38054" y="-579734"/>
            <a:ext cx="3419342" cy="31073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-574545" y="-54770"/>
            <a:ext cx="1940313" cy="33966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alphaModFix amt="19999"/>
          </a:blip>
          <a:srcRect/>
          <a:stretch>
            <a:fillRect/>
          </a:stretch>
        </p:blipFill>
        <p:spPr>
          <a:xfrm>
            <a:off x="6199316" y="2282561"/>
            <a:ext cx="5889368" cy="673070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245125" y="419867"/>
            <a:ext cx="10309076" cy="2391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000">
                <a:solidFill>
                  <a:srgbClr val="003B08"/>
                </a:solidFill>
                <a:latin typeface="DejaVu Serif Bold"/>
              </a:rPr>
              <a:t>UBND QUẬN LONG BIÊN</a:t>
            </a:r>
          </a:p>
          <a:p>
            <a:pPr algn="ctr">
              <a:lnSpc>
                <a:spcPts val="5880"/>
              </a:lnSpc>
            </a:pPr>
            <a:r>
              <a:rPr lang="en-US" sz="4000">
                <a:solidFill>
                  <a:srgbClr val="003B08"/>
                </a:solidFill>
                <a:latin typeface="DejaVu Serif Bold"/>
              </a:rPr>
              <a:t>TRƯỜNG MN HOA ANH ĐÀO</a:t>
            </a:r>
          </a:p>
          <a:p>
            <a:pPr algn="ctr">
              <a:lnSpc>
                <a:spcPts val="7279"/>
              </a:lnSpc>
            </a:pPr>
            <a:endParaRPr lang="en-US" sz="4200">
              <a:solidFill>
                <a:srgbClr val="003B08"/>
              </a:solidFill>
              <a:latin typeface="DejaVu Serif 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017562" y="2053327"/>
            <a:ext cx="2252876" cy="225672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66014" y="4310047"/>
            <a:ext cx="15221786" cy="42447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6"/>
              </a:lnSpc>
            </a:pPr>
            <a:r>
              <a:rPr lang="en-US" sz="4299" b="1" spc="429" dirty="0">
                <a:solidFill>
                  <a:srgbClr val="FF0A2F"/>
                </a:solidFill>
                <a:latin typeface="DejaVu Serif Bold"/>
              </a:rPr>
              <a:t>LĨNH VỰC: PHÁT TRIỂN THỂ </a:t>
            </a:r>
            <a:r>
              <a:rPr lang="en-US" sz="4299" b="1" spc="429" dirty="0" smtClean="0">
                <a:solidFill>
                  <a:srgbClr val="FF0A2F"/>
                </a:solidFill>
                <a:latin typeface="DejaVu Serif Bold"/>
              </a:rPr>
              <a:t>CHẤT</a:t>
            </a:r>
          </a:p>
          <a:p>
            <a:pPr algn="ctr">
              <a:lnSpc>
                <a:spcPts val="7696"/>
              </a:lnSpc>
            </a:pPr>
            <a:r>
              <a:rPr lang="en-US" sz="3800" b="1" spc="349" dirty="0" smtClean="0">
                <a:solidFill>
                  <a:srgbClr val="312264"/>
                </a:solidFill>
                <a:latin typeface="DejaVu Serif Bold"/>
              </a:rPr>
              <a:t>ĐỀ TÀI:DẠY BƯỚC NHẢY </a:t>
            </a:r>
            <a:r>
              <a:rPr lang="en-US" sz="3800" b="1" spc="349" dirty="0">
                <a:solidFill>
                  <a:srgbClr val="312264"/>
                </a:solidFill>
                <a:latin typeface="DejaVu Serif Bold"/>
              </a:rPr>
              <a:t>SHUFFLE DANCE</a:t>
            </a:r>
          </a:p>
          <a:p>
            <a:pPr algn="ctr">
              <a:lnSpc>
                <a:spcPts val="5907"/>
              </a:lnSpc>
            </a:pPr>
            <a:r>
              <a:rPr lang="en-US" sz="3300" spc="330" dirty="0">
                <a:solidFill>
                  <a:srgbClr val="312264"/>
                </a:solidFill>
                <a:latin typeface="DejaVu Serif"/>
              </a:rPr>
              <a:t>LỨA TUỔI: </a:t>
            </a:r>
            <a:r>
              <a:rPr lang="en-US" sz="3300" spc="330" dirty="0" err="1">
                <a:solidFill>
                  <a:srgbClr val="312264"/>
                </a:solidFill>
                <a:latin typeface="DejaVu Serif"/>
              </a:rPr>
              <a:t>Mẫu</a:t>
            </a:r>
            <a:r>
              <a:rPr lang="en-US" sz="3300" spc="330" dirty="0">
                <a:solidFill>
                  <a:srgbClr val="312264"/>
                </a:solidFill>
                <a:latin typeface="DejaVu Serif"/>
              </a:rPr>
              <a:t> </a:t>
            </a:r>
            <a:r>
              <a:rPr lang="en-US" sz="3300" spc="330" dirty="0" err="1">
                <a:solidFill>
                  <a:srgbClr val="312264"/>
                </a:solidFill>
                <a:latin typeface="DejaVu Serif"/>
              </a:rPr>
              <a:t>giáo</a:t>
            </a:r>
            <a:r>
              <a:rPr lang="en-US" sz="3300" spc="330" dirty="0">
                <a:solidFill>
                  <a:srgbClr val="312264"/>
                </a:solidFill>
                <a:latin typeface="DejaVu Serif"/>
              </a:rPr>
              <a:t> </a:t>
            </a:r>
            <a:r>
              <a:rPr lang="en-US" sz="3300" spc="330" dirty="0" err="1">
                <a:solidFill>
                  <a:srgbClr val="312264"/>
                </a:solidFill>
                <a:latin typeface="DejaVu Serif"/>
              </a:rPr>
              <a:t>nhỡ</a:t>
            </a:r>
            <a:r>
              <a:rPr lang="en-US" sz="3300" spc="330" dirty="0">
                <a:solidFill>
                  <a:srgbClr val="312264"/>
                </a:solidFill>
                <a:latin typeface="DejaVu Serif"/>
              </a:rPr>
              <a:t> (4 - 5 </a:t>
            </a:r>
            <a:r>
              <a:rPr lang="en-US" sz="3300" spc="330" dirty="0" err="1">
                <a:solidFill>
                  <a:srgbClr val="312264"/>
                </a:solidFill>
                <a:latin typeface="DejaVu Serif"/>
              </a:rPr>
              <a:t>tuổi</a:t>
            </a:r>
            <a:r>
              <a:rPr lang="en-US" sz="3300" spc="330" dirty="0">
                <a:solidFill>
                  <a:srgbClr val="312264"/>
                </a:solidFill>
                <a:latin typeface="DejaVu Serif"/>
              </a:rPr>
              <a:t>)</a:t>
            </a:r>
          </a:p>
          <a:p>
            <a:pPr algn="ctr">
              <a:lnSpc>
                <a:spcPts val="5907"/>
              </a:lnSpc>
            </a:pPr>
            <a:r>
              <a:rPr lang="en-US" sz="3300" spc="330" dirty="0">
                <a:solidFill>
                  <a:srgbClr val="312264"/>
                </a:solidFill>
                <a:latin typeface="DejaVu Serif"/>
              </a:rPr>
              <a:t>THỜI GIAN: 25 - 30 </a:t>
            </a:r>
            <a:r>
              <a:rPr lang="en-US" sz="3300" spc="330" dirty="0" err="1">
                <a:solidFill>
                  <a:srgbClr val="312264"/>
                </a:solidFill>
                <a:latin typeface="DejaVu Serif"/>
              </a:rPr>
              <a:t>phút</a:t>
            </a:r>
            <a:endParaRPr lang="en-US" sz="3300" spc="330" dirty="0">
              <a:solidFill>
                <a:srgbClr val="312264"/>
              </a:solidFill>
              <a:latin typeface="DejaVu Serif"/>
            </a:endParaRPr>
          </a:p>
          <a:p>
            <a:pPr algn="ctr">
              <a:lnSpc>
                <a:spcPts val="5907"/>
              </a:lnSpc>
            </a:pPr>
            <a:r>
              <a:rPr lang="en-US" sz="3300" spc="330" dirty="0">
                <a:solidFill>
                  <a:srgbClr val="003B08"/>
                </a:solidFill>
                <a:latin typeface="DejaVu Serif Bold Italics"/>
              </a:rPr>
              <a:t>GIÁO VIÊN: </a:t>
            </a:r>
            <a:r>
              <a:rPr lang="en-US" sz="3300" spc="330" dirty="0" err="1">
                <a:solidFill>
                  <a:srgbClr val="003B08"/>
                </a:solidFill>
                <a:latin typeface="DejaVu Serif Bold Italics"/>
              </a:rPr>
              <a:t>Hoàng</a:t>
            </a:r>
            <a:r>
              <a:rPr lang="en-US" sz="3300" spc="330" dirty="0">
                <a:solidFill>
                  <a:srgbClr val="003B08"/>
                </a:solidFill>
                <a:latin typeface="DejaVu Serif Bold Italics"/>
              </a:rPr>
              <a:t> </a:t>
            </a:r>
            <a:r>
              <a:rPr lang="en-US" sz="3300" spc="330" dirty="0" err="1">
                <a:solidFill>
                  <a:srgbClr val="003B08"/>
                </a:solidFill>
                <a:latin typeface="DejaVu Serif Bold Italics"/>
              </a:rPr>
              <a:t>Thị</a:t>
            </a:r>
            <a:r>
              <a:rPr lang="en-US" sz="3300" spc="330" dirty="0">
                <a:solidFill>
                  <a:srgbClr val="003B08"/>
                </a:solidFill>
                <a:latin typeface="DejaVu Serif Bold Italics"/>
              </a:rPr>
              <a:t> </a:t>
            </a:r>
            <a:r>
              <a:rPr lang="en-US" sz="3300" spc="330" dirty="0" err="1">
                <a:solidFill>
                  <a:srgbClr val="003B08"/>
                </a:solidFill>
                <a:latin typeface="DejaVu Serif Bold Italics"/>
              </a:rPr>
              <a:t>Thắm</a:t>
            </a:r>
            <a:endParaRPr lang="en-US" sz="3300" spc="330" dirty="0">
              <a:solidFill>
                <a:srgbClr val="003B08"/>
              </a:solidFill>
              <a:latin typeface="DejaVu Serif Bold Itali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281" y="5562081"/>
            <a:ext cx="3888336" cy="476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83" y="6087709"/>
            <a:ext cx="3919885" cy="3919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SÂN KHẤU VỀ MẸ ĐẸP TUYỆT LIVESTREAM@Hiển Sầu USA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nhảy tự do của chá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4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alphaModFix amt="80000"/>
          </a:blip>
          <a:srcRect/>
          <a:stretch>
            <a:fillRect/>
          </a:stretch>
        </p:blipFill>
        <p:spPr>
          <a:xfrm rot="9744368">
            <a:off x="8092681" y="6375951"/>
            <a:ext cx="16230600" cy="58633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6928485"/>
            <a:ext cx="18288000" cy="34632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9959011">
            <a:off x="2722447" y="-3681461"/>
            <a:ext cx="16230600" cy="58633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771858">
            <a:off x="-4916691" y="6089462"/>
            <a:ext cx="9344265" cy="75104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78382">
            <a:off x="15714450" y="83740"/>
            <a:ext cx="7414043" cy="59590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738503" y="1615088"/>
            <a:ext cx="3477006" cy="8229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821697">
            <a:off x="17443117" y="3744186"/>
            <a:ext cx="2381257" cy="56361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08754">
            <a:off x="10837747" y="3296098"/>
            <a:ext cx="1505466" cy="10255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69526" b="65104"/>
          <a:stretch>
            <a:fillRect/>
          </a:stretch>
        </p:blipFill>
        <p:spPr>
          <a:xfrm rot="-1345565">
            <a:off x="6072063" y="1174367"/>
            <a:ext cx="498990" cy="3892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16573" y="1997186"/>
            <a:ext cx="15742727" cy="649387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732431" y="3666022"/>
            <a:ext cx="10823138" cy="243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312264"/>
                </a:solidFill>
                <a:latin typeface="DejaVu Serif Bold"/>
              </a:rPr>
              <a:t>HOẠT ĐỘNG 4:</a:t>
            </a:r>
          </a:p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312264"/>
                </a:solidFill>
                <a:latin typeface="DejaVu Serif Bold"/>
              </a:rPr>
              <a:t>Hồi tĩnh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66885" y="295552"/>
            <a:ext cx="2143236" cy="2146894"/>
          </a:xfrm>
          <a:prstGeom prst="rect">
            <a:avLst/>
          </a:prstGeom>
        </p:spPr>
      </p:pic>
      <p:pic>
        <p:nvPicPr>
          <p:cNvPr id="16" name="nhạc hồi tĩnh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32430" y="7629048"/>
            <a:ext cx="763369" cy="763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alphaModFix amt="80000"/>
          </a:blip>
          <a:srcRect/>
          <a:stretch>
            <a:fillRect/>
          </a:stretch>
        </p:blipFill>
        <p:spPr>
          <a:xfrm rot="-1694477">
            <a:off x="-5193009" y="-985341"/>
            <a:ext cx="14660411" cy="52960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414813" y="-930179"/>
            <a:ext cx="23012857" cy="43580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80000"/>
          </a:blip>
          <a:srcRect/>
          <a:stretch>
            <a:fillRect/>
          </a:stretch>
        </p:blipFill>
        <p:spPr>
          <a:xfrm rot="-1694477">
            <a:off x="8501374" y="6807570"/>
            <a:ext cx="14660411" cy="5296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82679" y="2679782"/>
            <a:ext cx="5522643" cy="14961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r="50096"/>
          <a:stretch>
            <a:fillRect/>
          </a:stretch>
        </p:blipFill>
        <p:spPr>
          <a:xfrm rot="-2700000">
            <a:off x="10089525" y="7683944"/>
            <a:ext cx="11484110" cy="43580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379356" y="1028700"/>
            <a:ext cx="3624966" cy="4264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582922" y="6308228"/>
            <a:ext cx="5015122" cy="59001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69526" b="65104"/>
          <a:stretch>
            <a:fillRect/>
          </a:stretch>
        </p:blipFill>
        <p:spPr>
          <a:xfrm rot="-992754">
            <a:off x="6036995" y="2618397"/>
            <a:ext cx="691367" cy="5393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905912">
            <a:off x="-3156963" y="7514400"/>
            <a:ext cx="10805146" cy="79012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3613731">
            <a:off x="11289968" y="-6759312"/>
            <a:ext cx="10805146" cy="79012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33127" y="175404"/>
            <a:ext cx="2143236" cy="214689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255712" y="930047"/>
            <a:ext cx="16085963" cy="85255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2431976" y="1848683"/>
            <a:ext cx="3641083" cy="265799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83394" y="3845690"/>
            <a:ext cx="16230600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38"/>
              </a:lnSpc>
            </a:pPr>
            <a:r>
              <a:rPr lang="en-US" sz="12599">
                <a:solidFill>
                  <a:srgbClr val="542B1A"/>
                </a:solidFill>
                <a:latin typeface="Lemon Tuesday"/>
              </a:rPr>
              <a:t>TRÂN THÀNH CẢM ƠN!</a:t>
            </a:r>
          </a:p>
        </p:txBody>
      </p:sp>
      <p:pic>
        <p:nvPicPr>
          <p:cNvPr id="17" name="nhạc nhẹ nhà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0912" y="90641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0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591800" y="8267699"/>
            <a:ext cx="4495800" cy="15269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744200" y="7848243"/>
            <a:ext cx="41910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2025</a:t>
            </a:r>
          </a:p>
        </p:txBody>
      </p:sp>
      <p:pic>
        <p:nvPicPr>
          <p:cNvPr id="5" name="nhạc rap 40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9004787"/>
            <a:ext cx="609600" cy="609600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4800" y="266700"/>
            <a:ext cx="2176676" cy="218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8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6400" y="1257300"/>
            <a:ext cx="8986891" cy="5102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19245" y="6703535"/>
            <a:ext cx="1025574" cy="8171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23050" y="2405609"/>
            <a:ext cx="631075" cy="7924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954000" y="8821477"/>
            <a:ext cx="5465604" cy="14508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096000" y="1721027"/>
            <a:ext cx="7451535" cy="41844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26951" y="7981133"/>
            <a:ext cx="5211928" cy="203916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914653" y="2677015"/>
            <a:ext cx="9325235" cy="2258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0A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</a:t>
            </a:r>
          </a:p>
          <a:p>
            <a:pPr algn="ctr">
              <a:lnSpc>
                <a:spcPts val="910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0A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DIỄN</a:t>
            </a: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18461" y="227217"/>
            <a:ext cx="2143236" cy="2146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724" y="6323124"/>
            <a:ext cx="4035735" cy="4035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553" y="6256871"/>
            <a:ext cx="4045981" cy="4045981"/>
          </a:xfrm>
          <a:prstGeom prst="rect">
            <a:avLst/>
          </a:prstGeom>
        </p:spPr>
      </p:pic>
      <p:pic>
        <p:nvPicPr>
          <p:cNvPr id="11" name="nha╠úc la╠é╠üy vo╠Ç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6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6400" y="1257300"/>
            <a:ext cx="8986891" cy="5102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19245" y="6703535"/>
            <a:ext cx="1025574" cy="8171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23050" y="2405609"/>
            <a:ext cx="631075" cy="7924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954000" y="8821477"/>
            <a:ext cx="5465604" cy="14508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096000" y="1721027"/>
            <a:ext cx="7451535" cy="41844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26951" y="7981133"/>
            <a:ext cx="5211928" cy="203916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914653" y="2677015"/>
            <a:ext cx="9325235" cy="2258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0A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</a:t>
            </a:r>
          </a:p>
          <a:p>
            <a:pPr algn="ctr">
              <a:lnSpc>
                <a:spcPts val="910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0A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DIỄN</a:t>
            </a: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18461" y="227217"/>
            <a:ext cx="2143236" cy="2146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724" y="6323124"/>
            <a:ext cx="4035735" cy="4035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553" y="6256871"/>
            <a:ext cx="4045981" cy="4045981"/>
          </a:xfrm>
          <a:prstGeom prst="rect">
            <a:avLst/>
          </a:prstGeom>
        </p:spPr>
      </p:pic>
      <p:pic>
        <p:nvPicPr>
          <p:cNvPr id="11" name="Nhạc vòng tròn d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6400" y="1257300"/>
            <a:ext cx="8986891" cy="5102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19245" y="6703535"/>
            <a:ext cx="1025574" cy="8171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23050" y="2405609"/>
            <a:ext cx="631075" cy="7924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954000" y="8821477"/>
            <a:ext cx="5465604" cy="14508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096000" y="1721027"/>
            <a:ext cx="7451535" cy="41844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26951" y="7981133"/>
            <a:ext cx="5211928" cy="203916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914653" y="2677015"/>
            <a:ext cx="9325235" cy="2258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3"/>
              </a:lnSpc>
              <a:spcBef>
                <a:spcPct val="0"/>
              </a:spcBef>
            </a:pPr>
            <a:r>
              <a:rPr lang="en-US" sz="7200" b="1">
                <a:solidFill>
                  <a:srgbClr val="FF0A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</a:t>
            </a:r>
          </a:p>
          <a:p>
            <a:pPr algn="ctr">
              <a:lnSpc>
                <a:spcPts val="9103"/>
              </a:lnSpc>
              <a:spcBef>
                <a:spcPct val="0"/>
              </a:spcBef>
            </a:pPr>
            <a:r>
              <a:rPr lang="en-US" sz="7200" b="1">
                <a:solidFill>
                  <a:srgbClr val="FF0A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DIỄN</a:t>
            </a: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18461" y="227217"/>
            <a:ext cx="2143236" cy="2146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724" y="6323124"/>
            <a:ext cx="4035735" cy="4035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553" y="6256871"/>
            <a:ext cx="4045981" cy="4045981"/>
          </a:xfrm>
          <a:prstGeom prst="rect">
            <a:avLst/>
          </a:prstGeom>
        </p:spPr>
      </p:pic>
      <p:pic>
        <p:nvPicPr>
          <p:cNvPr id="7" name="nha╠úc BTPT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7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22307" y="419100"/>
            <a:ext cx="10358491" cy="51815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19245" y="6703535"/>
            <a:ext cx="1025574" cy="8171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23050" y="2405609"/>
            <a:ext cx="631075" cy="7924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31205" y="9189591"/>
            <a:ext cx="4056795" cy="10768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75268" y="846639"/>
            <a:ext cx="9252568" cy="42206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8131247"/>
            <a:ext cx="4803977" cy="187955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875268" y="1634846"/>
            <a:ext cx="9325235" cy="233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3"/>
              </a:lnSpc>
              <a:spcBef>
                <a:spcPct val="0"/>
              </a:spcBef>
            </a:pPr>
            <a:r>
              <a:rPr lang="en-US" sz="7200" b="1">
                <a:solidFill>
                  <a:srgbClr val="FF0A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</a:t>
            </a:r>
          </a:p>
          <a:p>
            <a:pPr algn="ctr">
              <a:lnSpc>
                <a:spcPts val="9103"/>
              </a:lnSpc>
              <a:spcBef>
                <a:spcPct val="0"/>
              </a:spcBef>
            </a:pPr>
            <a:r>
              <a:rPr lang="en-US" sz="7200" b="1">
                <a:solidFill>
                  <a:srgbClr val="FF0A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NĂNG CỦA BÉ</a:t>
            </a: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18461" y="227217"/>
            <a:ext cx="2143236" cy="21468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19491" r="7619" b="17894"/>
          <a:stretch/>
        </p:blipFill>
        <p:spPr>
          <a:xfrm>
            <a:off x="5270685" y="5862353"/>
            <a:ext cx="8534400" cy="3886200"/>
          </a:xfrm>
          <a:prstGeom prst="rect">
            <a:avLst/>
          </a:prstGeom>
        </p:spPr>
      </p:pic>
      <p:pic>
        <p:nvPicPr>
          <p:cNvPr id="8" name="nhạc bước quả trám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57200" y="77556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2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22307" y="419100"/>
            <a:ext cx="10358491" cy="51815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19245" y="6703535"/>
            <a:ext cx="1025574" cy="8171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23050" y="2405609"/>
            <a:ext cx="631075" cy="7924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31205" y="9189591"/>
            <a:ext cx="4056795" cy="10768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75268" y="846639"/>
            <a:ext cx="9252568" cy="42206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8131247"/>
            <a:ext cx="4803977" cy="187955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875268" y="1634846"/>
            <a:ext cx="9325235" cy="233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3"/>
              </a:lnSpc>
              <a:spcBef>
                <a:spcPct val="0"/>
              </a:spcBef>
            </a:pPr>
            <a:r>
              <a:rPr lang="en-US" sz="7200" b="1">
                <a:solidFill>
                  <a:srgbClr val="FF0A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</a:t>
            </a:r>
          </a:p>
          <a:p>
            <a:pPr algn="ctr">
              <a:lnSpc>
                <a:spcPts val="9103"/>
              </a:lnSpc>
              <a:spcBef>
                <a:spcPct val="0"/>
              </a:spcBef>
            </a:pPr>
            <a:r>
              <a:rPr lang="en-US" sz="7200" b="1">
                <a:solidFill>
                  <a:srgbClr val="FF0A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NĂNG CỦA BÉ</a:t>
            </a: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18461" y="227217"/>
            <a:ext cx="2143236" cy="21468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t="19491" r="7619" b="17894"/>
          <a:stretch/>
        </p:blipFill>
        <p:spPr>
          <a:xfrm>
            <a:off x="5270685" y="5862353"/>
            <a:ext cx="8534400" cy="3886200"/>
          </a:xfrm>
          <a:prstGeom prst="rect">
            <a:avLst/>
          </a:prstGeom>
        </p:spPr>
      </p:pic>
      <p:pic>
        <p:nvPicPr>
          <p:cNvPr id="7" name="quả trám nối d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3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200400" y="647700"/>
            <a:ext cx="12268200" cy="3581400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499339" y="952500"/>
            <a:ext cx="11658600" cy="2971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86200" y="1225472"/>
            <a:ext cx="10972800" cy="2426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103"/>
              </a:lnSpc>
              <a:spcBef>
                <a:spcPct val="0"/>
              </a:spcBef>
            </a:pPr>
            <a:r>
              <a:rPr lang="en-US" sz="7200" b="1">
                <a:solidFill>
                  <a:srgbClr val="FF0A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3:</a:t>
            </a:r>
          </a:p>
          <a:p>
            <a:pPr algn="ctr">
              <a:lnSpc>
                <a:spcPts val="9103"/>
              </a:lnSpc>
              <a:spcBef>
                <a:spcPct val="0"/>
              </a:spcBef>
            </a:pPr>
            <a:r>
              <a:rPr lang="en-US" sz="7200" b="1">
                <a:solidFill>
                  <a:srgbClr val="FF0A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NHAU TỎA SÁNG</a:t>
            </a:r>
          </a:p>
        </p:txBody>
      </p:sp>
      <p:pic>
        <p:nvPicPr>
          <p:cNvPr id="5" name="nhạc tập chuẩ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8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ÁT LIVE STREAM VỚI SÂN KHẤU ĐẸP SỐ 1 CỦA NĂM 2023 (079) #mqbackround  #livestream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9"/>
            <a:ext cx="18288000" cy="1028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up hươ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3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2074</TotalTime>
  <Words>95</Words>
  <Application>Microsoft Office PowerPoint</Application>
  <PresentationFormat>Custom</PresentationFormat>
  <Paragraphs>23</Paragraphs>
  <Slides>12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DejaVu Serif Bold</vt:lpstr>
      <vt:lpstr>DejaVu Serif Bold Italics</vt:lpstr>
      <vt:lpstr>Arial</vt:lpstr>
      <vt:lpstr>Lemon Tuesday</vt:lpstr>
      <vt:lpstr>Times New Roman</vt:lpstr>
      <vt:lpstr>DejaVu Serif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Tiêu đề Bản thuết trình của bạn v Ngày của Mẹ</dc:title>
  <dc:creator>dell</dc:creator>
  <cp:lastModifiedBy>Techsi.vn</cp:lastModifiedBy>
  <cp:revision>53</cp:revision>
  <dcterms:created xsi:type="dcterms:W3CDTF">2006-08-16T00:00:00Z</dcterms:created>
  <dcterms:modified xsi:type="dcterms:W3CDTF">2025-02-17T00:45:51Z</dcterms:modified>
  <dc:identifier>DAFP98-9yuE</dc:identifier>
</cp:coreProperties>
</file>