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custDataLst>
    <p:tags r:id="rId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2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9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83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16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92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0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6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87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23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1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00E72-BD14-4B79-BCDF-5A6217EA917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4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73086" y="-34040"/>
            <a:ext cx="7783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sz="1400" b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</a:t>
            </a:r>
            <a:r>
              <a:rPr lang="en-US" sz="1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QUẬN LONG BIÊN</a:t>
            </a:r>
          </a:p>
          <a:p>
            <a:pPr lvl="0" algn="ctr" defTabSz="457200">
              <a:defRPr/>
            </a:pPr>
            <a:r>
              <a:rPr lang="en-US" sz="1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HOA ANH ĐÀO</a:t>
            </a:r>
            <a:endParaRPr lang="vi-VN" sz="14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0011" y="1208314"/>
            <a:ext cx="8989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TÌNH CẢM KỸ NĂNG XÃ HỘI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9403" y="1892000"/>
            <a:ext cx="9350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TRẺ BỎ RÁC ĐÚNG NƠI QUY ĐỊNH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87462" y="6139262"/>
            <a:ext cx="2892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 – 2025</a:t>
            </a:r>
          </a:p>
        </p:txBody>
      </p:sp>
      <p:pic>
        <p:nvPicPr>
          <p:cNvPr id="2" name="Nhạc nề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454462"/>
            <a:ext cx="403538" cy="403538"/>
          </a:xfrm>
          <a:prstGeom prst="rect">
            <a:avLst/>
          </a:prstGeom>
        </p:spPr>
      </p:pic>
      <p:pic>
        <p:nvPicPr>
          <p:cNvPr id="9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999" y="734812"/>
            <a:ext cx="87947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71258" y="2307498"/>
            <a:ext cx="4223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4 - 5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54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Cuộ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846" y="0"/>
            <a:ext cx="398585" cy="3985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067" y="1958213"/>
            <a:ext cx="9343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Cô tạo tình huống 1 trẻ vứt rác ra lớp và trò chuyện cùng trẻ.</a:t>
            </a:r>
          </a:p>
        </p:txBody>
      </p:sp>
    </p:spTree>
    <p:extLst>
      <p:ext uri="{BB962C8B-B14F-4D97-AF65-F5344CB8AC3E}">
        <p14:creationId xmlns:p14="http://schemas.microsoft.com/office/powerpoint/2010/main" val="366779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14000"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257" y="1385455"/>
            <a:ext cx="10088507" cy="475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0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847" y="1574576"/>
            <a:ext cx="5885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Thử tài bé yêu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7995" y="2405848"/>
            <a:ext cx="9351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Nhiệm vụ của 2 đội sẽ chọn mặt cười, mặt mếu gắn vào bức tranh hành động đúng hoặc sai.</a:t>
            </a:r>
          </a:p>
          <a:p>
            <a:pPr marL="457200" indent="-457200" algn="just">
              <a:buFontTx/>
              <a:buChar char="-"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Lần lượt các thành viên bật nhảy qua vòng lên để gắn, đội nào gắn đúng và nhanh nhất là đội chiến thắng”</a:t>
            </a:r>
          </a:p>
        </p:txBody>
      </p:sp>
      <p:pic>
        <p:nvPicPr>
          <p:cNvPr id="7" name="Không Xả Rá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7512" y="26059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40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8123" y="1138219"/>
            <a:ext cx="68515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 XEM AI NHANH”</a:t>
            </a:r>
          </a:p>
        </p:txBody>
      </p:sp>
      <p:pic>
        <p:nvPicPr>
          <p:cNvPr id="2" name="điều đó tùy thuộc hành động của bạ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1891" y="106055"/>
            <a:ext cx="304800" cy="30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995" y="2918466"/>
            <a:ext cx="9351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91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0652" y="562708"/>
            <a:ext cx="56411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hông Xả Rá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382" y="25790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8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1354</TotalTime>
  <Words>186</Words>
  <Application>Microsoft Office PowerPoint</Application>
  <PresentationFormat>Widescreen</PresentationFormat>
  <Paragraphs>16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25</cp:revision>
  <dcterms:created xsi:type="dcterms:W3CDTF">2019-10-29T09:23:00Z</dcterms:created>
  <dcterms:modified xsi:type="dcterms:W3CDTF">2025-02-25T01:01:16Z</dcterms:modified>
</cp:coreProperties>
</file>