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85" r:id="rId3"/>
    <p:sldId id="279" r:id="rId4"/>
    <p:sldId id="258" r:id="rId5"/>
    <p:sldId id="259" r:id="rId6"/>
    <p:sldId id="263" r:id="rId7"/>
    <p:sldId id="264" r:id="rId8"/>
    <p:sldId id="266" r:id="rId9"/>
    <p:sldId id="267" r:id="rId10"/>
    <p:sldId id="269" r:id="rId11"/>
    <p:sldId id="270" r:id="rId12"/>
    <p:sldId id="281" r:id="rId13"/>
    <p:sldId id="282" r:id="rId14"/>
    <p:sldId id="283" r:id="rId15"/>
    <p:sldId id="284" r:id="rId16"/>
    <p:sldId id="28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A3F4F-3677-439D-BD5B-FF2C4A353515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50AC5-2D83-499D-86DA-2B857E2302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572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A3F4F-3677-439D-BD5B-FF2C4A353515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50AC5-2D83-499D-86DA-2B857E2302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746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A3F4F-3677-439D-BD5B-FF2C4A353515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50AC5-2D83-499D-86DA-2B857E2302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618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A3F4F-3677-439D-BD5B-FF2C4A353515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50AC5-2D83-499D-86DA-2B857E2302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862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A3F4F-3677-439D-BD5B-FF2C4A353515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50AC5-2D83-499D-86DA-2B857E2302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440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A3F4F-3677-439D-BD5B-FF2C4A353515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50AC5-2D83-499D-86DA-2B857E2302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41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A3F4F-3677-439D-BD5B-FF2C4A353515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50AC5-2D83-499D-86DA-2B857E2302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647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A3F4F-3677-439D-BD5B-FF2C4A353515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50AC5-2D83-499D-86DA-2B857E2302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917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A3F4F-3677-439D-BD5B-FF2C4A353515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50AC5-2D83-499D-86DA-2B857E2302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094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A3F4F-3677-439D-BD5B-FF2C4A353515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50AC5-2D83-499D-86DA-2B857E2302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34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A3F4F-3677-439D-BD5B-FF2C4A353515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50AC5-2D83-499D-86DA-2B857E2302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439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8A3F4F-3677-439D-BD5B-FF2C4A353515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150AC5-2D83-499D-86DA-2B857E2302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71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13.jpg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14.jpg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9.jpg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9.jpg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jpe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11.jpeg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jpe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5.png"/><Relationship Id="rId5" Type="http://schemas.openxmlformats.org/officeDocument/2006/relationships/image" Target="../media/image10.gif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13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9725" y="1050926"/>
            <a:ext cx="1555750" cy="15557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22600" y="183218"/>
            <a:ext cx="7073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PHƯỜNG BỒ ĐỀ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81400" y="629920"/>
            <a:ext cx="5232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GIA THỤY</a:t>
            </a:r>
            <a:endParaRPr lang="en-US" sz="2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5150" y="2544705"/>
            <a:ext cx="4914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u="sng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2000" b="1" i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u="sng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000" b="1" i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PHÁT TRIỂN NHẬN THỨC</a:t>
            </a:r>
            <a:endParaRPr lang="en-US" sz="2000" b="1" i="1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63812" y="3130689"/>
            <a:ext cx="79914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 KHÁM PHÁ MÁY BAY”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38649" y="4251457"/>
            <a:ext cx="424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LỚP: MGB C2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37074" y="5478407"/>
            <a:ext cx="477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2025 - 2026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37074" y="4818784"/>
            <a:ext cx="3673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0788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ĐỒNG HỒ ĐẾM NGƯỢC 5 GIÂY + CHUÔNG BÁO HẾT GIỜ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5994" y="63847"/>
            <a:ext cx="1599568" cy="125730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705596" y="5427017"/>
            <a:ext cx="1382110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3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40366" y="5427017"/>
            <a:ext cx="1835759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78496" y="194270"/>
            <a:ext cx="6086103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0064" y="1455915"/>
            <a:ext cx="6004535" cy="34843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20197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8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  <p:bldLst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045941"/>
            <a:ext cx="2819400" cy="37033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1" y="1024115"/>
            <a:ext cx="6004535" cy="34843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4683496" y="5427017"/>
            <a:ext cx="2072904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5459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ĐỒNG HỒ ĐẾM NGƯỢC 5 GIÂY + CHUÔNG BÁO HẾT GIỜ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5994" y="63847"/>
            <a:ext cx="1599568" cy="125730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64396" y="5443833"/>
            <a:ext cx="894797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40366" y="5427017"/>
            <a:ext cx="1407758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71579" y="138201"/>
            <a:ext cx="7381504" cy="830997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vé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tờ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25" t="12183" r="14247"/>
          <a:stretch/>
        </p:blipFill>
        <p:spPr>
          <a:xfrm>
            <a:off x="3416300" y="1519284"/>
            <a:ext cx="5537200" cy="33576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10689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8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  <p:bldLst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928096" y="5023095"/>
            <a:ext cx="894797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25" t="12183" r="14247"/>
          <a:stretch/>
        </p:blipFill>
        <p:spPr>
          <a:xfrm>
            <a:off x="3416300" y="1057617"/>
            <a:ext cx="5537200" cy="33576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48" y="4015803"/>
            <a:ext cx="2819400" cy="3703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775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3390900" y="2274888"/>
            <a:ext cx="5651500" cy="646331"/>
          </a:xfrm>
          <a:prstGeom prst="rect">
            <a:avLst/>
          </a:prstGeom>
          <a:solidFill>
            <a:srgbClr val="92D050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“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khéo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4777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95025"/>
          </a:xfrm>
        </p:spPr>
      </p:pic>
    </p:spTree>
    <p:extLst>
      <p:ext uri="{BB962C8B-B14F-4D97-AF65-F5344CB8AC3E}">
        <p14:creationId xmlns:p14="http://schemas.microsoft.com/office/powerpoint/2010/main" val="2573744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13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9725" y="1050926"/>
            <a:ext cx="1555750" cy="15557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22600" y="183218"/>
            <a:ext cx="7073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PHƯỜNG BỒ ĐỀ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81400" y="629920"/>
            <a:ext cx="5232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GIA THỤY</a:t>
            </a:r>
            <a:endParaRPr lang="en-US" sz="2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5150" y="2544705"/>
            <a:ext cx="4914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u="sng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2000" b="1" i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u="sng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000" b="1" i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PHÁT TRIỂN NHẬN THỨC</a:t>
            </a:r>
            <a:endParaRPr lang="en-US" sz="2000" b="1" i="1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63812" y="3130689"/>
            <a:ext cx="79914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 KHÁM PHÁ MÁY BAY”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38649" y="4251457"/>
            <a:ext cx="424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LỚP: MGB C2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37074" y="5478407"/>
            <a:ext cx="477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2025 - 2026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37074" y="4818784"/>
            <a:ext cx="3673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9785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239"/>
            <a:ext cx="12192000" cy="6912239"/>
          </a:xfrm>
        </p:spPr>
      </p:pic>
      <p:sp>
        <p:nvSpPr>
          <p:cNvPr id="5" name="TextBox 4"/>
          <p:cNvSpPr txBox="1"/>
          <p:nvPr/>
        </p:nvSpPr>
        <p:spPr>
          <a:xfrm>
            <a:off x="2476500" y="778866"/>
            <a:ext cx="779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 VÀ GIẢI THÍCH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7074" y="1990702"/>
            <a:ext cx="6562725" cy="4407085"/>
          </a:xfrm>
          <a:prstGeom prst="rect">
            <a:avLst/>
          </a:prstGeom>
        </p:spPr>
      </p:pic>
      <p:pic>
        <p:nvPicPr>
          <p:cNvPr id="7" name="anh_phi_cong_oi_karaoke_-184357449004795693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33400" y="388944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095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215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27000" y="88900"/>
            <a:ext cx="2336800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0415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ĐỒNG HỒ ĐẾM NGƯỢC 5 GIÂY + CHUÔNG BÁO HẾT GIỜ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28448"/>
            <a:ext cx="1502624" cy="118110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85445" y="5556126"/>
            <a:ext cx="3169424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37200" y="5494570"/>
            <a:ext cx="3996607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12635" y="141945"/>
            <a:ext cx="7209314" cy="95410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85" b="20015"/>
          <a:stretch/>
        </p:blipFill>
        <p:spPr>
          <a:xfrm>
            <a:off x="2970157" y="1968499"/>
            <a:ext cx="5792844" cy="257810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739517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9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  <p:bldLst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488"/>
            <a:ext cx="12192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322" y="3154679"/>
            <a:ext cx="3086101" cy="3703321"/>
          </a:xfrm>
          <a:prstGeom prst="rect">
            <a:avLst/>
          </a:prstGeom>
        </p:spPr>
      </p:pic>
      <p:pic>
        <p:nvPicPr>
          <p:cNvPr id="7" name="Content Placeholder 2"/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85" b="20015"/>
          <a:stretch/>
        </p:blipFill>
        <p:spPr>
          <a:xfrm>
            <a:off x="2297057" y="795909"/>
            <a:ext cx="7022964" cy="312556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TextBox 8"/>
          <p:cNvSpPr txBox="1"/>
          <p:nvPr/>
        </p:nvSpPr>
        <p:spPr>
          <a:xfrm>
            <a:off x="4097695" y="5006339"/>
            <a:ext cx="3996607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6547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976"/>
            <a:ext cx="12192000" cy="6858000"/>
          </a:xfrm>
          <a:prstGeom prst="rect">
            <a:avLst/>
          </a:prstGeom>
        </p:spPr>
      </p:pic>
      <p:pic>
        <p:nvPicPr>
          <p:cNvPr id="6" name="ĐỒNG HỒ ĐẾM NGƯỢC 5 GIÂY + CHUÔNG BÁO HẾT GIỜ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8549" y="134914"/>
            <a:ext cx="1476396" cy="116048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305005" y="5519880"/>
            <a:ext cx="2359941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81983" y="5533788"/>
            <a:ext cx="2882583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3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97386" y="134914"/>
            <a:ext cx="5969196" cy="52322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Content Placeholder 2"/>
          <p:cNvPicPr>
            <a:picLocks noGrp="1" noChangeAspect="1"/>
          </p:cNvPicPr>
          <p:nvPr>
            <p:ph idx="1"/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85" b="20015"/>
          <a:stretch/>
        </p:blipFill>
        <p:spPr>
          <a:xfrm>
            <a:off x="2241505" y="1659955"/>
            <a:ext cx="6453243" cy="287201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747273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75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4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  <p:bldLst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8738"/>
            <a:ext cx="12192000" cy="6858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5941"/>
            <a:ext cx="3086101" cy="3703321"/>
          </a:xfrm>
          <a:prstGeom prst="rect">
            <a:avLst/>
          </a:prstGeom>
        </p:spPr>
      </p:pic>
      <p:pic>
        <p:nvPicPr>
          <p:cNvPr id="6" name="Content Placeholder 2"/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85" b="20015"/>
          <a:stretch/>
        </p:blipFill>
        <p:spPr>
          <a:xfrm>
            <a:off x="2869378" y="958426"/>
            <a:ext cx="6453243" cy="287201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TextBox 7"/>
          <p:cNvSpPr txBox="1"/>
          <p:nvPr/>
        </p:nvSpPr>
        <p:spPr>
          <a:xfrm>
            <a:off x="4654707" y="4997462"/>
            <a:ext cx="2882583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3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4850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ĐỒNG HỒ ĐẾM NGƯỢC 5 GIÂY + CHUÔNG BÁO HẾT GIỜ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9537" y="99567"/>
            <a:ext cx="1397164" cy="109820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90812" y="6022638"/>
            <a:ext cx="3530134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Đùa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nghịch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nhảy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91979" y="6022637"/>
            <a:ext cx="5181599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Thắt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97157" y="517763"/>
            <a:ext cx="6389644" cy="52322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 con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487" y="1715534"/>
            <a:ext cx="4178784" cy="35317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528" y="1715534"/>
            <a:ext cx="4254500" cy="35317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30412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4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  <p:bldLst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6414"/>
            <a:ext cx="12192000" cy="6858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5941"/>
            <a:ext cx="3086101" cy="3703321"/>
          </a:xfrm>
          <a:prstGeom prst="rect">
            <a:avLst/>
          </a:prstGeom>
        </p:spPr>
      </p:pic>
      <p:pic>
        <p:nvPicPr>
          <p:cNvPr id="2" name="Anh Phi Công Ơi - Nhạc Thiếu Nhi Vui Nhộn Cho Bé (mp3cut.net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232018" y="5348770"/>
            <a:ext cx="959104" cy="9591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649" y="1012909"/>
            <a:ext cx="4254500" cy="35317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3721099" y="5393108"/>
            <a:ext cx="5181599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Thắt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7354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4179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1091</TotalTime>
  <Words>247</Words>
  <Application>Microsoft Office PowerPoint</Application>
  <PresentationFormat>Widescreen</PresentationFormat>
  <Paragraphs>37</Paragraphs>
  <Slides>16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42</cp:revision>
  <dcterms:created xsi:type="dcterms:W3CDTF">2024-03-20T07:33:49Z</dcterms:created>
  <dcterms:modified xsi:type="dcterms:W3CDTF">2025-10-27T09:26:42Z</dcterms:modified>
</cp:coreProperties>
</file>