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24" r:id="rId3"/>
  </p:sldMasterIdLst>
  <p:notesMasterIdLst>
    <p:notesMasterId r:id="rId10"/>
  </p:notesMasterIdLst>
  <p:sldIdLst>
    <p:sldId id="262" r:id="rId4"/>
    <p:sldId id="344" r:id="rId5"/>
    <p:sldId id="345" r:id="rId6"/>
    <p:sldId id="347" r:id="rId7"/>
    <p:sldId id="348" r:id="rId8"/>
    <p:sldId id="312" r:id="rId9"/>
  </p:sldIdLst>
  <p:sldSz cx="12192000" cy="6858000"/>
  <p:notesSz cx="6761163" cy="9942513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372"/>
    <a:srgbClr val="4EC0D7"/>
    <a:srgbClr val="008BB2"/>
    <a:srgbClr val="0398C2"/>
    <a:srgbClr val="985A1F"/>
    <a:srgbClr val="7B300D"/>
    <a:srgbClr val="D37017"/>
    <a:srgbClr val="CC1C00"/>
    <a:srgbClr val="8C2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C86FA-5A58-4B7A-951D-20B344E16ABB}" type="datetimeFigureOut">
              <a:rPr lang="vi-VN" smtClean="0"/>
              <a:t>03/11/2025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711EF-1122-4AC3-9EF2-D5FF73BF55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183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711EF-1122-4AC3-9EF2-D5FF73BF55F6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26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6800" y="2819400"/>
            <a:ext cx="98552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657600"/>
            <a:ext cx="93472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929318-16A0-405A-B491-09E9E8811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23CD7-5DCD-4F00-853E-51C6366C4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7CFBB7-ABA1-4CE5-BE93-7EDF2DDCC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7E0A9-7EF5-4EA1-9600-1E3AAA892C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900215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7EC696-9841-4F5B-B16E-95B45A73A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5803DC-41AF-4B93-85E3-12673F7A8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2F356A-4F2F-439B-BA67-88A769293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81BCF-9E35-44F6-AE5B-FBBE7B46A0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540199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7432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0264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47335F-846E-4A23-B2AB-138B4B8AC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76890C-D1B1-4981-AD7F-4A430B63F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DF2AD3-A914-4617-AB59-FC8999A81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B8D6C-61E1-4804-B1C5-CEE1D5B5397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660446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5C2E7-C20D-4C34-A17A-A1CC18D4E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D92A-787E-4CD6-906B-E9779B83EF08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7B35F-BF5B-46D2-BF58-34E03446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06C59-6CAF-40B5-B30E-A2248A1D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07710-9151-499D-8003-0BBA43B2B9B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443717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07825-5EF4-472D-B606-87DF78C9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72DDB-C1B1-45A9-9788-3B4B7419283C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15DBB-4688-42CE-A482-909439D4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58317-A6A7-435E-8317-61BC2448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FBF75-5FA5-41C1-A32A-A584ED5804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522881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2EF78-FA91-410C-91A1-102F21BA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AA48-302D-4FE5-A74A-E04B3EB734C2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ABFA4-EE51-450B-A1DF-2AD6A597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D888A-8A2F-47F7-9344-E9C0F6CC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536E4-E282-4AFA-83E5-F3FBB91DA2E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119794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B02711-6BF7-4291-9CC9-6F29DC95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605D-BA62-41E3-8517-DFCE75976B40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7DAABB-EAAC-49D4-8B44-0683E959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6CB174-9877-4E0A-8AB8-445972E6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7D946-C11F-4147-AFB2-6B1979A3310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6808706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C979AA-B142-4031-9185-6FF6C4B5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0135-B394-44BC-BF07-61F854D840A3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D6DAAB-011F-4F85-85C5-866B8F26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2975E7-F8A9-4309-A2CA-0CE3A145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85045-591F-4233-93CE-09FAD131DD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297305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A835DDA-F3F3-4DB5-A574-F2A37EE0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1847-4641-4D66-AC75-40C118BA3989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B8EC71-7095-4BA8-86ED-0E942658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F98B97-4BBE-485A-9093-31E113A3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5116D-336C-41A2-87AE-D12C6652CC9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813553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E3E180A-E319-40E7-84C7-9CE174AC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F56B-928E-4157-98C9-76E7F5FCBB58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B468FB-457B-4A9D-826C-166333B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85E161-5172-42B1-970E-3B7C9FC0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8648E-4A53-4CD5-9812-43C5BB3967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576882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A9D021-DBC9-4D7C-AAAE-1426EC1D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3FFC-7B1F-475D-99BA-54274351135C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1C6A44-F81C-451A-B2AC-9187667A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9BBB09-21CE-4787-A6C4-094B4B68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C9912-6F20-4102-9D4C-397126896E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85207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F339C-95E3-4BED-81BC-56EBB87A72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967C55-E52E-4F65-9ABE-9C3208231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7A8286-E444-4012-91FC-FD0AF0EB7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26DA3-D8C2-422D-B45B-15CCB6F5E7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272993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Bấm biểu tượng để thêm hình ảnh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D41F73-A8D4-4CA5-8BD1-A47EF652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3296-68C0-4A35-9D6E-6160734BFD00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5E1B67-0121-4AAB-A012-A951398C9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B0D211-7E91-4080-A73E-02280D71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3C5F4-471C-4293-A950-B3D42A5C65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958684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A9910-CE58-43AD-940A-B20F8F20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3C6B-6E03-471E-BFDC-A9748DD03607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8C8B1-84BD-4996-A32A-06CE1EF2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7384B-7E20-4073-9252-D8E622E9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1B8F6-4E84-46C3-88EA-3B73E5E410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40695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B3D2B-FFF7-4A4B-86C9-BEE535F7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E4802-03B2-4897-B44B-0F45B4D81D75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89EAE-D513-4DEE-88CE-1EA21540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54939-0DFC-432B-82A8-FACF1F3E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F474D-3982-4CC2-829F-6F335F8710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36285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6800" y="2819400"/>
            <a:ext cx="98552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657600"/>
            <a:ext cx="93472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7D59FF-5800-4DF0-8D64-80F5005BF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A2D7A9-DC42-4D53-B2A9-949781FA1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FB3F2-D283-467C-889F-E15A483EE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22C888-E3B5-4211-9CD4-04D2A13C1C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047443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05F14-61A0-4147-9699-82A83F9A0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A50500-62BD-458E-A433-980E4AB50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6E10E3-0881-482E-9AB2-0FBE8CD80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EFAFB3-7818-4A3F-BEF3-2DB770D355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026811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5DF1EA-46B5-42C3-9215-D962AC2B5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4E672-3F78-42F6-B44B-ECAA61D82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534CED-AEB6-4D1A-9FD7-077223CEC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193FA-C47D-46B0-9025-363A84FDB2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889830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143000"/>
            <a:ext cx="5283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143000"/>
            <a:ext cx="5283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003F96-5483-45B3-9390-B5DC1C3A5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4EA71B-FCFC-4A7F-9BE7-CA6D8468F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F068E-BB8C-424D-8CD7-4863AA37E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03EBE-0EC2-4740-8486-EE03DE919A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0724241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525CAD-26DF-4F79-8B07-74D070F91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8A404B-7A8E-41E2-8005-3747EB298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779B8C-6A52-4A6D-8206-7E6D1F7A4D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5E2E6-6BC0-4DEA-B2C9-F123B5E76A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019396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94D13F-8260-43A3-99B8-F521786AA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9AEDD4-4103-4847-9A78-B46CFD377D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1F14F2-B488-4D65-A9C3-0AAAEFE2B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B6B77-9063-4239-8B0A-EC389527A2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429492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CAD9A1-3B4B-4A46-9643-5B39A16449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3B457A-855D-41F6-92BA-3CFB4824E5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6EF5DB-E9E6-42C4-9EFB-7E0829470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D5E3-CC69-4D0E-9D9F-24E92E394D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337957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D1A27A-9BE1-4D0D-985E-2C0618CA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3A5F53-A114-4FF2-B0CA-580847C440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BB439-33E3-4542-B2CD-4BBDB3DF5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8A559-D1D1-40A3-BFAE-A01E29BE592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4760116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027176-D00C-43F2-8C10-50478E45C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A98EB-D97C-4F49-8E9A-70B359864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CD2AC-E104-479F-8A7F-B0206E975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5046-D440-4D01-A909-A6EA66C50F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321287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EAAE1-2D7A-4E16-ABD1-4A5B4F506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3F1E8E-9EDC-4C80-B8A1-3B78C04FF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8425F6-C280-43C6-8349-6BCA39DBE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5594E-E0DA-426A-87D5-860FB17505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790958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146D60-7896-4473-8996-76B4DAF7E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EA160-EC8D-4A12-BC05-871275EE5A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1EE14A-054F-488C-B602-FF44FC118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F0D81-373A-48B6-8697-90D61096CF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847735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7432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0264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B97D03-8F45-44A7-8609-B769ED991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BC5430-6C1B-4FA0-B588-9F3A89A36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94EE62-636E-4425-9701-AEF00C076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3468-983B-4F40-9727-305D316CD4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142857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143000"/>
            <a:ext cx="5283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143000"/>
            <a:ext cx="5283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AE56B-812E-4169-AAFF-628536294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975F2-1057-4C97-84EE-3E6E093A6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493C3C-10D4-4FCA-906B-40E89D10F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35E04-329E-4AE2-87E7-D8C6B97A0D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32710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72BE53-0FFF-4DE9-BDD9-354077DF8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78FFB4-91F4-44C8-BFF4-1976BF7DA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A94B36-9D09-4425-9334-890DBF011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760D2-0751-4B07-B809-7A117AB265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001357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E52621-C19F-4E28-85E3-754BA9C8A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FA44BE-CCEE-4388-8643-2407FC93E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9986D4-8255-4530-A78E-3E2C9074E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984E8-897E-4C2B-8EF5-FDD145F942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46341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2E43C2-F4CA-4F9C-9839-E4DD78907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22AA1B-9863-4082-8358-C3BB4D5E60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711DF7-0BFA-426D-9FD8-C3C783C4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36DEF-294D-48FE-A63E-86351E3B6B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72914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5CDAA-AD84-4885-88EE-A2347C808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09CDB-D11A-4A3D-A91E-4AAC7DBA9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ACA89-82FA-41E9-AAD3-E975DBF1E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82EAF-AE3B-40B9-B170-0106360197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27445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01B609-D6C6-40A8-8545-11F42B385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98668-0945-48C5-A3A4-E2C5BCE6D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533B9A-DF77-4240-8CE5-F7B8101AB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A21F1-6CB9-411F-B035-D6E48144FD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51904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23D316-DCD4-48E8-982D-8AF0001C2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DA0085-F1A1-48D1-B84D-FCA2A3937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143000"/>
            <a:ext cx="1076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082AC1-7359-441C-9594-6BC7B953DD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F5D4C20-7276-427B-A73F-E13FF1287C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F064AA-24F7-4324-A7F4-B1F52A286A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B278FE8D-38B7-4B17-BD9A-EE49F22B2F6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89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08C5F9-4BE4-461B-A3A7-64E7832E99F3}"/>
              </a:ext>
            </a:extLst>
          </p:cNvPr>
          <p:cNvSpPr/>
          <p:nvPr/>
        </p:nvSpPr>
        <p:spPr>
          <a:xfrm>
            <a:off x="365760" y="274320"/>
            <a:ext cx="11460480" cy="63093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rgbClr val="946933"/>
            </a:solidFill>
            <a:miter lim="800000"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31DD3EE-CA4A-4DAE-98ED-FD9A6A3E7C90}"/>
              </a:ext>
            </a:extLst>
          </p:cNvPr>
          <p:cNvSpPr/>
          <p:nvPr/>
        </p:nvSpPr>
        <p:spPr>
          <a:xfrm>
            <a:off x="203200" y="253378"/>
            <a:ext cx="11785600" cy="63512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32" name="Title Placeholder 1">
            <a:extLst>
              <a:ext uri="{FF2B5EF4-FFF2-40B4-BE49-F238E27FC236}">
                <a16:creationId xmlns:a16="http://schemas.microsoft.com/office/drawing/2014/main" id="{6A10D4C5-5741-495E-9155-CCFB6A6497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  <a:endParaRPr lang="en-US" altLang="vi-VN"/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F7E5FA33-F665-415D-8D57-63389FD60A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</a:p>
          <a:p>
            <a:pPr lvl="1"/>
            <a:r>
              <a:rPr lang="vi-VN" altLang="vi-VN"/>
              <a:t>Mức hai</a:t>
            </a:r>
          </a:p>
          <a:p>
            <a:pPr lvl="2"/>
            <a:r>
              <a:rPr lang="vi-VN" altLang="vi-VN"/>
              <a:t>Mức ba</a:t>
            </a:r>
          </a:p>
          <a:p>
            <a:pPr lvl="3"/>
            <a:r>
              <a:rPr lang="vi-VN" altLang="vi-VN"/>
              <a:t>Mức bốn</a:t>
            </a:r>
          </a:p>
          <a:p>
            <a:pPr lvl="4"/>
            <a:r>
              <a:rPr lang="vi-VN" altLang="vi-VN"/>
              <a:t>Mức năm</a:t>
            </a:r>
            <a:endParaRPr lang="en-US" alt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0F2D2-3E89-48B9-8835-B02F63445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E9339F-8166-455F-A438-72AE73287E32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E858F-E773-43E3-97B0-1FD593290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28928-DBE6-426F-BB3F-68781A22A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EBCB67D-5186-42C2-ABD7-D1A651EAE4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90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140475-EDBE-4482-A78A-D3AD87C36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6CFE91-E53D-4DC5-82BA-48AD2C0AD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143000"/>
            <a:ext cx="1076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A3B092-257D-49E4-A214-DA0CB02504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7EF186-23A5-4CDB-90A6-2AD01FFFE4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A9DDEF-BB5A-4F24-8F48-D44FD0DADA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D209DD1-AADB-48B9-AE13-E0AC3145E3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330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6629A28-50FE-4B5C-8F66-99FE90323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vi-VN" altLang="zh-CN" sz="2000" i="0" dirty="0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ỦY BAN NHÂN DÂN PHƯỜNG BỒ ĐỀ</a:t>
            </a:r>
            <a:br>
              <a:rPr lang="en-US" altLang="zh-CN" sz="2000" i="0" dirty="0">
                <a:solidFill>
                  <a:schemeClr val="accent1">
                    <a:lumMod val="50000"/>
                  </a:schemeClr>
                </a:solidFill>
                <a:ea typeface="宋体" charset="-122"/>
              </a:rPr>
            </a:br>
            <a:r>
              <a:rPr lang="en-US" altLang="zh-CN" sz="2000" i="0" dirty="0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TRƯỜNG MẦM NON GIA THỤY</a:t>
            </a:r>
          </a:p>
        </p:txBody>
      </p:sp>
      <p:sp>
        <p:nvSpPr>
          <p:cNvPr id="17411" name="TextBox 1">
            <a:extLst>
              <a:ext uri="{FF2B5EF4-FFF2-40B4-BE49-F238E27FC236}">
                <a16:creationId xmlns:a16="http://schemas.microsoft.com/office/drawing/2014/main" id="{E5F09A0B-0C7E-40A5-9D4F-F32F40E3B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895" y="2864297"/>
            <a:ext cx="4015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400" b="1" dirty="0">
                <a:solidFill>
                  <a:srgbClr val="FF0000"/>
                </a:solidFill>
                <a:latin typeface="+mj-lt"/>
              </a:rPr>
              <a:t>LĨNH VỰC PTNN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9293FC-3FDF-46CF-A3DC-CBE0B34BE5EF}"/>
              </a:ext>
            </a:extLst>
          </p:cNvPr>
          <p:cNvSpPr txBox="1"/>
          <p:nvPr/>
        </p:nvSpPr>
        <p:spPr>
          <a:xfrm>
            <a:off x="1856509" y="3420038"/>
            <a:ext cx="92986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Arial" panose="020B0604020202020204" pitchFamily="34" charset="0"/>
              </a:rPr>
              <a:t>ĐỀ TÀI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cs typeface="Arial" panose="020B0604020202020204" pitchFamily="34" charset="0"/>
              </a:rPr>
              <a:t>: </a:t>
            </a:r>
            <a:r>
              <a:rPr lang="vi-VN" sz="2400" b="1" dirty="0">
                <a:solidFill>
                  <a:srgbClr val="8F5201"/>
                </a:solidFill>
                <a:latin typeface="Times New Roman"/>
                <a:cs typeface="Arial" panose="020B0604020202020204" pitchFamily="34" charset="0"/>
              </a:rPr>
              <a:t>Hoạt động đọc biểu tượng “Bảo vệ trái đất” và “ Bảo vệ nước’</a:t>
            </a:r>
            <a:endParaRPr lang="en-US" sz="2400" b="1" i="1" dirty="0">
              <a:latin typeface="+mj-lt"/>
            </a:endParaRPr>
          </a:p>
        </p:txBody>
      </p:sp>
      <p:sp>
        <p:nvSpPr>
          <p:cNvPr id="17413" name="TextBox 3">
            <a:extLst>
              <a:ext uri="{FF2B5EF4-FFF2-40B4-BE49-F238E27FC236}">
                <a16:creationId xmlns:a16="http://schemas.microsoft.com/office/drawing/2014/main" id="{1163C401-6820-4AD0-AD98-DF359DC8C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472" y="4826822"/>
            <a:ext cx="4479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prstClr val="black"/>
                </a:solidFill>
                <a:latin typeface="+mj-lt"/>
              </a:rPr>
              <a:t>Giáo</a:t>
            </a:r>
            <a:r>
              <a:rPr lang="en-US" altLang="vi-VN" sz="24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+mj-lt"/>
              </a:rPr>
              <a:t>viên</a:t>
            </a:r>
            <a:r>
              <a:rPr lang="en-US" altLang="vi-VN" sz="2400" b="1" dirty="0">
                <a:solidFill>
                  <a:prstClr val="black"/>
                </a:solidFill>
                <a:latin typeface="+mj-lt"/>
              </a:rPr>
              <a:t>: Đặng Thị Thu Hương</a:t>
            </a:r>
            <a:endParaRPr lang="vi-VN" altLang="vi-VN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414" name="TextBox 4">
            <a:extLst>
              <a:ext uri="{FF2B5EF4-FFF2-40B4-BE49-F238E27FC236}">
                <a16:creationId xmlns:a16="http://schemas.microsoft.com/office/drawing/2014/main" id="{00D37FA0-EC57-41D6-8307-CDE5C1C8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236" y="5825410"/>
            <a:ext cx="3092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rgbClr val="FF0000"/>
                </a:solidFill>
                <a:latin typeface="+mj-lt"/>
              </a:rPr>
              <a:t>Năm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</a:rPr>
              <a:t>học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</a:rPr>
              <a:t> 2025 - 2026</a:t>
            </a:r>
            <a:endParaRPr lang="vi-VN" altLang="vi-VN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839DA-4508-4BBF-5696-FA1DAE8BC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24" y="944367"/>
            <a:ext cx="2202951" cy="20218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411" grpId="0"/>
      <p:bldP spid="3" grpId="0"/>
      <p:bldP spid="17413" grpId="0"/>
      <p:bldP spid="174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E5A846-3976-69B7-2342-4ADA3C70C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424" y="565079"/>
            <a:ext cx="6092575" cy="565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C92F9B-9F32-FDE9-4030-177730D6A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312" y="593332"/>
            <a:ext cx="6024081" cy="56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80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2F481-6961-FFE2-E675-11D86B10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79" t="23845" r="11136" b="24000"/>
          <a:stretch>
            <a:fillRect/>
          </a:stretch>
        </p:blipFill>
        <p:spPr>
          <a:xfrm>
            <a:off x="2659295" y="832206"/>
            <a:ext cx="6873410" cy="53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789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0FC9B-C067-676F-A902-95F1842A9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425" y="451316"/>
            <a:ext cx="5774076" cy="59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23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805"/>
            <a:ext cx="9281159" cy="689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9772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06-goal-setting-powerpoint-template-with-sticky-no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4696</TotalTime>
  <Words>49</Words>
  <Application>Microsoft Office PowerPoint</Application>
  <PresentationFormat>Widescreen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宋体</vt:lpstr>
      <vt:lpstr>Arial</vt:lpstr>
      <vt:lpstr>Calibri</vt:lpstr>
      <vt:lpstr>Times New Roman</vt:lpstr>
      <vt:lpstr>thankgiving3</vt:lpstr>
      <vt:lpstr>1106-goal-setting-powerpoint-template-with-sticky-notes</vt:lpstr>
      <vt:lpstr>1_thankgiving3</vt:lpstr>
      <vt:lpstr>ỦY BAN NHÂN DÂN PHƯỜNG BỒ ĐỀ TRƯỜNG MẦM NON GIA THỤY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 DO CHỌN ĐỀ TÀI</dc:title>
  <dc:creator>BICH PHAM</dc:creator>
  <cp:lastModifiedBy>Gia Linh Nguyễn</cp:lastModifiedBy>
  <cp:revision>181</cp:revision>
  <cp:lastPrinted>2021-01-28T13:25:14Z</cp:lastPrinted>
  <dcterms:created xsi:type="dcterms:W3CDTF">2021-01-07T05:51:53Z</dcterms:created>
  <dcterms:modified xsi:type="dcterms:W3CDTF">2025-11-03T01:56:42Z</dcterms:modified>
</cp:coreProperties>
</file>