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F95B-A532-4D0F-B11E-FB2CAA9AD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1094C-7E46-4941-B554-2290E2023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8AC7B-3887-433C-A3A1-C7B16CD06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2905A-964D-4B64-9989-2B6E64D6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C7C79-2F30-421B-A1F9-E250869C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0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D0D2-CF1C-4860-A3D8-FB3F420BC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D295-6D52-4B41-967E-599B9AF05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83B9A-AF5D-4FFA-863F-1BEDDF94E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6FA2B-96F3-4964-892D-5D1BFFA4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3C85E-BC64-4E1C-A943-28BE9678E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4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72DBC9-7136-46A9-81B5-6B52BB410D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45C25-33A9-4F84-9945-7107F1D23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21532-0E92-4214-BB8F-50546FCA2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0FC89-ACB3-475C-A72A-D88B39DF1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3D4A3-1A49-4BFD-BD76-E771C24B7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5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41BE5-A3CB-45D0-8EE4-CF8E022E0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6C325-4147-40D5-BA19-0CB075F2D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368F8-357F-4FCE-971E-1D6A2183B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41B78-20B7-4986-A556-A7550011E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F048-F54E-49D0-8B81-FD8CFC1E7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3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B27E-732B-44B4-B39E-E7A14249C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8945F-0ADE-4D92-B473-BD29A778F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64399-2D02-4AD3-906B-EDB3CACC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109DE-AD7D-4D1E-A97A-DD38757F1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3D329-6F80-42D1-AB1B-CBA554B9C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0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A3540-7D48-47A2-A2FB-C70719689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C02F0-72CD-4965-9BA7-C8B20CB8C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3C311C-453E-4DDB-A83D-BCCC90F3A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38FBD-A00C-4992-8F5C-451EF3C2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2A47-F5FA-40D3-A0FA-CE9363A68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06696-F5BB-4D13-AA43-25C69C10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175-99AF-4E23-9012-0CC6B6ED7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67B72-26A1-4650-950A-38C601A20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850BC-4FFE-4038-B389-1C841005B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5D6CF-2127-4370-AA47-8193394D1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D083B7-092D-4C80-88B5-6462DF432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C33AF-E748-43A0-95FB-DF074BE71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4FECA4-3598-4EA5-90B5-F7F2AA4A4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30324-EFE8-4213-ACF7-8E89DDCD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0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C048C-196D-4C7C-9095-54F0E9F32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FAEBC1-6BC1-445D-AA9B-1839F8570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49D340-05B7-4A5F-9EDA-AB83D3D32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60085E-CEE0-4592-B75F-9595E48E4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F9DD12-0ABC-4AA4-BE40-A842BBAB3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A1CCC4-4101-46BC-929C-0A9E548A5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429C57-5E22-456D-8320-2459B39E9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6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70593-F9E5-493F-AAFA-BCB620F5F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4F95E-C627-4362-9517-F3FF27DFE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0EC1C-B977-4AE1-8870-3B2AF2DBA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12F152-73DA-41EB-AA8C-0721D515D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D6896-A946-4C62-814D-0BF20934D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C0F9A-F1B3-4607-A522-D752F454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4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07CB0-F78E-4791-82D5-CDA2EE870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368BEB-7E6E-4955-97D2-7F6EDAB05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9CB0F3-ACBF-4AEF-AF80-5D2B8893E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8DF81-CAE0-4018-B7BE-952DF5E8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595E1-9BBB-43F9-ABAF-E5BCEFF21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0A3BB-DBE7-4248-8CBA-5FB9F4FF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0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A044-4DCC-4C24-902C-60E85E3B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4F728-C2AE-44F0-9B4A-2FC1B41E3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5D5FE-7FFD-46B5-9334-2D24D658A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40482-660A-4371-A648-8CCF13F8E3C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DBC06-AFC8-4887-9E8F-EE97AB8C3F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69EB0-593D-48C9-BFF0-6DF3D89050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C9C97-013C-4F65-A028-D05BDB779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/vi/mon-toan/2322080" TargetMode="External"/><Relationship Id="rId2" Type="http://schemas.openxmlformats.org/officeDocument/2006/relationships/hyperlink" Target="https://www.liveworksheets.com/w/vi/mnlh/171881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69D35D-E2C8-4747-BC8D-40329A66B1DF}"/>
              </a:ext>
            </a:extLst>
          </p:cNvPr>
          <p:cNvSpPr txBox="1"/>
          <p:nvPr/>
        </p:nvSpPr>
        <p:spPr>
          <a:xfrm>
            <a:off x="3756074" y="351692"/>
            <a:ext cx="6379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2F4BD2-9E27-4A93-9CEF-D606DE64E635}"/>
              </a:ext>
            </a:extLst>
          </p:cNvPr>
          <p:cNvSpPr txBox="1"/>
          <p:nvPr/>
        </p:nvSpPr>
        <p:spPr>
          <a:xfrm>
            <a:off x="4743404" y="742860"/>
            <a:ext cx="4162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ỜNG MẦM NON GIA THUỴ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1F2B57-CE12-4E56-A56C-70D7FBF1C18D}"/>
              </a:ext>
            </a:extLst>
          </p:cNvPr>
          <p:cNvSpPr txBox="1"/>
          <p:nvPr/>
        </p:nvSpPr>
        <p:spPr>
          <a:xfrm>
            <a:off x="3263703" y="2978779"/>
            <a:ext cx="66118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PHÁT TRIỂN NHẬN THỨC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1DB727-825D-4570-AEEB-DB0FD65DDEFA}"/>
              </a:ext>
            </a:extLst>
          </p:cNvPr>
          <p:cNvSpPr txBox="1"/>
          <p:nvPr/>
        </p:nvSpPr>
        <p:spPr>
          <a:xfrm>
            <a:off x="3756074" y="3913545"/>
            <a:ext cx="56270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86AABB-4F32-40F6-B1B0-A025085DED3D}"/>
              </a:ext>
            </a:extLst>
          </p:cNvPr>
          <p:cNvSpPr txBox="1"/>
          <p:nvPr/>
        </p:nvSpPr>
        <p:spPr>
          <a:xfrm>
            <a:off x="3756073" y="4358574"/>
            <a:ext cx="53694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4- 5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7C7BDC-2A13-4CA1-BDB5-DA27DE095AB3}"/>
              </a:ext>
            </a:extLst>
          </p:cNvPr>
          <p:cNvSpPr txBox="1"/>
          <p:nvPr/>
        </p:nvSpPr>
        <p:spPr>
          <a:xfrm>
            <a:off x="3756074" y="4803603"/>
            <a:ext cx="44172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Thu 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F434F4-F140-4979-BB24-E525A3AD5D5B}"/>
              </a:ext>
            </a:extLst>
          </p:cNvPr>
          <p:cNvSpPr txBox="1"/>
          <p:nvPr/>
        </p:nvSpPr>
        <p:spPr>
          <a:xfrm>
            <a:off x="4125348" y="6151043"/>
            <a:ext cx="36787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3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FDF1C40-41E0-44A9-9B04-04054929B6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690" y="1301411"/>
            <a:ext cx="1524003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31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6" y="1348510"/>
            <a:ext cx="3941041" cy="35880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468" y="1348509"/>
            <a:ext cx="3941041" cy="358803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509" y="1348509"/>
            <a:ext cx="3941041" cy="358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86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9" t="8438" r="11201" b="-1111"/>
          <a:stretch/>
        </p:blipFill>
        <p:spPr>
          <a:xfrm>
            <a:off x="507997" y="1431634"/>
            <a:ext cx="3749963" cy="41550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9" t="8438" r="11201" b="-1111"/>
          <a:stretch/>
        </p:blipFill>
        <p:spPr>
          <a:xfrm>
            <a:off x="4248726" y="1431634"/>
            <a:ext cx="3749963" cy="41550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9" t="8438" r="11201" b="-1111"/>
          <a:stretch/>
        </p:blipFill>
        <p:spPr>
          <a:xfrm>
            <a:off x="7740072" y="1431635"/>
            <a:ext cx="3749963" cy="415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702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7E26C2-3D2D-6A6E-AFF4-B86A81B7ED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" t="832" r="87423" b="87401"/>
          <a:stretch/>
        </p:blipFill>
        <p:spPr>
          <a:xfrm flipH="1">
            <a:off x="1432009" y="1559095"/>
            <a:ext cx="2948654" cy="295403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2F1994D-92AC-934D-1BE1-7F0F1DBF954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2" t="8065" r="17204" b="9355"/>
          <a:stretch/>
        </p:blipFill>
        <p:spPr>
          <a:xfrm rot="20006053">
            <a:off x="5192169" y="1797355"/>
            <a:ext cx="2703551" cy="247751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15DA41A-DCE6-C970-8676-A1DE0306A94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EBECE6"/>
              </a:clrFrom>
              <a:clrTo>
                <a:srgbClr val="EBEC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2" t="29678" r="6666" b="39570"/>
          <a:stretch/>
        </p:blipFill>
        <p:spPr>
          <a:xfrm>
            <a:off x="7955212" y="1555467"/>
            <a:ext cx="2703551" cy="2753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5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07E26C2-3D2D-6A6E-AFF4-B86A81B7ED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" t="832" r="87423" b="87401"/>
          <a:stretch/>
        </p:blipFill>
        <p:spPr>
          <a:xfrm flipH="1">
            <a:off x="260535" y="1661942"/>
            <a:ext cx="1434165" cy="14367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2F1994D-92AC-934D-1BE1-7F0F1DBF954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2" t="8065" r="17204" b="9355"/>
          <a:stretch/>
        </p:blipFill>
        <p:spPr>
          <a:xfrm rot="20006053">
            <a:off x="1702803" y="1826284"/>
            <a:ext cx="1314952" cy="12050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5DA41A-DCE6-C970-8676-A1DE0306A94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EBECE6"/>
              </a:clrFrom>
              <a:clrTo>
                <a:srgbClr val="EBEC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2" t="29678" r="6666" b="39570"/>
          <a:stretch/>
        </p:blipFill>
        <p:spPr>
          <a:xfrm>
            <a:off x="2910622" y="1754304"/>
            <a:ext cx="1314952" cy="13392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07E26C2-3D2D-6A6E-AFF4-B86A81B7ED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" t="832" r="87423" b="87401"/>
          <a:stretch/>
        </p:blipFill>
        <p:spPr>
          <a:xfrm flipH="1">
            <a:off x="4090212" y="1756767"/>
            <a:ext cx="1434165" cy="14367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F1994D-92AC-934D-1BE1-7F0F1DBF954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2" t="8065" r="17204" b="9355"/>
          <a:stretch/>
        </p:blipFill>
        <p:spPr>
          <a:xfrm rot="20006053">
            <a:off x="5585438" y="1821435"/>
            <a:ext cx="1314952" cy="12050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15DA41A-DCE6-C970-8676-A1DE0306A94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EBECE6"/>
              </a:clrFrom>
              <a:clrTo>
                <a:srgbClr val="EBEC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2" t="29678" r="6666" b="39570"/>
          <a:stretch/>
        </p:blipFill>
        <p:spPr>
          <a:xfrm>
            <a:off x="6903034" y="1754304"/>
            <a:ext cx="1314952" cy="133927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07E26C2-3D2D-6A6E-AFF4-B86A81B7ED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" t="832" r="87423" b="87401"/>
          <a:stretch/>
        </p:blipFill>
        <p:spPr>
          <a:xfrm flipH="1">
            <a:off x="8083055" y="1710695"/>
            <a:ext cx="1434165" cy="143678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F1994D-92AC-934D-1BE1-7F0F1DBF954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2" t="8065" r="17204" b="9355"/>
          <a:stretch/>
        </p:blipFill>
        <p:spPr>
          <a:xfrm rot="20006053">
            <a:off x="9468075" y="1872651"/>
            <a:ext cx="1314952" cy="120501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15DA41A-DCE6-C970-8676-A1DE0306A94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EBECE6"/>
              </a:clrFrom>
              <a:clrTo>
                <a:srgbClr val="EBEC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2" t="29678" r="6666" b="39570"/>
          <a:stretch/>
        </p:blipFill>
        <p:spPr>
          <a:xfrm>
            <a:off x="10717833" y="1710695"/>
            <a:ext cx="1314952" cy="1339276"/>
          </a:xfrm>
          <a:prstGeom prst="rect">
            <a:avLst/>
          </a:prstGeom>
        </p:spPr>
      </p:pic>
      <p:sp>
        <p:nvSpPr>
          <p:cNvPr id="3" name="Minus 2"/>
          <p:cNvSpPr/>
          <p:nvPr/>
        </p:nvSpPr>
        <p:spPr>
          <a:xfrm rot="5400000">
            <a:off x="46988" y="3362038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8402" y="4281583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</a:t>
            </a:r>
            <a:endParaRPr lang="en-US" sz="5400" b="1" dirty="0"/>
          </a:p>
        </p:txBody>
      </p:sp>
      <p:sp>
        <p:nvSpPr>
          <p:cNvPr id="17" name="Minus 16"/>
          <p:cNvSpPr/>
          <p:nvPr/>
        </p:nvSpPr>
        <p:spPr>
          <a:xfrm rot="5400000">
            <a:off x="1398993" y="3362038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860407" y="4281583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B</a:t>
            </a:r>
            <a:endParaRPr lang="en-US" sz="5400" b="1" dirty="0"/>
          </a:p>
        </p:txBody>
      </p:sp>
      <p:sp>
        <p:nvSpPr>
          <p:cNvPr id="19" name="Minus 18"/>
          <p:cNvSpPr/>
          <p:nvPr/>
        </p:nvSpPr>
        <p:spPr>
          <a:xfrm rot="5400000">
            <a:off x="2711435" y="3397289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172849" y="4316834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</a:t>
            </a:r>
            <a:endParaRPr lang="en-US" sz="5400" b="1" dirty="0"/>
          </a:p>
        </p:txBody>
      </p:sp>
      <p:sp>
        <p:nvSpPr>
          <p:cNvPr id="24" name="Minus 23"/>
          <p:cNvSpPr/>
          <p:nvPr/>
        </p:nvSpPr>
        <p:spPr>
          <a:xfrm rot="5400000">
            <a:off x="4011030" y="3397289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472444" y="4316834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</a:t>
            </a:r>
            <a:endParaRPr lang="en-US" sz="5400" b="1" dirty="0"/>
          </a:p>
        </p:txBody>
      </p:sp>
      <p:sp>
        <p:nvSpPr>
          <p:cNvPr id="28" name="Minus 27"/>
          <p:cNvSpPr/>
          <p:nvPr/>
        </p:nvSpPr>
        <p:spPr>
          <a:xfrm rot="5400000">
            <a:off x="5411470" y="3362038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872884" y="4281583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B</a:t>
            </a:r>
            <a:endParaRPr lang="en-US" sz="5400" b="1" dirty="0"/>
          </a:p>
        </p:txBody>
      </p:sp>
      <p:sp>
        <p:nvSpPr>
          <p:cNvPr id="30" name="Minus 29"/>
          <p:cNvSpPr/>
          <p:nvPr/>
        </p:nvSpPr>
        <p:spPr>
          <a:xfrm rot="5400000">
            <a:off x="6790188" y="3397289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251602" y="4316834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</a:t>
            </a:r>
            <a:endParaRPr lang="en-US" sz="5400" b="1" dirty="0"/>
          </a:p>
        </p:txBody>
      </p:sp>
      <p:sp>
        <p:nvSpPr>
          <p:cNvPr id="32" name="Minus 31"/>
          <p:cNvSpPr/>
          <p:nvPr/>
        </p:nvSpPr>
        <p:spPr>
          <a:xfrm rot="5400000">
            <a:off x="7960673" y="3397290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422087" y="4316835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</a:t>
            </a:r>
            <a:endParaRPr lang="en-US" sz="5400" b="1" dirty="0"/>
          </a:p>
        </p:txBody>
      </p:sp>
      <p:sp>
        <p:nvSpPr>
          <p:cNvPr id="34" name="Minus 33"/>
          <p:cNvSpPr/>
          <p:nvPr/>
        </p:nvSpPr>
        <p:spPr>
          <a:xfrm rot="5400000">
            <a:off x="9315462" y="3397289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9776876" y="4316834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B</a:t>
            </a:r>
            <a:endParaRPr lang="en-US" sz="5400" b="1" dirty="0"/>
          </a:p>
        </p:txBody>
      </p:sp>
      <p:sp>
        <p:nvSpPr>
          <p:cNvPr id="36" name="Minus 35"/>
          <p:cNvSpPr/>
          <p:nvPr/>
        </p:nvSpPr>
        <p:spPr>
          <a:xfrm rot="5400000">
            <a:off x="10675037" y="3362037"/>
            <a:ext cx="1616363" cy="581890"/>
          </a:xfrm>
          <a:prstGeom prst="mathMin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1136451" y="4281582"/>
            <a:ext cx="6935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350019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17" grpId="0" animBg="1"/>
      <p:bldP spid="18" grpId="0"/>
      <p:bldP spid="19" grpId="0" animBg="1"/>
      <p:bldP spid="20" grpId="0"/>
      <p:bldP spid="24" grpId="0" animBg="1"/>
      <p:bldP spid="25" grpId="0"/>
      <p:bldP spid="28" grpId="0" animBg="1"/>
      <p:bldP spid="29" grpId="0"/>
      <p:bldP spid="30" grpId="0" animBg="1"/>
      <p:bldP spid="31" grpId="0"/>
      <p:bldP spid="32" grpId="0" animBg="1"/>
      <p:bldP spid="33" grpId="0"/>
      <p:bldP spid="34" grpId="0" animBg="1"/>
      <p:bldP spid="35" grpId="0"/>
      <p:bldP spid="36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9635" y="886691"/>
            <a:ext cx="10880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Link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endParaRPr lang="en-US" dirty="0" smtClean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www.liveworksheets.com/w/vi/mnlh/1718811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www.liveworksheets.com/w/vi/mon-toan/2322080</a:t>
            </a:r>
            <a:endParaRPr lang="en-US" dirty="0" smtClean="0"/>
          </a:p>
          <a:p>
            <a:r>
              <a:rPr lang="en-US" dirty="0"/>
              <a:t>https://www.liveworksheets.com/w/vi/toan/2147270 </a:t>
            </a:r>
          </a:p>
        </p:txBody>
      </p:sp>
    </p:spTree>
    <p:extLst>
      <p:ext uri="{BB962C8B-B14F-4D97-AF65-F5344CB8AC3E}">
        <p14:creationId xmlns:p14="http://schemas.microsoft.com/office/powerpoint/2010/main" val="353958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78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15</cp:revision>
  <dcterms:created xsi:type="dcterms:W3CDTF">2023-10-12T11:48:06Z</dcterms:created>
  <dcterms:modified xsi:type="dcterms:W3CDTF">2024-10-29T02:43:17Z</dcterms:modified>
</cp:coreProperties>
</file>