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2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 varScale="1">
        <p:scale>
          <a:sx n="73" d="100"/>
          <a:sy n="73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0" y="3429000"/>
            <a:ext cx="50431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000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000" dirty="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Bé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4 -5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endParaRPr lang="en-US" altLang="zh-CN" sz="2000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viên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Thị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Trang</a:t>
            </a:r>
            <a:r>
              <a:rPr lang="en-US" altLang="zh-CN" sz="200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 </a:t>
            </a:r>
            <a:endParaRPr lang="en-US" altLang="zh-CN" sz="2000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762000" y="252860"/>
            <a:ext cx="6759685" cy="954107"/>
          </a:xfrm>
          <a:prstGeom prst="rect">
            <a:avLst/>
          </a:prstGeom>
          <a:noFill/>
        </p:spPr>
        <p:txBody>
          <a:bodyPr spcFirstLastPara="1" wrap="square">
            <a:spAutoFit/>
          </a:bodyPr>
          <a:lstStyle/>
          <a:p>
            <a:pPr algn="ctr"/>
            <a:r>
              <a:rPr lang="en-US" sz="2800" b="1" noProof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charset="0"/>
                <a:cs typeface="Cambria" panose="02040503050406030204" charset="0"/>
              </a:rPr>
              <a:t>UỶ BAN NHÂN DÂN PHƯỜNG BỒ ĐỀ</a:t>
            </a:r>
          </a:p>
          <a:p>
            <a:pPr algn="ctr"/>
            <a:r>
              <a:rPr lang="en-US" sz="2800" b="1" noProof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charset="0"/>
                <a:cs typeface="Cambria" panose="02040503050406030204" charset="0"/>
              </a:rPr>
              <a:t>TRƯỜNG MẦM NON GIA THUỴ </a:t>
            </a:r>
            <a:endParaRPr lang="en-US" sz="2800" b="1" noProof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charset="0"/>
              <a:cs typeface="Cambria" panose="02040503050406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1053</TotalTime>
  <Words>61</Words>
  <Application>Microsoft Office PowerPoint</Application>
  <PresentationFormat>On-screen Show (4:3)</PresentationFormat>
  <Paragraphs>21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SimSun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57</cp:revision>
  <dcterms:created xsi:type="dcterms:W3CDTF">2009-06-14T10:18:10Z</dcterms:created>
  <dcterms:modified xsi:type="dcterms:W3CDTF">2025-09-18T07:46:38Z</dcterms:modified>
</cp:coreProperties>
</file>