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5" r:id="rId7"/>
    <p:sldId id="261" r:id="rId8"/>
    <p:sldId id="266" r:id="rId9"/>
    <p:sldId id="267" r:id="rId10"/>
    <p:sldId id="268" r:id="rId11"/>
    <p:sldId id="262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63" r:id="rId20"/>
    <p:sldId id="276" r:id="rId21"/>
    <p:sldId id="277" r:id="rId22"/>
    <p:sldId id="278" r:id="rId23"/>
    <p:sldId id="279" r:id="rId24"/>
    <p:sldId id="264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9ACB0"/>
    <a:srgbClr val="92D050"/>
    <a:srgbClr val="FF0000"/>
    <a:srgbClr val="00B0F0"/>
    <a:srgbClr val="FFC000"/>
    <a:srgbClr val="123F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6340" autoAdjust="0"/>
  </p:normalViewPr>
  <p:slideViewPr>
    <p:cSldViewPr snapToGrid="0" showGuides="1">
      <p:cViewPr varScale="1">
        <p:scale>
          <a:sx n="65" d="100"/>
          <a:sy n="65" d="100"/>
        </p:scale>
        <p:origin x="84" y="1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226B3A-9EA0-4D3A-AE44-B0AE01A442B2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136DC1-1B15-45A1-A63E-CCA9DBA32A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768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136DC1-1B15-45A1-A63E-CCA9DBA32A0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9072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38CD89-3178-8554-FF67-C0F6EDB9D9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5DAACB6-717D-A672-EDA8-C8910D8D48C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5C0806A-A80B-9C1C-5B91-1FBF39E398A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07611C-E4A0-F92B-E60F-407E5D0B1F0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136DC1-1B15-45A1-A63E-CCA9DBA32A0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2556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B5FE51-024B-D78E-A56F-46204DA74E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C1A150C-E50F-7782-29B6-96DF2BF9A5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F4B8841-1DDC-21FE-5B88-BE0DBF10A4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48CC2A-465C-3346-6786-AE54641410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136DC1-1B15-45A1-A63E-CCA9DBA32A0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0631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6BAE71-C493-A82F-1D6C-39D53264A7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6A01340-7DF7-6A00-A426-A47A2720760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25298A3-2B02-5724-4929-F9F5EF37D0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1957D1-0192-214C-3E41-81E79E74CA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136DC1-1B15-45A1-A63E-CCA9DBA32A0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6189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55790C-4BD7-9697-A940-B9C29FC992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4C9D04B-1494-99BA-B3B4-640EDE76080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9C66775-1E17-DF11-FDE4-DD4E72F488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57B837-734B-8F03-021C-16C0526108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136DC1-1B15-45A1-A63E-CCA9DBA32A0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5917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2A609B-2836-12DD-B005-A33AAE294E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E2F63C2-363B-79F4-8B62-99662116317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48ACDCA-DA48-2EDB-CE86-AE3F04851D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F519EC-A18C-C17E-7E92-F59DE96119E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136DC1-1B15-45A1-A63E-CCA9DBA32A0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8962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26A46C-D3F9-5DB0-00C5-DFE3CB9F3C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D860D06-81C9-7D84-6ADD-CE3831EA4E1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3FBE31C-253E-9456-A2BF-DB223D8EDB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69C9B0-874F-B287-0DB8-09FDEB2D671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136DC1-1B15-45A1-A63E-CCA9DBA32A0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4756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992E6E-5EE5-908E-E3A6-FBC4996BFA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B6C6D46-E8F9-A008-2AF7-E9766C4BF16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836E4B0-F552-955A-231A-F1C1BA3432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3D9927-41EC-E454-45DD-E5138C4E60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136DC1-1B15-45A1-A63E-CCA9DBA32A0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3270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CE9D22-4A92-9C83-55FE-82E86AAD38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E956C57-EF3A-C5D8-886E-A4A52773EB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56634C1-9077-B350-ACC6-DA17597BE6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C8572B-26F0-6677-5ECC-A879B09C55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136DC1-1B15-45A1-A63E-CCA9DBA32A0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4328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16B039-1AA6-03F6-42AB-77650DF686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4165420-03B2-B901-EB35-F88B00FF9D8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5A10332-276C-B66B-9D13-FB7536D786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56D993-99C0-267E-D9D8-6E551B0DC59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136DC1-1B15-45A1-A63E-CCA9DBA32A0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3855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592578-0EF1-C86B-FD8E-AD5A7B532E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4DE545A-5FA9-C68A-C865-6EDD4B90AE6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DC5B78A-C477-B943-6324-0525B8D0D8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E96329-9DF1-6F9D-0448-96697F85429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136DC1-1B15-45A1-A63E-CCA9DBA32A0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7608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2083F-B327-0760-F957-0D5677CC7B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594997-E248-BBC4-A005-E33C4E9456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EEF904-AC1E-AD27-5611-DE3987C99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70F13-B8B4-41A3-8470-45C629039EC2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7772B6-E9DF-8E53-F76A-33DAD0269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15D2F5-A3A7-B866-420E-1B2F4CFAF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E746B-950B-42C6-BF12-93F29B3A4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222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81BE0-3E33-55D5-9008-16442D0DA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B19EBD-6B43-5D1A-E04B-79118318F4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20E477-EEF0-AD3D-5512-BFECBF69B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70F13-B8B4-41A3-8470-45C629039EC2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7A0A84-6161-776F-6CFA-2B6B0BAC2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80D260-426D-30A9-4A8F-9C538ADCB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E746B-950B-42C6-BF12-93F29B3A4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687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764CFCD-FDAA-5501-BECC-E07E037062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1A3248-1444-7D96-6C97-E2037B2892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A80EFC-F934-DE8B-5443-30085E250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70F13-B8B4-41A3-8470-45C629039EC2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60B14B-E7ED-38C5-FE46-56EA54A5B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082EDE-DA53-7AD7-735C-DA0F9ABDB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E746B-950B-42C6-BF12-93F29B3A4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141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CE307-C564-F7B9-6479-48D782DCA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2AB563-01D8-500F-BF52-ECBD90F759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8B06FB-DF63-7EBF-102F-F1732D256D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70F13-B8B4-41A3-8470-45C629039EC2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5C5406-29E4-B003-C610-2596BC6F3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BFDA0A-391D-E956-9491-1EFE15D54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E746B-950B-42C6-BF12-93F29B3A4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167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4CC2A-80BF-E63E-80C3-40DF80690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A874B3-D57A-5177-4974-4AB9DD47DB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4EA31B-DA3D-5D4D-D467-F80462059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70F13-B8B4-41A3-8470-45C629039EC2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81981F-B984-2B42-4B42-CFF927A35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DEC5BE-292F-FDB1-2056-85671872C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E746B-950B-42C6-BF12-93F29B3A4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482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5E3C2D-4FBF-AC4E-C6A1-47FB5134E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3C170C-246C-6325-BDD2-3DFB041152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2FC552-B680-1E29-DFF9-0318910FA4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0AE177-41EA-9B68-618D-E7C11FB11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70F13-B8B4-41A3-8470-45C629039EC2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68373F-12CB-C126-E7AF-3A7E9DEEB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44E11E-2E45-1E64-466A-0BEE2ACCD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E746B-950B-42C6-BF12-93F29B3A4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922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F2C51-71A8-CDAC-449A-9222EEEAD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B9F65B-400A-33A2-F6D8-BC80F2D187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3F921A-EAF8-E4FD-62D7-F83CE2973C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AFD264-2B44-D55A-C932-D769F89891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C585BE-1B3F-357F-6012-A15BBD0FBF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195E90E-FCFE-BE0B-B7E8-6FBC0DD77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70F13-B8B4-41A3-8470-45C629039EC2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8EF1171-801C-3298-1EF1-9907578D1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642E29-06CB-C346-4B5F-8C5C77D4E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E746B-950B-42C6-BF12-93F29B3A4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601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43834-1731-6C52-DA79-DCBFF457B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5855AE-3B97-15B4-FCA8-2551D1E60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70F13-B8B4-41A3-8470-45C629039EC2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691FD2-0A4D-5E8C-9640-10388D7EE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97E0B6-58A5-A6B9-C4BD-60CB4760C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E746B-950B-42C6-BF12-93F29B3A4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617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168352-38D6-6E5D-9787-CB54E8AC2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70F13-B8B4-41A3-8470-45C629039EC2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8EB9DB-CFD6-F8B9-945B-BA6AAE375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381DD1-3E44-9BB4-9BE4-A57608585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E746B-950B-42C6-BF12-93F29B3A4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286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93967-3483-35C7-5B9B-C3CFE72E1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65361B-33A0-6FF0-50BC-BD46B27E3F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9379E8-CF9A-A971-F035-559D087227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B414A7-512A-ECB8-E0E3-E5FADEAC8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70F13-B8B4-41A3-8470-45C629039EC2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92E84C-4E94-C7AD-D8FC-59429DCD3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33AA69-3D00-243C-824B-808B6370B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E746B-950B-42C6-BF12-93F29B3A4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688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EAD9C-1800-F008-FB9D-59FE3E3C6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F8D946-7DD6-7262-23EE-5A9E513579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F0CDB4-B2EC-B9FE-20A1-54FF693A54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8AB019-CE6C-18EF-8A2D-21743A1A1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70F13-B8B4-41A3-8470-45C629039EC2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667522-91D4-BD03-C513-A257462AF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4B3A18-7B8C-E261-83AF-99A99F2CC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E746B-950B-42C6-BF12-93F29B3A4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368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1CF007-07BB-DACA-B8EC-CA38928C8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3FB5D1-88AA-2010-ED7A-4EAF12018D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BC869F-06DE-0843-3467-F2C0A20861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F70F13-B8B4-41A3-8470-45C629039EC2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9ED39E-80A0-1E54-0158-B7EEF7EEB1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64F58B-F0B0-CACB-6B09-90A879CD9D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7E746B-950B-42C6-BF12-93F29B3A4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360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g"/><Relationship Id="rId3" Type="http://schemas.openxmlformats.org/officeDocument/2006/relationships/image" Target="../media/image3.png"/><Relationship Id="rId7" Type="http://schemas.openxmlformats.org/officeDocument/2006/relationships/image" Target="../media/image2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g"/><Relationship Id="rId5" Type="http://schemas.openxmlformats.org/officeDocument/2006/relationships/image" Target="../media/image5.svg"/><Relationship Id="rId4" Type="http://schemas.openxmlformats.org/officeDocument/2006/relationships/image" Target="../media/image4.png"/><Relationship Id="rId9" Type="http://schemas.openxmlformats.org/officeDocument/2006/relationships/image" Target="../media/image2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5" Type="http://schemas.openxmlformats.org/officeDocument/2006/relationships/image" Target="../media/image5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g"/><Relationship Id="rId3" Type="http://schemas.openxmlformats.org/officeDocument/2006/relationships/image" Target="../media/image4.png"/><Relationship Id="rId7" Type="http://schemas.openxmlformats.org/officeDocument/2006/relationships/image" Target="../media/image45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g"/><Relationship Id="rId5" Type="http://schemas.openxmlformats.org/officeDocument/2006/relationships/image" Target="../media/image43.jpg"/><Relationship Id="rId4" Type="http://schemas.openxmlformats.org/officeDocument/2006/relationships/image" Target="../media/image5.sv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g"/><Relationship Id="rId3" Type="http://schemas.openxmlformats.org/officeDocument/2006/relationships/image" Target="../media/image4.png"/><Relationship Id="rId7" Type="http://schemas.openxmlformats.org/officeDocument/2006/relationships/image" Target="../media/image49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g"/><Relationship Id="rId5" Type="http://schemas.openxmlformats.org/officeDocument/2006/relationships/image" Target="../media/image47.jpg"/><Relationship Id="rId4" Type="http://schemas.openxmlformats.org/officeDocument/2006/relationships/image" Target="../media/image5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53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g"/><Relationship Id="rId5" Type="http://schemas.openxmlformats.org/officeDocument/2006/relationships/image" Target="../media/image51.jpg"/><Relationship Id="rId4" Type="http://schemas.openxmlformats.org/officeDocument/2006/relationships/image" Target="../media/image5.sv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5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3.png"/><Relationship Id="rId7" Type="http://schemas.openxmlformats.org/officeDocument/2006/relationships/image" Target="../media/image1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11" Type="http://schemas.openxmlformats.org/officeDocument/2006/relationships/image" Target="../media/image17.jpg"/><Relationship Id="rId5" Type="http://schemas.openxmlformats.org/officeDocument/2006/relationships/image" Target="../media/image5.svg"/><Relationship Id="rId10" Type="http://schemas.openxmlformats.org/officeDocument/2006/relationships/image" Target="../media/image16.jpg"/><Relationship Id="rId4" Type="http://schemas.openxmlformats.org/officeDocument/2006/relationships/image" Target="../media/image4.png"/><Relationship Id="rId9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image" Target="../media/image3.png"/><Relationship Id="rId7" Type="http://schemas.openxmlformats.org/officeDocument/2006/relationships/image" Target="../media/image1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5.svg"/><Relationship Id="rId4" Type="http://schemas.openxmlformats.org/officeDocument/2006/relationships/image" Target="../media/image4.png"/><Relationship Id="rId9" Type="http://schemas.openxmlformats.org/officeDocument/2006/relationships/image" Target="../media/image21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3.png"/><Relationship Id="rId7" Type="http://schemas.openxmlformats.org/officeDocument/2006/relationships/image" Target="../media/image2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F9F137D9-9F1A-4284-51A7-CD5148B68A87}"/>
              </a:ext>
            </a:extLst>
          </p:cNvPr>
          <p:cNvGrpSpPr/>
          <p:nvPr/>
        </p:nvGrpSpPr>
        <p:grpSpPr>
          <a:xfrm>
            <a:off x="3452365" y="98426"/>
            <a:ext cx="6098035" cy="808207"/>
            <a:chOff x="5451067" y="637309"/>
            <a:chExt cx="2701718" cy="710577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8B8CB18-5805-C790-44FC-9F139360FB40}"/>
                </a:ext>
              </a:extLst>
            </p:cNvPr>
            <p:cNvSpPr txBox="1"/>
            <p:nvPr/>
          </p:nvSpPr>
          <p:spPr>
            <a:xfrm>
              <a:off x="5451067" y="637309"/>
              <a:ext cx="2701718" cy="4058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FF0000"/>
                  </a:solidFill>
                  <a:latin typeface="Shopee Display" pitchFamily="2" charset="0"/>
                </a:rPr>
                <a:t>PHÒNG GD&amp;ĐT QUẬN LONG BIÊN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48BC8C5-C27C-8E0F-7E4F-B544D92FA8FF}"/>
                </a:ext>
              </a:extLst>
            </p:cNvPr>
            <p:cNvSpPr txBox="1"/>
            <p:nvPr/>
          </p:nvSpPr>
          <p:spPr>
            <a:xfrm>
              <a:off x="5554756" y="941989"/>
              <a:ext cx="2494352" cy="4058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FF0000"/>
                  </a:solidFill>
                  <a:latin typeface="Shopee Display" pitchFamily="2" charset="0"/>
                </a:rPr>
                <a:t>TRƯỜNG MẦM NON </a:t>
              </a:r>
              <a:r>
                <a:rPr lang="en-US" sz="2400" b="1" dirty="0" smtClean="0">
                  <a:solidFill>
                    <a:srgbClr val="FF0000"/>
                  </a:solidFill>
                  <a:latin typeface="Shopee Display" pitchFamily="2" charset="0"/>
                </a:rPr>
                <a:t>GIA THUỴ </a:t>
              </a:r>
              <a:endParaRPr lang="en-US" sz="2400" b="1" dirty="0">
                <a:solidFill>
                  <a:srgbClr val="FF0000"/>
                </a:solidFill>
                <a:latin typeface="Shopee Display" pitchFamily="2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3DED183A-FEDB-D8C0-E5F1-FE3C4A6DCC9F}"/>
              </a:ext>
            </a:extLst>
          </p:cNvPr>
          <p:cNvSpPr txBox="1"/>
          <p:nvPr/>
        </p:nvSpPr>
        <p:spPr>
          <a:xfrm>
            <a:off x="2708601" y="2857756"/>
            <a:ext cx="74077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Alfa Slab One" panose="00000500000000000000" pitchFamily="2" charset="0"/>
              </a:rPr>
              <a:t>LĨNH VỰC PHÁT TRIỂN NHẬN THỨC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2AC72E5-D6E2-FC5A-C794-613007D1CB76}"/>
              </a:ext>
            </a:extLst>
          </p:cNvPr>
          <p:cNvSpPr txBox="1"/>
          <p:nvPr/>
        </p:nvSpPr>
        <p:spPr>
          <a:xfrm>
            <a:off x="4151570" y="3438754"/>
            <a:ext cx="55748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70C0"/>
                </a:solidFill>
                <a:latin typeface="Shopee Display" pitchFamily="2" charset="0"/>
              </a:rPr>
              <a:t>Đề</a:t>
            </a:r>
            <a:r>
              <a:rPr lang="en-US" sz="2800" b="1" dirty="0">
                <a:solidFill>
                  <a:srgbClr val="0070C0"/>
                </a:solidFill>
                <a:latin typeface="Shopee Display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Shopee Display" pitchFamily="2" charset="0"/>
              </a:rPr>
              <a:t>tài</a:t>
            </a:r>
            <a:r>
              <a:rPr lang="en-US" sz="2800" b="1" dirty="0">
                <a:solidFill>
                  <a:srgbClr val="0070C0"/>
                </a:solidFill>
                <a:latin typeface="Shopee Display" pitchFamily="2" charset="0"/>
              </a:rPr>
              <a:t>:  </a:t>
            </a:r>
            <a:r>
              <a:rPr lang="en-US" sz="4000" b="1" dirty="0" err="1">
                <a:solidFill>
                  <a:srgbClr val="C00000"/>
                </a:solidFill>
                <a:latin typeface="UVN Sang Song Nang" panose="03030802040007090B04" pitchFamily="66" charset="0"/>
              </a:rPr>
              <a:t>Bé</a:t>
            </a:r>
            <a:r>
              <a:rPr lang="en-US" sz="4000" b="1" dirty="0">
                <a:solidFill>
                  <a:srgbClr val="C00000"/>
                </a:solidFill>
                <a:latin typeface="UVN Sang Song Nang" panose="03030802040007090B04" pitchFamily="66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UVN Sang Song Nang" panose="03030802040007090B04" pitchFamily="66" charset="0"/>
              </a:rPr>
              <a:t>và</a:t>
            </a:r>
            <a:r>
              <a:rPr lang="en-US" sz="4000" b="1" dirty="0">
                <a:solidFill>
                  <a:srgbClr val="C00000"/>
                </a:solidFill>
                <a:latin typeface="UVN Sang Song Nang" panose="03030802040007090B04" pitchFamily="66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UVN Sang Song Nang" panose="03030802040007090B04" pitchFamily="66" charset="0"/>
              </a:rPr>
              <a:t>cây</a:t>
            </a:r>
            <a:r>
              <a:rPr lang="en-US" sz="4000" b="1" dirty="0">
                <a:solidFill>
                  <a:srgbClr val="C00000"/>
                </a:solidFill>
                <a:latin typeface="UVN Sang Song Nang" panose="03030802040007090B04" pitchFamily="66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UVN Sang Song Nang" panose="03030802040007090B04" pitchFamily="66" charset="0"/>
              </a:rPr>
              <a:t>xanh</a:t>
            </a:r>
            <a:endParaRPr lang="en-US" sz="2800" b="1" dirty="0">
              <a:solidFill>
                <a:srgbClr val="C00000"/>
              </a:solidFill>
              <a:latin typeface="UVN Sang Song Nang" panose="03030802040007090B04" pitchFamily="66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4809C10-5959-5A90-3E0F-17098D877795}"/>
              </a:ext>
            </a:extLst>
          </p:cNvPr>
          <p:cNvSpPr txBox="1"/>
          <p:nvPr/>
        </p:nvSpPr>
        <p:spPr>
          <a:xfrm>
            <a:off x="5379451" y="4100948"/>
            <a:ext cx="27446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70C0"/>
                </a:solidFill>
                <a:latin typeface="Shopee Display" pitchFamily="2" charset="0"/>
              </a:rPr>
              <a:t>Lứa</a:t>
            </a:r>
            <a:r>
              <a:rPr lang="en-US" sz="2400" b="1" dirty="0">
                <a:solidFill>
                  <a:srgbClr val="0070C0"/>
                </a:solidFill>
                <a:latin typeface="Shopee Display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Shopee Display" pitchFamily="2" charset="0"/>
              </a:rPr>
              <a:t>tuổi</a:t>
            </a:r>
            <a:r>
              <a:rPr lang="en-US" sz="2400" b="1" dirty="0">
                <a:solidFill>
                  <a:srgbClr val="0070C0"/>
                </a:solidFill>
                <a:latin typeface="Shopee Display" pitchFamily="2" charset="0"/>
              </a:rPr>
              <a:t>: 3 – 4 </a:t>
            </a:r>
            <a:r>
              <a:rPr lang="en-US" sz="2400" b="1" dirty="0" err="1">
                <a:solidFill>
                  <a:srgbClr val="0070C0"/>
                </a:solidFill>
                <a:latin typeface="Shopee Display" pitchFamily="2" charset="0"/>
              </a:rPr>
              <a:t>tuổi</a:t>
            </a:r>
            <a:endParaRPr lang="en-US" sz="2400" b="1" dirty="0">
              <a:solidFill>
                <a:srgbClr val="0070C0"/>
              </a:solidFill>
              <a:latin typeface="Shopee Display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B87129B-AE09-9DCA-C542-1B108176BD54}"/>
              </a:ext>
            </a:extLst>
          </p:cNvPr>
          <p:cNvSpPr txBox="1"/>
          <p:nvPr/>
        </p:nvSpPr>
        <p:spPr>
          <a:xfrm>
            <a:off x="4466098" y="4581103"/>
            <a:ext cx="45001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70C0"/>
                </a:solidFill>
                <a:latin typeface="Shopee Display" pitchFamily="2" charset="0"/>
              </a:rPr>
              <a:t>Giáo</a:t>
            </a:r>
            <a:r>
              <a:rPr lang="en-US" sz="2400" b="1" dirty="0">
                <a:solidFill>
                  <a:srgbClr val="0070C0"/>
                </a:solidFill>
                <a:latin typeface="Shopee Display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Shopee Display" pitchFamily="2" charset="0"/>
              </a:rPr>
              <a:t>viên</a:t>
            </a:r>
            <a:r>
              <a:rPr lang="en-US" sz="2400" b="1" dirty="0">
                <a:solidFill>
                  <a:srgbClr val="0070C0"/>
                </a:solidFill>
                <a:latin typeface="Shopee Display" pitchFamily="2" charset="0"/>
              </a:rPr>
              <a:t>: </a:t>
            </a:r>
            <a:r>
              <a:rPr lang="en-US" sz="2400" b="1" dirty="0" err="1" smtClean="0">
                <a:solidFill>
                  <a:srgbClr val="0070C0"/>
                </a:solidFill>
                <a:latin typeface="Shopee Display" pitchFamily="2" charset="0"/>
              </a:rPr>
              <a:t>Nguyễn</a:t>
            </a:r>
            <a:r>
              <a:rPr lang="en-US" sz="2400" b="1" dirty="0" smtClean="0">
                <a:solidFill>
                  <a:srgbClr val="0070C0"/>
                </a:solidFill>
                <a:latin typeface="Shopee Display" pitchFamily="2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Shopee Display" pitchFamily="2" charset="0"/>
              </a:rPr>
              <a:t>Thị</a:t>
            </a:r>
            <a:r>
              <a:rPr lang="en-US" sz="2400" b="1" dirty="0" smtClean="0">
                <a:solidFill>
                  <a:srgbClr val="0070C0"/>
                </a:solidFill>
                <a:latin typeface="Shopee Display" pitchFamily="2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Shopee Display" pitchFamily="2" charset="0"/>
              </a:rPr>
              <a:t>Hương</a:t>
            </a:r>
            <a:endParaRPr lang="en-US" sz="2400" b="1" dirty="0">
              <a:solidFill>
                <a:srgbClr val="0070C0"/>
              </a:solidFill>
              <a:latin typeface="Shopee Display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30" b="95985" l="9632" r="898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7074" y="841752"/>
            <a:ext cx="2151888" cy="1670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4650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A63A4B5-4208-4B0E-B091-5A06BD4185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BD081B21-EA15-50F5-61B6-B8D478727AC5}"/>
              </a:ext>
            </a:extLst>
          </p:cNvPr>
          <p:cNvGrpSpPr/>
          <p:nvPr/>
        </p:nvGrpSpPr>
        <p:grpSpPr>
          <a:xfrm>
            <a:off x="120072" y="101600"/>
            <a:ext cx="5388615" cy="609600"/>
            <a:chOff x="120072" y="101600"/>
            <a:chExt cx="5388615" cy="609600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A43AAD7F-5551-CF32-94AB-34BD6639DF31}"/>
                </a:ext>
              </a:extLst>
            </p:cNvPr>
            <p:cNvSpPr/>
            <p:nvPr/>
          </p:nvSpPr>
          <p:spPr>
            <a:xfrm>
              <a:off x="120072" y="101600"/>
              <a:ext cx="5388615" cy="6096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69ACB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Graphic 6" descr="Deciduous tree">
              <a:extLst>
                <a:ext uri="{FF2B5EF4-FFF2-40B4-BE49-F238E27FC236}">
                  <a16:creationId xmlns:a16="http://schemas.microsoft.com/office/drawing/2014/main" id="{6E7595A0-6299-AFE5-6D65-84BA7328101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189345" y="170872"/>
              <a:ext cx="471055" cy="471055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71A63C5-F88E-CAC1-B0F4-04A3C65085B1}"/>
                </a:ext>
              </a:extLst>
            </p:cNvPr>
            <p:cNvSpPr txBox="1"/>
            <p:nvPr/>
          </p:nvSpPr>
          <p:spPr>
            <a:xfrm>
              <a:off x="591956" y="187872"/>
              <a:ext cx="491673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0070C0"/>
                  </a:solidFill>
                  <a:latin typeface="Shopee Display" pitchFamily="2" charset="0"/>
                </a:rPr>
                <a:t>LỢI ÍCH CỦA CÂY XANH VỚI ĐỜI SỐNG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667CA19-1A00-9145-5F3A-39DD2C838A4A}"/>
              </a:ext>
            </a:extLst>
          </p:cNvPr>
          <p:cNvGrpSpPr/>
          <p:nvPr/>
        </p:nvGrpSpPr>
        <p:grpSpPr>
          <a:xfrm>
            <a:off x="1932546" y="873124"/>
            <a:ext cx="3474720" cy="5508625"/>
            <a:chOff x="230505" y="1082312"/>
            <a:chExt cx="3474720" cy="5508625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A0BBF162-536B-4B2A-E0CB-3B8D7394F6FB}"/>
                </a:ext>
              </a:extLst>
            </p:cNvPr>
            <p:cNvSpPr/>
            <p:nvPr/>
          </p:nvSpPr>
          <p:spPr>
            <a:xfrm>
              <a:off x="230505" y="1082312"/>
              <a:ext cx="3474720" cy="5508625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69ACB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861AF7D6-54EF-20D0-247A-95EAF7D0F4EF}"/>
                </a:ext>
              </a:extLst>
            </p:cNvPr>
            <p:cNvSpPr/>
            <p:nvPr/>
          </p:nvSpPr>
          <p:spPr>
            <a:xfrm>
              <a:off x="268605" y="1187087"/>
              <a:ext cx="3405868" cy="2251075"/>
            </a:xfrm>
            <a:prstGeom prst="roundRect">
              <a:avLst>
                <a:gd name="adj" fmla="val 19988"/>
              </a:avLst>
            </a:prstGeom>
            <a:blipFill dpi="0" rotWithShape="1">
              <a:blip r:embed="rId6"/>
              <a:srcRect/>
              <a:stretch>
                <a:fillRect l="-2000" t="-2000" r="-2000" b="-2000"/>
              </a:stretch>
            </a:blipFill>
            <a:ln w="381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ADFFBF2-2312-F6CA-4E68-994E0031FC74}"/>
                </a:ext>
              </a:extLst>
            </p:cNvPr>
            <p:cNvSpPr txBox="1"/>
            <p:nvPr/>
          </p:nvSpPr>
          <p:spPr>
            <a:xfrm>
              <a:off x="1097275" y="5819412"/>
              <a:ext cx="174118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 err="1">
                  <a:solidFill>
                    <a:srgbClr val="0070C0"/>
                  </a:solidFill>
                  <a:latin typeface="Shopee Display" pitchFamily="2" charset="0"/>
                </a:rPr>
                <a:t>Cây</a:t>
              </a:r>
              <a:r>
                <a:rPr lang="en-US" sz="3200" b="1" dirty="0">
                  <a:solidFill>
                    <a:srgbClr val="0070C0"/>
                  </a:solidFill>
                  <a:latin typeface="Shopee Display" pitchFamily="2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Shopee Display" pitchFamily="2" charset="0"/>
                </a:rPr>
                <a:t>hoa</a:t>
              </a:r>
              <a:endParaRPr lang="en-US" sz="3200" b="1" dirty="0">
                <a:solidFill>
                  <a:srgbClr val="0070C0"/>
                </a:solidFill>
                <a:latin typeface="Shopee Display" pitchFamily="2" charset="0"/>
              </a:endParaRPr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517F9D48-F582-F28A-5084-57E768F2F514}"/>
                </a:ext>
              </a:extLst>
            </p:cNvPr>
            <p:cNvSpPr/>
            <p:nvPr/>
          </p:nvSpPr>
          <p:spPr>
            <a:xfrm>
              <a:off x="268605" y="3559388"/>
              <a:ext cx="3405868" cy="2251075"/>
            </a:xfrm>
            <a:prstGeom prst="roundRect">
              <a:avLst>
                <a:gd name="adj" fmla="val 19988"/>
              </a:avLst>
            </a:prstGeom>
            <a:blipFill dpi="0" rotWithShape="1">
              <a:blip r:embed="rId7"/>
              <a:srcRect/>
              <a:stretch>
                <a:fillRect l="-2000" t="-2000" r="-2000" b="-2000"/>
              </a:stretch>
            </a:blipFill>
            <a:ln w="381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FC061665-11DA-A613-A345-D7F919E2576B}"/>
              </a:ext>
            </a:extLst>
          </p:cNvPr>
          <p:cNvGrpSpPr/>
          <p:nvPr/>
        </p:nvGrpSpPr>
        <p:grpSpPr>
          <a:xfrm>
            <a:off x="6727584" y="873124"/>
            <a:ext cx="3474720" cy="5508625"/>
            <a:chOff x="230505" y="1082312"/>
            <a:chExt cx="3474720" cy="5508625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BC2E6534-7773-9AC6-771D-85499C42D50E}"/>
                </a:ext>
              </a:extLst>
            </p:cNvPr>
            <p:cNvSpPr/>
            <p:nvPr/>
          </p:nvSpPr>
          <p:spPr>
            <a:xfrm>
              <a:off x="230505" y="1082312"/>
              <a:ext cx="3474720" cy="5508625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69ACB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8F9400DC-C056-1469-BB6C-70BBD0A5DF1E}"/>
                </a:ext>
              </a:extLst>
            </p:cNvPr>
            <p:cNvSpPr/>
            <p:nvPr/>
          </p:nvSpPr>
          <p:spPr>
            <a:xfrm>
              <a:off x="268605" y="1187087"/>
              <a:ext cx="3405868" cy="2251075"/>
            </a:xfrm>
            <a:prstGeom prst="roundRect">
              <a:avLst>
                <a:gd name="adj" fmla="val 19988"/>
              </a:avLst>
            </a:prstGeom>
            <a:blipFill dpi="0" rotWithShape="1">
              <a:blip r:embed="rId8"/>
              <a:srcRect/>
              <a:stretch>
                <a:fillRect l="-2000" t="-2000" r="-2000" b="-2000"/>
              </a:stretch>
            </a:blipFill>
            <a:ln w="381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C21BFB7-2686-37C7-8049-A31EC39773A4}"/>
                </a:ext>
              </a:extLst>
            </p:cNvPr>
            <p:cNvSpPr txBox="1"/>
            <p:nvPr/>
          </p:nvSpPr>
          <p:spPr>
            <a:xfrm>
              <a:off x="992279" y="5819412"/>
              <a:ext cx="195117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 err="1">
                  <a:solidFill>
                    <a:srgbClr val="0070C0"/>
                  </a:solidFill>
                  <a:latin typeface="Shopee Display" pitchFamily="2" charset="0"/>
                </a:rPr>
                <a:t>Cây</a:t>
              </a:r>
              <a:r>
                <a:rPr lang="en-US" sz="3200" b="1" dirty="0">
                  <a:solidFill>
                    <a:srgbClr val="0070C0"/>
                  </a:solidFill>
                  <a:latin typeface="Shopee Display" pitchFamily="2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Shopee Display" pitchFamily="2" charset="0"/>
                </a:rPr>
                <a:t>cảnh</a:t>
              </a:r>
              <a:endParaRPr lang="en-US" sz="3200" b="1" dirty="0">
                <a:solidFill>
                  <a:srgbClr val="0070C0"/>
                </a:solidFill>
                <a:latin typeface="Shopee Display" pitchFamily="2" charset="0"/>
              </a:endParaRPr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1B0DAD79-C624-B7D1-3289-7F6FA3349560}"/>
                </a:ext>
              </a:extLst>
            </p:cNvPr>
            <p:cNvSpPr/>
            <p:nvPr/>
          </p:nvSpPr>
          <p:spPr>
            <a:xfrm>
              <a:off x="268605" y="3559388"/>
              <a:ext cx="3405868" cy="2251075"/>
            </a:xfrm>
            <a:prstGeom prst="roundRect">
              <a:avLst>
                <a:gd name="adj" fmla="val 19988"/>
              </a:avLst>
            </a:prstGeom>
            <a:blipFill dpi="0" rotWithShape="1">
              <a:blip r:embed="rId9"/>
              <a:srcRect/>
              <a:stretch>
                <a:fillRect l="-2000" t="-2000" r="-2000" b="-2000"/>
              </a:stretch>
            </a:blipFill>
            <a:ln w="381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764100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67104B1-56DB-0B66-17DA-EFEE8E32D7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9F8DF73E-DB18-D098-A21C-796FF11A402C}"/>
              </a:ext>
            </a:extLst>
          </p:cNvPr>
          <p:cNvGrpSpPr/>
          <p:nvPr/>
        </p:nvGrpSpPr>
        <p:grpSpPr>
          <a:xfrm>
            <a:off x="1768494" y="683490"/>
            <a:ext cx="8578812" cy="4705927"/>
            <a:chOff x="1768494" y="683490"/>
            <a:chExt cx="8578812" cy="4705927"/>
          </a:xfrm>
        </p:grpSpPr>
        <p:pic>
          <p:nvPicPr>
            <p:cNvPr id="2" name="图片 2">
              <a:extLst>
                <a:ext uri="{FF2B5EF4-FFF2-40B4-BE49-F238E27FC236}">
                  <a16:creationId xmlns:a16="http://schemas.microsoft.com/office/drawing/2014/main" id="{15B4BA75-EFCB-40E6-7855-F93AD5E3392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68494" y="683490"/>
              <a:ext cx="8578812" cy="4705927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FB9DA280-9366-20E7-5544-614D7C35A5F5}"/>
                </a:ext>
              </a:extLst>
            </p:cNvPr>
            <p:cNvSpPr txBox="1"/>
            <p:nvPr/>
          </p:nvSpPr>
          <p:spPr>
            <a:xfrm>
              <a:off x="2964748" y="2013533"/>
              <a:ext cx="6186309" cy="24178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3600" b="1" dirty="0">
                  <a:solidFill>
                    <a:schemeClr val="bg1"/>
                  </a:solidFill>
                  <a:latin typeface="Shopee Display" pitchFamily="2" charset="0"/>
                </a:rPr>
                <a:t>HOẠT ĐỘNG 3</a:t>
              </a:r>
            </a:p>
            <a:p>
              <a:pPr algn="ctr">
                <a:lnSpc>
                  <a:spcPct val="150000"/>
                </a:lnSpc>
              </a:pPr>
              <a:r>
                <a:rPr lang="en-US" sz="3600" b="1" dirty="0">
                  <a:solidFill>
                    <a:schemeClr val="bg1"/>
                  </a:solidFill>
                  <a:latin typeface="Shopee Display" pitchFamily="2" charset="0"/>
                </a:rPr>
                <a:t>NHỮNG TÁC HẠI CỦA CON </a:t>
              </a:r>
            </a:p>
            <a:p>
              <a:pPr algn="ctr">
                <a:lnSpc>
                  <a:spcPct val="150000"/>
                </a:lnSpc>
              </a:pPr>
              <a:r>
                <a:rPr lang="en-US" sz="3600" b="1" dirty="0">
                  <a:solidFill>
                    <a:schemeClr val="bg1"/>
                  </a:solidFill>
                  <a:latin typeface="Shopee Display" pitchFamily="2" charset="0"/>
                </a:rPr>
                <a:t>NGƯỜI ĐỚI VỚI CÂY XANH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2607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B25C0E8-484C-42F8-8991-96E56FD97B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045FA397-2131-A7DE-2AEE-ABA1977BC25A}"/>
              </a:ext>
            </a:extLst>
          </p:cNvPr>
          <p:cNvGrpSpPr/>
          <p:nvPr/>
        </p:nvGrpSpPr>
        <p:grpSpPr>
          <a:xfrm>
            <a:off x="120072" y="101600"/>
            <a:ext cx="7238381" cy="609600"/>
            <a:chOff x="120072" y="101600"/>
            <a:chExt cx="7238381" cy="609600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38199426-6BD6-F6F8-03A8-C5DE581FFC1F}"/>
                </a:ext>
              </a:extLst>
            </p:cNvPr>
            <p:cNvSpPr/>
            <p:nvPr/>
          </p:nvSpPr>
          <p:spPr>
            <a:xfrm>
              <a:off x="120072" y="101600"/>
              <a:ext cx="7238381" cy="6096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69ACB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Graphic 6" descr="Deciduous tree">
              <a:extLst>
                <a:ext uri="{FF2B5EF4-FFF2-40B4-BE49-F238E27FC236}">
                  <a16:creationId xmlns:a16="http://schemas.microsoft.com/office/drawing/2014/main" id="{04704655-3963-6119-F96D-6D1760587F3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189345" y="170872"/>
              <a:ext cx="471055" cy="471055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9695066-1FB6-FC9B-A58B-5DD2ADCD3D9A}"/>
                </a:ext>
              </a:extLst>
            </p:cNvPr>
            <p:cNvSpPr txBox="1"/>
            <p:nvPr/>
          </p:nvSpPr>
          <p:spPr>
            <a:xfrm>
              <a:off x="571017" y="187872"/>
              <a:ext cx="678743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0070C0"/>
                  </a:solidFill>
                  <a:latin typeface="Shopee Display" pitchFamily="2" charset="0"/>
                </a:rPr>
                <a:t>NHỮNG TÁC HẠI CỦA CON NGƯỜI ĐỚI VỚI CÂY XANH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66A3F84-1D10-6329-A17B-76F49F0A1997}"/>
              </a:ext>
            </a:extLst>
          </p:cNvPr>
          <p:cNvGrpSpPr/>
          <p:nvPr/>
        </p:nvGrpSpPr>
        <p:grpSpPr>
          <a:xfrm>
            <a:off x="1581150" y="1200150"/>
            <a:ext cx="8982075" cy="4133850"/>
            <a:chOff x="1581150" y="1200150"/>
            <a:chExt cx="8982075" cy="4133850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4E1CEEC0-33BF-020E-D38A-2864491D1F00}"/>
                </a:ext>
              </a:extLst>
            </p:cNvPr>
            <p:cNvSpPr/>
            <p:nvPr/>
          </p:nvSpPr>
          <p:spPr>
            <a:xfrm>
              <a:off x="1581150" y="1200150"/>
              <a:ext cx="8982075" cy="4133850"/>
            </a:xfrm>
            <a:prstGeom prst="roundRect">
              <a:avLst/>
            </a:prstGeom>
            <a:solidFill>
              <a:schemeClr val="bg1">
                <a:alpha val="70000"/>
              </a:schemeClr>
            </a:solidFill>
            <a:ln w="38100">
              <a:solidFill>
                <a:srgbClr val="69ACB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EFF8069-49D4-EBDB-8C4E-BBECB98E992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35" t="1192" r="1729" b="1092"/>
            <a:stretch/>
          </p:blipFill>
          <p:spPr>
            <a:xfrm>
              <a:off x="1851424" y="1323367"/>
              <a:ext cx="4057650" cy="2762857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D612950-CDA1-B215-6D97-0B6AE8F9EEF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8" t="1737" r="3529" b="1791"/>
            <a:stretch/>
          </p:blipFill>
          <p:spPr>
            <a:xfrm>
              <a:off x="6181242" y="1323368"/>
              <a:ext cx="4159334" cy="2762856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AE18E5C-0939-755A-8FDC-F4F637489C96}"/>
                </a:ext>
              </a:extLst>
            </p:cNvPr>
            <p:cNvSpPr txBox="1"/>
            <p:nvPr/>
          </p:nvSpPr>
          <p:spPr>
            <a:xfrm>
              <a:off x="4278406" y="4467225"/>
              <a:ext cx="355898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000" b="1" dirty="0" err="1">
                  <a:solidFill>
                    <a:srgbClr val="0070C0"/>
                  </a:solidFill>
                  <a:latin typeface="Shopee Display" pitchFamily="2" charset="0"/>
                </a:rPr>
                <a:t>Chặt</a:t>
              </a:r>
              <a:r>
                <a:rPr lang="en-US" sz="4000" b="1" dirty="0">
                  <a:solidFill>
                    <a:srgbClr val="0070C0"/>
                  </a:solidFill>
                  <a:latin typeface="Shopee Display" pitchFamily="2" charset="0"/>
                </a:rPr>
                <a:t> </a:t>
              </a:r>
              <a:r>
                <a:rPr lang="en-US" sz="4000" b="1" dirty="0" err="1">
                  <a:solidFill>
                    <a:srgbClr val="0070C0"/>
                  </a:solidFill>
                  <a:latin typeface="Shopee Display" pitchFamily="2" charset="0"/>
                </a:rPr>
                <a:t>phá</a:t>
              </a:r>
              <a:r>
                <a:rPr lang="en-US" sz="4000" b="1" dirty="0">
                  <a:solidFill>
                    <a:srgbClr val="0070C0"/>
                  </a:solidFill>
                  <a:latin typeface="Shopee Display" pitchFamily="2" charset="0"/>
                </a:rPr>
                <a:t> </a:t>
              </a:r>
              <a:r>
                <a:rPr lang="en-US" sz="4000" b="1" dirty="0" err="1">
                  <a:solidFill>
                    <a:srgbClr val="0070C0"/>
                  </a:solidFill>
                  <a:latin typeface="Shopee Display" pitchFamily="2" charset="0"/>
                </a:rPr>
                <a:t>rừng</a:t>
              </a:r>
              <a:endParaRPr lang="en-US" sz="4000" b="1" dirty="0">
                <a:solidFill>
                  <a:srgbClr val="0070C0"/>
                </a:solidFill>
                <a:latin typeface="Shopee Display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13847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CDFDAFD-1A90-A50E-64D1-6717D06C1B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40909D58-FEF9-B2A6-37BB-EDB0F391965F}"/>
              </a:ext>
            </a:extLst>
          </p:cNvPr>
          <p:cNvGrpSpPr/>
          <p:nvPr/>
        </p:nvGrpSpPr>
        <p:grpSpPr>
          <a:xfrm>
            <a:off x="120072" y="101600"/>
            <a:ext cx="7238381" cy="609600"/>
            <a:chOff x="120072" y="101600"/>
            <a:chExt cx="7238381" cy="609600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EB4C016D-D503-8CE8-ACFD-C4F878779B10}"/>
                </a:ext>
              </a:extLst>
            </p:cNvPr>
            <p:cNvSpPr/>
            <p:nvPr/>
          </p:nvSpPr>
          <p:spPr>
            <a:xfrm>
              <a:off x="120072" y="101600"/>
              <a:ext cx="7238381" cy="6096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69ACB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Graphic 6" descr="Deciduous tree">
              <a:extLst>
                <a:ext uri="{FF2B5EF4-FFF2-40B4-BE49-F238E27FC236}">
                  <a16:creationId xmlns:a16="http://schemas.microsoft.com/office/drawing/2014/main" id="{19092EC2-E347-F94C-21DB-7DF19C082F1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189345" y="170872"/>
              <a:ext cx="471055" cy="471055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6C61770-8AD7-AAE6-6EF3-335EC5882BE4}"/>
                </a:ext>
              </a:extLst>
            </p:cNvPr>
            <p:cNvSpPr txBox="1"/>
            <p:nvPr/>
          </p:nvSpPr>
          <p:spPr>
            <a:xfrm>
              <a:off x="571017" y="187872"/>
              <a:ext cx="678743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0070C0"/>
                  </a:solidFill>
                  <a:latin typeface="Shopee Display" pitchFamily="2" charset="0"/>
                </a:rPr>
                <a:t>NHỮNG TÁC HẠI CỦA CON NGƯỜI ĐỚI VỚI CÂY XANH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30EF85F-555F-5F95-EC93-57CE6B1D8C0A}"/>
              </a:ext>
            </a:extLst>
          </p:cNvPr>
          <p:cNvGrpSpPr/>
          <p:nvPr/>
        </p:nvGrpSpPr>
        <p:grpSpPr>
          <a:xfrm>
            <a:off x="1581150" y="1200150"/>
            <a:ext cx="8982075" cy="4133850"/>
            <a:chOff x="1581150" y="1200150"/>
            <a:chExt cx="8982075" cy="4133850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1BB4C323-3576-E33C-7A80-009AC1B87403}"/>
                </a:ext>
              </a:extLst>
            </p:cNvPr>
            <p:cNvSpPr/>
            <p:nvPr/>
          </p:nvSpPr>
          <p:spPr>
            <a:xfrm>
              <a:off x="1581150" y="1200150"/>
              <a:ext cx="8982075" cy="4133850"/>
            </a:xfrm>
            <a:prstGeom prst="roundRect">
              <a:avLst/>
            </a:prstGeom>
            <a:solidFill>
              <a:schemeClr val="bg1">
                <a:alpha val="70000"/>
              </a:schemeClr>
            </a:solidFill>
            <a:ln w="38100">
              <a:solidFill>
                <a:srgbClr val="69ACB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F1E7C9A8-B3E5-0EEB-DC06-212180C1606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393" b="22393"/>
            <a:stretch/>
          </p:blipFill>
          <p:spPr>
            <a:xfrm>
              <a:off x="1851424" y="1323367"/>
              <a:ext cx="4057650" cy="2762857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9290157-0760-90F7-92A1-25C31466E07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111" b="23111"/>
            <a:stretch/>
          </p:blipFill>
          <p:spPr>
            <a:xfrm>
              <a:off x="6181242" y="1323368"/>
              <a:ext cx="4159334" cy="2762856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9F56180-63BD-4C8B-8326-B5D89B23129A}"/>
                </a:ext>
              </a:extLst>
            </p:cNvPr>
            <p:cNvSpPr txBox="1"/>
            <p:nvPr/>
          </p:nvSpPr>
          <p:spPr>
            <a:xfrm>
              <a:off x="4945257" y="4467225"/>
              <a:ext cx="222528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000" b="1" dirty="0" err="1">
                  <a:solidFill>
                    <a:srgbClr val="0070C0"/>
                  </a:solidFill>
                  <a:latin typeface="Shopee Display" pitchFamily="2" charset="0"/>
                </a:rPr>
                <a:t>Đốt</a:t>
              </a:r>
              <a:r>
                <a:rPr lang="en-US" sz="4000" b="1" dirty="0">
                  <a:solidFill>
                    <a:srgbClr val="0070C0"/>
                  </a:solidFill>
                  <a:latin typeface="Shopee Display" pitchFamily="2" charset="0"/>
                </a:rPr>
                <a:t> </a:t>
              </a:r>
              <a:r>
                <a:rPr lang="en-US" sz="4000" b="1" dirty="0" err="1">
                  <a:solidFill>
                    <a:srgbClr val="0070C0"/>
                  </a:solidFill>
                  <a:latin typeface="Shopee Display" pitchFamily="2" charset="0"/>
                </a:rPr>
                <a:t>rừng</a:t>
              </a:r>
              <a:endParaRPr lang="en-US" sz="4000" b="1" dirty="0">
                <a:solidFill>
                  <a:srgbClr val="0070C0"/>
                </a:solidFill>
                <a:latin typeface="Shopee Display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94720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574EF1A-9420-05BF-8FF6-639B84681E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9F85DACE-5BB7-EBA3-81A0-FC755DC8A217}"/>
              </a:ext>
            </a:extLst>
          </p:cNvPr>
          <p:cNvGrpSpPr/>
          <p:nvPr/>
        </p:nvGrpSpPr>
        <p:grpSpPr>
          <a:xfrm>
            <a:off x="120072" y="101600"/>
            <a:ext cx="7238381" cy="609600"/>
            <a:chOff x="120072" y="101600"/>
            <a:chExt cx="7238381" cy="609600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7D53F84D-7BDA-C7AD-E44B-4F2B101883C9}"/>
                </a:ext>
              </a:extLst>
            </p:cNvPr>
            <p:cNvSpPr/>
            <p:nvPr/>
          </p:nvSpPr>
          <p:spPr>
            <a:xfrm>
              <a:off x="120072" y="101600"/>
              <a:ext cx="7238381" cy="6096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69ACB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Graphic 6" descr="Deciduous tree">
              <a:extLst>
                <a:ext uri="{FF2B5EF4-FFF2-40B4-BE49-F238E27FC236}">
                  <a16:creationId xmlns:a16="http://schemas.microsoft.com/office/drawing/2014/main" id="{763876E1-FC48-7CFC-7D22-C51A6ADD554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189345" y="170872"/>
              <a:ext cx="471055" cy="471055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1BAEA1F-87AF-CFA9-0E4B-ECBE2952FB50}"/>
                </a:ext>
              </a:extLst>
            </p:cNvPr>
            <p:cNvSpPr txBox="1"/>
            <p:nvPr/>
          </p:nvSpPr>
          <p:spPr>
            <a:xfrm>
              <a:off x="571017" y="187872"/>
              <a:ext cx="678743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0070C0"/>
                  </a:solidFill>
                  <a:latin typeface="Shopee Display" pitchFamily="2" charset="0"/>
                </a:rPr>
                <a:t>NHỮNG TÁC HẠI CỦA CON NGƯỜI ĐỚI VỚI CÂY XANH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0DFCAA7-861F-194B-A63D-090E873398B1}"/>
              </a:ext>
            </a:extLst>
          </p:cNvPr>
          <p:cNvGrpSpPr/>
          <p:nvPr/>
        </p:nvGrpSpPr>
        <p:grpSpPr>
          <a:xfrm>
            <a:off x="1581150" y="1200150"/>
            <a:ext cx="8982075" cy="4133850"/>
            <a:chOff x="1581150" y="1200150"/>
            <a:chExt cx="8982075" cy="4133850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7C54771D-4081-035C-8893-15086EBC4546}"/>
                </a:ext>
              </a:extLst>
            </p:cNvPr>
            <p:cNvGrpSpPr/>
            <p:nvPr/>
          </p:nvGrpSpPr>
          <p:grpSpPr>
            <a:xfrm>
              <a:off x="1581150" y="1200150"/>
              <a:ext cx="8982075" cy="4133850"/>
              <a:chOff x="1581150" y="1200150"/>
              <a:chExt cx="8982075" cy="4133850"/>
            </a:xfrm>
          </p:grpSpPr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3A904CAF-E0F2-67F4-DB8D-94E324B1BBCA}"/>
                  </a:ext>
                </a:extLst>
              </p:cNvPr>
              <p:cNvSpPr/>
              <p:nvPr/>
            </p:nvSpPr>
            <p:spPr>
              <a:xfrm>
                <a:off x="1581150" y="1200150"/>
                <a:ext cx="8982075" cy="4133850"/>
              </a:xfrm>
              <a:prstGeom prst="roundRect">
                <a:avLst/>
              </a:prstGeom>
              <a:solidFill>
                <a:schemeClr val="bg1">
                  <a:alpha val="70000"/>
                </a:schemeClr>
              </a:solidFill>
              <a:ln w="38100">
                <a:solidFill>
                  <a:srgbClr val="69ACB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CF17359B-D594-5A98-CAA3-6A160CC941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2567" b="22567"/>
              <a:stretch/>
            </p:blipFill>
            <p:spPr>
              <a:xfrm>
                <a:off x="1851424" y="1323367"/>
                <a:ext cx="4057650" cy="2762857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</p:spPr>
          </p:pic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1F055EF-8549-1671-80CC-48F94CE537B6}"/>
                  </a:ext>
                </a:extLst>
              </p:cNvPr>
              <p:cNvSpPr txBox="1"/>
              <p:nvPr/>
            </p:nvSpPr>
            <p:spPr>
              <a:xfrm>
                <a:off x="2851761" y="4197957"/>
                <a:ext cx="2056974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000" b="1" dirty="0" err="1">
                    <a:solidFill>
                      <a:srgbClr val="0070C0"/>
                    </a:solidFill>
                    <a:latin typeface="Shopee Display" pitchFamily="2" charset="0"/>
                  </a:rPr>
                  <a:t>Bẻ</a:t>
                </a:r>
                <a:r>
                  <a:rPr lang="en-US" sz="4000" b="1" dirty="0">
                    <a:solidFill>
                      <a:srgbClr val="0070C0"/>
                    </a:solidFill>
                    <a:latin typeface="Shopee Display" pitchFamily="2" charset="0"/>
                  </a:rPr>
                  <a:t> </a:t>
                </a:r>
                <a:r>
                  <a:rPr lang="en-US" sz="4000" b="1" dirty="0" err="1">
                    <a:solidFill>
                      <a:srgbClr val="0070C0"/>
                    </a:solidFill>
                    <a:latin typeface="Shopee Display" pitchFamily="2" charset="0"/>
                  </a:rPr>
                  <a:t>cành</a:t>
                </a:r>
                <a:endParaRPr lang="en-US" sz="4000" b="1" dirty="0">
                  <a:solidFill>
                    <a:srgbClr val="0070C0"/>
                  </a:solidFill>
                  <a:latin typeface="Shopee Display" pitchFamily="2" charset="0"/>
                </a:endParaRP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13B44F6-1C6A-7E6D-5E85-204F2F97672C}"/>
                  </a:ext>
                </a:extLst>
              </p:cNvPr>
              <p:cNvSpPr txBox="1"/>
              <p:nvPr/>
            </p:nvSpPr>
            <p:spPr>
              <a:xfrm>
                <a:off x="6758131" y="4197957"/>
                <a:ext cx="3257623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000" b="1" dirty="0" err="1">
                    <a:solidFill>
                      <a:srgbClr val="0070C0"/>
                    </a:solidFill>
                    <a:latin typeface="Shopee Display" pitchFamily="2" charset="0"/>
                  </a:rPr>
                  <a:t>Giẫm</a:t>
                </a:r>
                <a:r>
                  <a:rPr lang="en-US" sz="4000" b="1" dirty="0">
                    <a:solidFill>
                      <a:srgbClr val="0070C0"/>
                    </a:solidFill>
                    <a:latin typeface="Shopee Display" pitchFamily="2" charset="0"/>
                  </a:rPr>
                  <a:t> </a:t>
                </a:r>
                <a:r>
                  <a:rPr lang="en-US" sz="4000" b="1" dirty="0" err="1">
                    <a:solidFill>
                      <a:srgbClr val="0070C0"/>
                    </a:solidFill>
                    <a:latin typeface="Shopee Display" pitchFamily="2" charset="0"/>
                  </a:rPr>
                  <a:t>lên</a:t>
                </a:r>
                <a:r>
                  <a:rPr lang="en-US" sz="4000" b="1" dirty="0">
                    <a:solidFill>
                      <a:srgbClr val="0070C0"/>
                    </a:solidFill>
                    <a:latin typeface="Shopee Display" pitchFamily="2" charset="0"/>
                  </a:rPr>
                  <a:t> </a:t>
                </a:r>
                <a:r>
                  <a:rPr lang="en-US" sz="4000" b="1" dirty="0" err="1">
                    <a:solidFill>
                      <a:srgbClr val="0070C0"/>
                    </a:solidFill>
                    <a:latin typeface="Shopee Display" pitchFamily="2" charset="0"/>
                  </a:rPr>
                  <a:t>hoa</a:t>
                </a:r>
                <a:endParaRPr lang="en-US" sz="4000" b="1" dirty="0">
                  <a:solidFill>
                    <a:srgbClr val="0070C0"/>
                  </a:solidFill>
                  <a:latin typeface="Shopee Display" pitchFamily="2" charset="0"/>
                </a:endParaRPr>
              </a:p>
            </p:txBody>
          </p:sp>
        </p:grp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269A3EB-D337-5659-E13F-182E40B04E0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3399" y="1319213"/>
              <a:ext cx="4117177" cy="2762857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1807144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7771F49-F60D-C7B7-96CE-8F43E8CD69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CE71F74B-DCE6-F68D-2FFD-2F8D1FBBFBBF}"/>
              </a:ext>
            </a:extLst>
          </p:cNvPr>
          <p:cNvGrpSpPr/>
          <p:nvPr/>
        </p:nvGrpSpPr>
        <p:grpSpPr>
          <a:xfrm>
            <a:off x="120072" y="101600"/>
            <a:ext cx="7238381" cy="609600"/>
            <a:chOff x="120072" y="101600"/>
            <a:chExt cx="7238381" cy="609600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79DB4463-D09F-A357-9287-31837631ADD8}"/>
                </a:ext>
              </a:extLst>
            </p:cNvPr>
            <p:cNvSpPr/>
            <p:nvPr/>
          </p:nvSpPr>
          <p:spPr>
            <a:xfrm>
              <a:off x="120072" y="101600"/>
              <a:ext cx="7238381" cy="6096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69ACB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Graphic 6" descr="Deciduous tree">
              <a:extLst>
                <a:ext uri="{FF2B5EF4-FFF2-40B4-BE49-F238E27FC236}">
                  <a16:creationId xmlns:a16="http://schemas.microsoft.com/office/drawing/2014/main" id="{DE9626B6-F240-3003-C5D0-3B616DD3734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189345" y="170872"/>
              <a:ext cx="471055" cy="471055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F3DECBC-41ED-D020-4821-8DCD0D03CDF1}"/>
                </a:ext>
              </a:extLst>
            </p:cNvPr>
            <p:cNvSpPr txBox="1"/>
            <p:nvPr/>
          </p:nvSpPr>
          <p:spPr>
            <a:xfrm>
              <a:off x="571017" y="187872"/>
              <a:ext cx="678743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0070C0"/>
                  </a:solidFill>
                  <a:latin typeface="Shopee Display" pitchFamily="2" charset="0"/>
                </a:rPr>
                <a:t>NHỮNG TÁC HẠI CỦA CON NGƯỜI ĐỚI VỚI CÂY XANH</a:t>
              </a: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AF18E93E-D2D6-DF65-478F-EB665C15F32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034" y="1612353"/>
            <a:ext cx="2404701" cy="5057775"/>
          </a:xfrm>
          <a:prstGeom prst="rect">
            <a:avLst/>
          </a:prstGeom>
        </p:spPr>
      </p:pic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id="{B6531ADE-C087-C073-305E-9EF5880C72C5}"/>
              </a:ext>
            </a:extLst>
          </p:cNvPr>
          <p:cNvSpPr/>
          <p:nvPr/>
        </p:nvSpPr>
        <p:spPr>
          <a:xfrm>
            <a:off x="5622179" y="1610332"/>
            <a:ext cx="5210175" cy="2971800"/>
          </a:xfrm>
          <a:prstGeom prst="wedgeRoundRectCallout">
            <a:avLst>
              <a:gd name="adj1" fmla="val -84818"/>
              <a:gd name="adj2" fmla="val -27885"/>
              <a:gd name="adj3" fmla="val 16667"/>
            </a:avLst>
          </a:prstGeom>
          <a:solidFill>
            <a:schemeClr val="bg1"/>
          </a:solidFill>
          <a:ln w="38100">
            <a:solidFill>
              <a:srgbClr val="69ACB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0070C0"/>
                </a:solidFill>
                <a:latin typeface="Shopee Display" pitchFamily="2" charset="0"/>
              </a:rPr>
              <a:t>Chuyện</a:t>
            </a:r>
            <a:r>
              <a:rPr lang="en-US" sz="4000" b="1" dirty="0">
                <a:solidFill>
                  <a:srgbClr val="0070C0"/>
                </a:solidFill>
                <a:latin typeface="Shopee Display" pitchFamily="2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Shopee Display" pitchFamily="2" charset="0"/>
              </a:rPr>
              <a:t>gì</a:t>
            </a:r>
            <a:r>
              <a:rPr lang="en-US" sz="4000" b="1" dirty="0">
                <a:solidFill>
                  <a:srgbClr val="0070C0"/>
                </a:solidFill>
                <a:latin typeface="Shopee Display" pitchFamily="2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Shopee Display" pitchFamily="2" charset="0"/>
              </a:rPr>
              <a:t>sẽ</a:t>
            </a:r>
            <a:r>
              <a:rPr lang="en-US" sz="4000" b="1" dirty="0">
                <a:solidFill>
                  <a:srgbClr val="0070C0"/>
                </a:solidFill>
                <a:latin typeface="Shopee Display" pitchFamily="2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Shopee Display" pitchFamily="2" charset="0"/>
              </a:rPr>
              <a:t>xảy</a:t>
            </a:r>
            <a:r>
              <a:rPr lang="en-US" sz="4000" b="1" dirty="0">
                <a:solidFill>
                  <a:srgbClr val="0070C0"/>
                </a:solidFill>
                <a:latin typeface="Shopee Display" pitchFamily="2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Shopee Display" pitchFamily="2" charset="0"/>
              </a:rPr>
              <a:t>ra</a:t>
            </a:r>
            <a:r>
              <a:rPr lang="en-US" sz="4000" b="1" dirty="0">
                <a:solidFill>
                  <a:srgbClr val="0070C0"/>
                </a:solidFill>
                <a:latin typeface="Shopee Display" pitchFamily="2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Shopee Display" pitchFamily="2" charset="0"/>
              </a:rPr>
              <a:t>khi</a:t>
            </a:r>
            <a:r>
              <a:rPr lang="en-US" sz="4000" b="1" dirty="0">
                <a:solidFill>
                  <a:srgbClr val="0070C0"/>
                </a:solidFill>
                <a:latin typeface="Shopee Display" pitchFamily="2" charset="0"/>
              </a:rPr>
              <a:t> con </a:t>
            </a:r>
            <a:r>
              <a:rPr lang="en-US" sz="4000" b="1" dirty="0" err="1">
                <a:solidFill>
                  <a:srgbClr val="0070C0"/>
                </a:solidFill>
                <a:latin typeface="Shopee Display" pitchFamily="2" charset="0"/>
              </a:rPr>
              <a:t>người</a:t>
            </a:r>
            <a:r>
              <a:rPr lang="en-US" sz="4000" b="1" dirty="0">
                <a:solidFill>
                  <a:srgbClr val="0070C0"/>
                </a:solidFill>
                <a:latin typeface="Shopee Display" pitchFamily="2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Shopee Display" pitchFamily="2" charset="0"/>
              </a:rPr>
              <a:t>không</a:t>
            </a:r>
            <a:r>
              <a:rPr lang="en-US" sz="4000" b="1" dirty="0">
                <a:solidFill>
                  <a:srgbClr val="0070C0"/>
                </a:solidFill>
                <a:latin typeface="Shopee Display" pitchFamily="2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Shopee Display" pitchFamily="2" charset="0"/>
              </a:rPr>
              <a:t>chăm</a:t>
            </a:r>
            <a:r>
              <a:rPr lang="en-US" sz="4000" b="1" dirty="0">
                <a:solidFill>
                  <a:srgbClr val="0070C0"/>
                </a:solidFill>
                <a:latin typeface="Shopee Display" pitchFamily="2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Shopee Display" pitchFamily="2" charset="0"/>
              </a:rPr>
              <a:t>sóc</a:t>
            </a:r>
            <a:r>
              <a:rPr lang="en-US" sz="4000" b="1" dirty="0">
                <a:solidFill>
                  <a:srgbClr val="0070C0"/>
                </a:solidFill>
                <a:latin typeface="Shopee Display" pitchFamily="2" charset="0"/>
              </a:rPr>
              <a:t>, </a:t>
            </a:r>
            <a:r>
              <a:rPr lang="en-US" sz="4000" b="1" dirty="0" err="1">
                <a:solidFill>
                  <a:srgbClr val="0070C0"/>
                </a:solidFill>
                <a:latin typeface="Shopee Display" pitchFamily="2" charset="0"/>
              </a:rPr>
              <a:t>bảo</a:t>
            </a:r>
            <a:r>
              <a:rPr lang="en-US" sz="4000" b="1" dirty="0">
                <a:solidFill>
                  <a:srgbClr val="0070C0"/>
                </a:solidFill>
                <a:latin typeface="Shopee Display" pitchFamily="2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Shopee Display" pitchFamily="2" charset="0"/>
              </a:rPr>
              <a:t>vệ</a:t>
            </a:r>
            <a:r>
              <a:rPr lang="en-US" sz="4000" b="1" dirty="0">
                <a:solidFill>
                  <a:srgbClr val="0070C0"/>
                </a:solidFill>
                <a:latin typeface="Shopee Display" pitchFamily="2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Shopee Display" pitchFamily="2" charset="0"/>
              </a:rPr>
              <a:t>cây</a:t>
            </a:r>
            <a:r>
              <a:rPr lang="en-US" sz="4000" b="1" dirty="0">
                <a:solidFill>
                  <a:srgbClr val="0070C0"/>
                </a:solidFill>
                <a:latin typeface="Shopee Display" pitchFamily="2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Shopee Display" pitchFamily="2" charset="0"/>
              </a:rPr>
              <a:t>xanh</a:t>
            </a:r>
            <a:r>
              <a:rPr lang="en-US" sz="4000" b="1" dirty="0">
                <a:solidFill>
                  <a:srgbClr val="0070C0"/>
                </a:solidFill>
                <a:latin typeface="Shopee Display" pitchFamily="2" charset="0"/>
              </a:rPr>
              <a:t> ???</a:t>
            </a:r>
          </a:p>
        </p:txBody>
      </p:sp>
    </p:spTree>
    <p:extLst>
      <p:ext uri="{BB962C8B-B14F-4D97-AF65-F5344CB8AC3E}">
        <p14:creationId xmlns:p14="http://schemas.microsoft.com/office/powerpoint/2010/main" val="441404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8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1766616-CBAB-2889-080E-E21F4F2D49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7D86929F-E322-A3E7-3573-CD4AF90D7BAF}"/>
              </a:ext>
            </a:extLst>
          </p:cNvPr>
          <p:cNvGrpSpPr/>
          <p:nvPr/>
        </p:nvGrpSpPr>
        <p:grpSpPr>
          <a:xfrm>
            <a:off x="120072" y="101600"/>
            <a:ext cx="7238381" cy="609600"/>
            <a:chOff x="120072" y="101600"/>
            <a:chExt cx="7238381" cy="609600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5070F49A-C8B5-4AB2-280B-733675FCFEB4}"/>
                </a:ext>
              </a:extLst>
            </p:cNvPr>
            <p:cNvSpPr/>
            <p:nvPr/>
          </p:nvSpPr>
          <p:spPr>
            <a:xfrm>
              <a:off x="120072" y="101600"/>
              <a:ext cx="7238381" cy="6096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69ACB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Graphic 6" descr="Deciduous tree">
              <a:extLst>
                <a:ext uri="{FF2B5EF4-FFF2-40B4-BE49-F238E27FC236}">
                  <a16:creationId xmlns:a16="http://schemas.microsoft.com/office/drawing/2014/main" id="{DB52FB2D-B34B-274F-8E9E-6E7DCA08AF8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189345" y="170872"/>
              <a:ext cx="471055" cy="471055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29E64D9-26D6-3F74-75A3-2CE60BA46ED8}"/>
                </a:ext>
              </a:extLst>
            </p:cNvPr>
            <p:cNvSpPr txBox="1"/>
            <p:nvPr/>
          </p:nvSpPr>
          <p:spPr>
            <a:xfrm>
              <a:off x="571017" y="187872"/>
              <a:ext cx="678743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0070C0"/>
                  </a:solidFill>
                  <a:latin typeface="Shopee Display" pitchFamily="2" charset="0"/>
                </a:rPr>
                <a:t>NHỮNG TÁC HẠI CỦA CON NGƯỜI ĐỚI VỚI CÂY XANH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A71C8965-3DC4-306C-A6C8-456CA824870F}"/>
              </a:ext>
            </a:extLst>
          </p:cNvPr>
          <p:cNvGrpSpPr/>
          <p:nvPr/>
        </p:nvGrpSpPr>
        <p:grpSpPr>
          <a:xfrm>
            <a:off x="1200150" y="1362076"/>
            <a:ext cx="9944100" cy="4057650"/>
            <a:chOff x="1200150" y="1362076"/>
            <a:chExt cx="9944100" cy="4057650"/>
          </a:xfrm>
        </p:grpSpPr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EF14A14E-EE0F-C31C-4EDD-5222D1DBF0E1}"/>
                </a:ext>
              </a:extLst>
            </p:cNvPr>
            <p:cNvSpPr/>
            <p:nvPr/>
          </p:nvSpPr>
          <p:spPr>
            <a:xfrm>
              <a:off x="1200150" y="1362076"/>
              <a:ext cx="9944100" cy="4057650"/>
            </a:xfrm>
            <a:prstGeom prst="roundRect">
              <a:avLst/>
            </a:prstGeom>
            <a:solidFill>
              <a:schemeClr val="bg1">
                <a:alpha val="80000"/>
              </a:schemeClr>
            </a:solidFill>
            <a:ln w="38100">
              <a:solidFill>
                <a:srgbClr val="69ACB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0B32F45D-B511-E718-5C74-45E1089C7E3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1276" y="1621879"/>
              <a:ext cx="4142659" cy="2492921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55225A82-7FA7-059E-2A34-7E685624A3B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58065" y="1621879"/>
              <a:ext cx="4142660" cy="2492921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B9E460A4-844D-6A05-8D68-50583760C780}"/>
                </a:ext>
              </a:extLst>
            </p:cNvPr>
            <p:cNvSpPr txBox="1"/>
            <p:nvPr/>
          </p:nvSpPr>
          <p:spPr>
            <a:xfrm>
              <a:off x="2567858" y="4374604"/>
              <a:ext cx="232307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 err="1">
                  <a:solidFill>
                    <a:srgbClr val="0070C0"/>
                  </a:solidFill>
                  <a:latin typeface="Shopee Display" pitchFamily="2" charset="0"/>
                </a:rPr>
                <a:t>Hạn</a:t>
              </a:r>
              <a:r>
                <a:rPr lang="en-US" sz="4400" b="1" dirty="0">
                  <a:solidFill>
                    <a:srgbClr val="0070C0"/>
                  </a:solidFill>
                  <a:latin typeface="Shopee Display" pitchFamily="2" charset="0"/>
                </a:rPr>
                <a:t> </a:t>
              </a:r>
              <a:r>
                <a:rPr lang="en-US" sz="4400" b="1" dirty="0" err="1">
                  <a:solidFill>
                    <a:srgbClr val="0070C0"/>
                  </a:solidFill>
                  <a:latin typeface="Shopee Display" pitchFamily="2" charset="0"/>
                </a:rPr>
                <a:t>hán</a:t>
              </a:r>
              <a:endParaRPr lang="en-US" sz="4400" b="1" dirty="0">
                <a:solidFill>
                  <a:srgbClr val="0070C0"/>
                </a:solidFill>
                <a:latin typeface="Shopee Display" pitchFamily="2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FEEE2485-81CD-A29C-E897-551D2EF2E6D7}"/>
                </a:ext>
              </a:extLst>
            </p:cNvPr>
            <p:cNvSpPr txBox="1"/>
            <p:nvPr/>
          </p:nvSpPr>
          <p:spPr>
            <a:xfrm>
              <a:off x="7679378" y="4374604"/>
              <a:ext cx="1566454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 err="1">
                  <a:solidFill>
                    <a:srgbClr val="0070C0"/>
                  </a:solidFill>
                  <a:latin typeface="Shopee Display" pitchFamily="2" charset="0"/>
                </a:rPr>
                <a:t>Lũ</a:t>
              </a:r>
              <a:r>
                <a:rPr lang="en-US" sz="4400" b="1" dirty="0">
                  <a:solidFill>
                    <a:srgbClr val="0070C0"/>
                  </a:solidFill>
                  <a:latin typeface="Shopee Display" pitchFamily="2" charset="0"/>
                </a:rPr>
                <a:t> </a:t>
              </a:r>
              <a:r>
                <a:rPr lang="en-US" sz="4400" b="1" dirty="0" err="1">
                  <a:solidFill>
                    <a:srgbClr val="0070C0"/>
                  </a:solidFill>
                  <a:latin typeface="Shopee Display" pitchFamily="2" charset="0"/>
                </a:rPr>
                <a:t>lụt</a:t>
              </a:r>
              <a:endParaRPr lang="en-US" sz="4400" b="1" dirty="0">
                <a:solidFill>
                  <a:srgbClr val="0070C0"/>
                </a:solidFill>
                <a:latin typeface="Shopee Display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48571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5CDF312-B972-1092-996A-962595AA91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46A4393D-D0C6-837F-B986-DE23A201F1BA}"/>
              </a:ext>
            </a:extLst>
          </p:cNvPr>
          <p:cNvGrpSpPr/>
          <p:nvPr/>
        </p:nvGrpSpPr>
        <p:grpSpPr>
          <a:xfrm>
            <a:off x="120072" y="101600"/>
            <a:ext cx="7238381" cy="609600"/>
            <a:chOff x="120072" y="101600"/>
            <a:chExt cx="7238381" cy="609600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947F6EBB-73C4-FC72-90C0-88C77196DCC6}"/>
                </a:ext>
              </a:extLst>
            </p:cNvPr>
            <p:cNvSpPr/>
            <p:nvPr/>
          </p:nvSpPr>
          <p:spPr>
            <a:xfrm>
              <a:off x="120072" y="101600"/>
              <a:ext cx="7238381" cy="6096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69ACB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Graphic 6" descr="Deciduous tree">
              <a:extLst>
                <a:ext uri="{FF2B5EF4-FFF2-40B4-BE49-F238E27FC236}">
                  <a16:creationId xmlns:a16="http://schemas.microsoft.com/office/drawing/2014/main" id="{B49A33B7-9521-4CC3-8A9B-D4E93201FFF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189345" y="170872"/>
              <a:ext cx="471055" cy="471055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D1CA14A-F0E8-459D-3C13-84946FB99FAF}"/>
                </a:ext>
              </a:extLst>
            </p:cNvPr>
            <p:cNvSpPr txBox="1"/>
            <p:nvPr/>
          </p:nvSpPr>
          <p:spPr>
            <a:xfrm>
              <a:off x="571017" y="187872"/>
              <a:ext cx="678743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0070C0"/>
                  </a:solidFill>
                  <a:latin typeface="Shopee Display" pitchFamily="2" charset="0"/>
                </a:rPr>
                <a:t>NHỮNG TÁC HẠI CỦA CON NGƯỜI ĐỚI VỚI CÂY XANH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A0B0C6BD-4663-B0A9-6A12-7D4003A2CC2C}"/>
              </a:ext>
            </a:extLst>
          </p:cNvPr>
          <p:cNvGrpSpPr/>
          <p:nvPr/>
        </p:nvGrpSpPr>
        <p:grpSpPr>
          <a:xfrm>
            <a:off x="1200150" y="1362076"/>
            <a:ext cx="9944100" cy="4057650"/>
            <a:chOff x="1200150" y="1362076"/>
            <a:chExt cx="9944100" cy="4057650"/>
          </a:xfrm>
        </p:grpSpPr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D9108886-3170-4BE0-EAC2-E0482DCF7839}"/>
                </a:ext>
              </a:extLst>
            </p:cNvPr>
            <p:cNvSpPr/>
            <p:nvPr/>
          </p:nvSpPr>
          <p:spPr>
            <a:xfrm>
              <a:off x="1200150" y="1362076"/>
              <a:ext cx="9944100" cy="4057650"/>
            </a:xfrm>
            <a:prstGeom prst="roundRect">
              <a:avLst/>
            </a:prstGeom>
            <a:solidFill>
              <a:schemeClr val="bg1">
                <a:alpha val="80000"/>
              </a:schemeClr>
            </a:solidFill>
            <a:ln w="38100">
              <a:solidFill>
                <a:srgbClr val="69ACB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D63CB193-8BE1-980F-F489-5B466D8CD03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776" b="26776"/>
            <a:stretch/>
          </p:blipFill>
          <p:spPr>
            <a:xfrm>
              <a:off x="6391276" y="1621879"/>
              <a:ext cx="4142659" cy="2492921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9A091B20-D04D-7AAB-4731-A0DADD7CEAC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960" b="25960"/>
            <a:stretch/>
          </p:blipFill>
          <p:spPr>
            <a:xfrm>
              <a:off x="1658065" y="1621879"/>
              <a:ext cx="4142660" cy="2492921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B3A5CF6D-EE4B-B974-681A-BD7E4A7727E0}"/>
                </a:ext>
              </a:extLst>
            </p:cNvPr>
            <p:cNvSpPr txBox="1"/>
            <p:nvPr/>
          </p:nvSpPr>
          <p:spPr>
            <a:xfrm>
              <a:off x="4933234" y="4374603"/>
              <a:ext cx="2249335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 err="1">
                  <a:solidFill>
                    <a:srgbClr val="0070C0"/>
                  </a:solidFill>
                  <a:latin typeface="Shopee Display" pitchFamily="2" charset="0"/>
                </a:rPr>
                <a:t>Khói</a:t>
              </a:r>
              <a:r>
                <a:rPr lang="en-US" sz="4400" b="1" dirty="0">
                  <a:solidFill>
                    <a:srgbClr val="0070C0"/>
                  </a:solidFill>
                  <a:latin typeface="Shopee Display" pitchFamily="2" charset="0"/>
                </a:rPr>
                <a:t> </a:t>
              </a:r>
              <a:r>
                <a:rPr lang="en-US" sz="4400" b="1" dirty="0" err="1">
                  <a:solidFill>
                    <a:srgbClr val="0070C0"/>
                  </a:solidFill>
                  <a:latin typeface="Shopee Display" pitchFamily="2" charset="0"/>
                </a:rPr>
                <a:t>bụi</a:t>
              </a:r>
              <a:endParaRPr lang="en-US" sz="4400" b="1" dirty="0">
                <a:solidFill>
                  <a:srgbClr val="0070C0"/>
                </a:solidFill>
                <a:latin typeface="Shopee Display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8849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C547DD3-AB03-7D06-BC0E-427321011D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C9A4EE9-FB3F-9EAB-6862-1B7EF0FADE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2024" y="1437645"/>
            <a:ext cx="3001899" cy="4953629"/>
          </a:xfrm>
          <a:prstGeom prst="rect">
            <a:avLst/>
          </a:prstGeom>
        </p:spPr>
      </p:pic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3D7650B6-CA8B-74BE-5160-0A21F24FC1C7}"/>
              </a:ext>
            </a:extLst>
          </p:cNvPr>
          <p:cNvSpPr/>
          <p:nvPr/>
        </p:nvSpPr>
        <p:spPr>
          <a:xfrm>
            <a:off x="2719387" y="161295"/>
            <a:ext cx="6677025" cy="1276350"/>
          </a:xfrm>
          <a:prstGeom prst="wedgeRoundRectCallout">
            <a:avLst>
              <a:gd name="adj1" fmla="val -60491"/>
              <a:gd name="adj2" fmla="val 83396"/>
              <a:gd name="adj3" fmla="val 16667"/>
            </a:avLst>
          </a:prstGeom>
          <a:solidFill>
            <a:schemeClr val="bg1"/>
          </a:solidFill>
          <a:ln w="38100">
            <a:solidFill>
              <a:srgbClr val="69ACB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0070C0"/>
                </a:solidFill>
                <a:latin typeface="Shopee Display" pitchFamily="2" charset="0"/>
              </a:rPr>
              <a:t>Trồng</a:t>
            </a:r>
            <a:r>
              <a:rPr lang="en-US" sz="3600" b="1" dirty="0">
                <a:solidFill>
                  <a:srgbClr val="0070C0"/>
                </a:solidFill>
                <a:latin typeface="Shopee Display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Shopee Display" pitchFamily="2" charset="0"/>
              </a:rPr>
              <a:t>và</a:t>
            </a:r>
            <a:r>
              <a:rPr lang="en-US" sz="3600" b="1" dirty="0">
                <a:solidFill>
                  <a:srgbClr val="0070C0"/>
                </a:solidFill>
                <a:latin typeface="Shopee Display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Shopee Display" pitchFamily="2" charset="0"/>
              </a:rPr>
              <a:t>chăm</a:t>
            </a:r>
            <a:r>
              <a:rPr lang="en-US" sz="3600" b="1" dirty="0">
                <a:solidFill>
                  <a:srgbClr val="0070C0"/>
                </a:solidFill>
                <a:latin typeface="Shopee Display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Shopee Display" pitchFamily="2" charset="0"/>
              </a:rPr>
              <a:t>sóc</a:t>
            </a:r>
            <a:r>
              <a:rPr lang="en-US" sz="3600" b="1" dirty="0">
                <a:solidFill>
                  <a:srgbClr val="0070C0"/>
                </a:solidFill>
                <a:latin typeface="Shopee Display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Shopee Display" pitchFamily="2" charset="0"/>
              </a:rPr>
              <a:t>cây</a:t>
            </a:r>
            <a:r>
              <a:rPr lang="en-US" sz="3600" b="1" dirty="0">
                <a:solidFill>
                  <a:srgbClr val="0070C0"/>
                </a:solidFill>
                <a:latin typeface="Shopee Display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Shopee Display" pitchFamily="2" charset="0"/>
              </a:rPr>
              <a:t>xanh</a:t>
            </a:r>
            <a:endParaRPr lang="en-US" sz="3600" b="1" dirty="0">
              <a:solidFill>
                <a:srgbClr val="0070C0"/>
              </a:solidFill>
              <a:latin typeface="Shopee Display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0E033D3-49BE-E806-E794-6681163805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487" y="2142151"/>
            <a:ext cx="4596172" cy="400147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DC53D10-CA6F-353A-A40B-3888B5F8F71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913" y="2142151"/>
            <a:ext cx="4596172" cy="400147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64349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9A7F6C9-2D0B-2F47-E04B-6519276C9D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EB4B177-7E9E-0310-09C4-B5949AECB617}"/>
              </a:ext>
            </a:extLst>
          </p:cNvPr>
          <p:cNvGrpSpPr/>
          <p:nvPr/>
        </p:nvGrpSpPr>
        <p:grpSpPr>
          <a:xfrm>
            <a:off x="1768494" y="683490"/>
            <a:ext cx="8578812" cy="4705927"/>
            <a:chOff x="1768494" y="683490"/>
            <a:chExt cx="8578812" cy="4705927"/>
          </a:xfrm>
        </p:grpSpPr>
        <p:pic>
          <p:nvPicPr>
            <p:cNvPr id="2" name="图片 2">
              <a:extLst>
                <a:ext uri="{FF2B5EF4-FFF2-40B4-BE49-F238E27FC236}">
                  <a16:creationId xmlns:a16="http://schemas.microsoft.com/office/drawing/2014/main" id="{F1FC8316-7BEA-59F1-97E9-25FA0D3AC7D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68494" y="683490"/>
              <a:ext cx="8578812" cy="4705927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2DB7AB7D-F56D-1606-C3C6-80BB67CD9BBD}"/>
                </a:ext>
              </a:extLst>
            </p:cNvPr>
            <p:cNvSpPr txBox="1"/>
            <p:nvPr/>
          </p:nvSpPr>
          <p:spPr>
            <a:xfrm>
              <a:off x="3520037" y="2475351"/>
              <a:ext cx="5315879" cy="15868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3600" b="1" dirty="0">
                  <a:solidFill>
                    <a:schemeClr val="bg1"/>
                  </a:solidFill>
                  <a:latin typeface="Shopee Display" pitchFamily="2" charset="0"/>
                </a:rPr>
                <a:t>HOẠT ĐỘNG 4</a:t>
              </a:r>
            </a:p>
            <a:p>
              <a:pPr algn="ctr">
                <a:lnSpc>
                  <a:spcPct val="150000"/>
                </a:lnSpc>
              </a:pPr>
              <a:r>
                <a:rPr lang="en-US" sz="3600" b="1" dirty="0">
                  <a:solidFill>
                    <a:schemeClr val="bg1"/>
                  </a:solidFill>
                  <a:latin typeface="Shopee Display" pitchFamily="2" charset="0"/>
                </a:rPr>
                <a:t>LUYỆN TẬP – CỦNG CỐ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8257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B6BA5A5E-88EE-DD49-EE7A-BCD5787F0B1F}"/>
              </a:ext>
            </a:extLst>
          </p:cNvPr>
          <p:cNvGrpSpPr/>
          <p:nvPr/>
        </p:nvGrpSpPr>
        <p:grpSpPr>
          <a:xfrm>
            <a:off x="120073" y="101600"/>
            <a:ext cx="3417454" cy="609600"/>
            <a:chOff x="120073" y="101600"/>
            <a:chExt cx="3417454" cy="609600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782563F8-FCF7-1804-4373-36B03EBCACFF}"/>
                </a:ext>
              </a:extLst>
            </p:cNvPr>
            <p:cNvSpPr/>
            <p:nvPr/>
          </p:nvSpPr>
          <p:spPr>
            <a:xfrm>
              <a:off x="120073" y="101600"/>
              <a:ext cx="3417454" cy="6096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69ACB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Graphic 5" descr="Deciduous tree">
              <a:extLst>
                <a:ext uri="{FF2B5EF4-FFF2-40B4-BE49-F238E27FC236}">
                  <a16:creationId xmlns:a16="http://schemas.microsoft.com/office/drawing/2014/main" id="{DFE8E9AB-7119-029B-357B-1B07DF57F11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189345" y="170872"/>
              <a:ext cx="471055" cy="471055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E7BDB63-341C-5A10-A4E7-8AC0F603A8EF}"/>
                </a:ext>
              </a:extLst>
            </p:cNvPr>
            <p:cNvSpPr txBox="1"/>
            <p:nvPr/>
          </p:nvSpPr>
          <p:spPr>
            <a:xfrm>
              <a:off x="625719" y="187872"/>
              <a:ext cx="282641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0070C0"/>
                  </a:solidFill>
                  <a:latin typeface="Shopee Display" pitchFamily="2" charset="0"/>
                </a:rPr>
                <a:t>MỤC ĐÍCH – YÊU CẦU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BED333A-0CD2-9ED9-C9AC-94F7E4704AE1}"/>
              </a:ext>
            </a:extLst>
          </p:cNvPr>
          <p:cNvGrpSpPr/>
          <p:nvPr/>
        </p:nvGrpSpPr>
        <p:grpSpPr>
          <a:xfrm>
            <a:off x="1287030" y="1429327"/>
            <a:ext cx="2660072" cy="3999345"/>
            <a:chOff x="877455" y="1429327"/>
            <a:chExt cx="2660072" cy="3999345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1CA21ECC-7FBC-354E-F144-B1A397B08958}"/>
                </a:ext>
              </a:extLst>
            </p:cNvPr>
            <p:cNvGrpSpPr/>
            <p:nvPr/>
          </p:nvGrpSpPr>
          <p:grpSpPr>
            <a:xfrm>
              <a:off x="877455" y="1429327"/>
              <a:ext cx="2660072" cy="3999345"/>
              <a:chOff x="877455" y="1429327"/>
              <a:chExt cx="2660072" cy="3999345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B0035E3B-AA54-CB3C-5C92-8FB18B868A2F}"/>
                  </a:ext>
                </a:extLst>
              </p:cNvPr>
              <p:cNvSpPr/>
              <p:nvPr/>
            </p:nvSpPr>
            <p:spPr>
              <a:xfrm>
                <a:off x="877455" y="1429327"/>
                <a:ext cx="2660072" cy="3999345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69ACB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Isosceles Triangle 11">
                <a:extLst>
                  <a:ext uri="{FF2B5EF4-FFF2-40B4-BE49-F238E27FC236}">
                    <a16:creationId xmlns:a16="http://schemas.microsoft.com/office/drawing/2014/main" id="{638209BE-971A-1A25-4345-59342C4F3414}"/>
                  </a:ext>
                </a:extLst>
              </p:cNvPr>
              <p:cNvSpPr/>
              <p:nvPr/>
            </p:nvSpPr>
            <p:spPr>
              <a:xfrm flipV="1">
                <a:off x="877455" y="1438563"/>
                <a:ext cx="2660072" cy="1025237"/>
              </a:xfrm>
              <a:prstGeom prst="triangle">
                <a:avLst/>
              </a:prstGeom>
              <a:solidFill>
                <a:srgbClr val="69ACB0"/>
              </a:solidFill>
              <a:ln>
                <a:solidFill>
                  <a:srgbClr val="69ACB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4" name="Graphic 13" descr="Books">
                <a:extLst>
                  <a:ext uri="{FF2B5EF4-FFF2-40B4-BE49-F238E27FC236}">
                    <a16:creationId xmlns:a16="http://schemas.microsoft.com/office/drawing/2014/main" id="{32B8187C-448F-8ED9-7530-14FFEB511E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xmlns="" r:embed="rId6"/>
                  </a:ext>
                </a:extLst>
              </a:blip>
              <a:stretch>
                <a:fillRect/>
              </a:stretch>
            </p:blipFill>
            <p:spPr>
              <a:xfrm>
                <a:off x="1990434" y="1911926"/>
                <a:ext cx="459509" cy="459509"/>
              </a:xfrm>
              <a:prstGeom prst="rect">
                <a:avLst/>
              </a:prstGeom>
            </p:spPr>
          </p:pic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A926624-0202-5A2E-79D0-1A50E2672885}"/>
                  </a:ext>
                </a:extLst>
              </p:cNvPr>
              <p:cNvSpPr txBox="1"/>
              <p:nvPr/>
            </p:nvSpPr>
            <p:spPr>
              <a:xfrm>
                <a:off x="1331964" y="1429327"/>
                <a:ext cx="177644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b="1" dirty="0">
                    <a:solidFill>
                      <a:srgbClr val="002060"/>
                    </a:solidFill>
                    <a:latin typeface="Shopee Display" pitchFamily="2" charset="0"/>
                  </a:rPr>
                  <a:t>KIẾN THỨC</a:t>
                </a:r>
              </a:p>
            </p:txBody>
          </p: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2497E88-4C5F-BB33-5B6C-EDB95CF5C6CD}"/>
                </a:ext>
              </a:extLst>
            </p:cNvPr>
            <p:cNvSpPr txBox="1"/>
            <p:nvPr/>
          </p:nvSpPr>
          <p:spPr>
            <a:xfrm>
              <a:off x="952788" y="2532919"/>
              <a:ext cx="2489489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>
                  <a:solidFill>
                    <a:srgbClr val="0070C0"/>
                  </a:solidFill>
                  <a:latin typeface="Shopee Display" pitchFamily="2" charset="0"/>
                </a:rPr>
                <a:t>Trẻ</a:t>
              </a:r>
              <a:r>
                <a:rPr lang="en-US" sz="2000" b="1" dirty="0">
                  <a:solidFill>
                    <a:srgbClr val="0070C0"/>
                  </a:solidFill>
                  <a:latin typeface="Shopee Display" pitchFamily="2" charset="0"/>
                </a:rPr>
                <a:t> </a:t>
              </a:r>
              <a:r>
                <a:rPr lang="en-US" sz="2000" b="1" dirty="0" err="1">
                  <a:solidFill>
                    <a:srgbClr val="0070C0"/>
                  </a:solidFill>
                  <a:latin typeface="Shopee Display" pitchFamily="2" charset="0"/>
                </a:rPr>
                <a:t>biết</a:t>
              </a:r>
              <a:r>
                <a:rPr lang="en-US" sz="2000" b="1" dirty="0">
                  <a:solidFill>
                    <a:srgbClr val="0070C0"/>
                  </a:solidFill>
                  <a:latin typeface="Shopee Display" pitchFamily="2" charset="0"/>
                </a:rPr>
                <a:t> </a:t>
              </a:r>
              <a:r>
                <a:rPr lang="en-US" sz="2000" b="1" dirty="0" err="1">
                  <a:solidFill>
                    <a:srgbClr val="0070C0"/>
                  </a:solidFill>
                  <a:latin typeface="Shopee Display" pitchFamily="2" charset="0"/>
                </a:rPr>
                <a:t>lợi</a:t>
              </a:r>
              <a:r>
                <a:rPr lang="en-US" sz="2000" b="1" dirty="0">
                  <a:solidFill>
                    <a:srgbClr val="0070C0"/>
                  </a:solidFill>
                  <a:latin typeface="Shopee Display" pitchFamily="2" charset="0"/>
                </a:rPr>
                <a:t> </a:t>
              </a:r>
              <a:r>
                <a:rPr lang="en-US" sz="2000" b="1" dirty="0" err="1">
                  <a:solidFill>
                    <a:srgbClr val="0070C0"/>
                  </a:solidFill>
                  <a:latin typeface="Shopee Display" pitchFamily="2" charset="0"/>
                </a:rPr>
                <a:t>ích</a:t>
              </a:r>
              <a:r>
                <a:rPr lang="en-US" sz="2000" b="1" dirty="0">
                  <a:solidFill>
                    <a:srgbClr val="0070C0"/>
                  </a:solidFill>
                  <a:latin typeface="Shopee Display" pitchFamily="2" charset="0"/>
                </a:rPr>
                <a:t> </a:t>
              </a:r>
              <a:r>
                <a:rPr lang="en-US" sz="2000" b="1" dirty="0" err="1">
                  <a:solidFill>
                    <a:srgbClr val="0070C0"/>
                  </a:solidFill>
                  <a:latin typeface="Shopee Display" pitchFamily="2" charset="0"/>
                </a:rPr>
                <a:t>của</a:t>
              </a:r>
              <a:r>
                <a:rPr lang="en-US" sz="2000" b="1" dirty="0">
                  <a:solidFill>
                    <a:srgbClr val="0070C0"/>
                  </a:solidFill>
                  <a:latin typeface="Shopee Display" pitchFamily="2" charset="0"/>
                </a:rPr>
                <a:t> </a:t>
              </a:r>
              <a:r>
                <a:rPr lang="en-US" sz="2000" b="1" dirty="0" err="1">
                  <a:solidFill>
                    <a:srgbClr val="0070C0"/>
                  </a:solidFill>
                  <a:latin typeface="Shopee Display" pitchFamily="2" charset="0"/>
                </a:rPr>
                <a:t>canh</a:t>
              </a:r>
              <a:r>
                <a:rPr lang="en-US" sz="2000" b="1" dirty="0">
                  <a:solidFill>
                    <a:srgbClr val="0070C0"/>
                  </a:solidFill>
                  <a:latin typeface="Shopee Display" pitchFamily="2" charset="0"/>
                </a:rPr>
                <a:t> </a:t>
              </a:r>
              <a:r>
                <a:rPr lang="en-US" sz="2000" b="1" dirty="0" err="1">
                  <a:solidFill>
                    <a:srgbClr val="0070C0"/>
                  </a:solidFill>
                  <a:latin typeface="Shopee Display" pitchFamily="2" charset="0"/>
                </a:rPr>
                <a:t>xanh</a:t>
              </a:r>
              <a:r>
                <a:rPr lang="en-US" sz="2000" b="1" dirty="0">
                  <a:solidFill>
                    <a:srgbClr val="0070C0"/>
                  </a:solidFill>
                  <a:latin typeface="Shopee Display" pitchFamily="2" charset="0"/>
                </a:rPr>
                <a:t> </a:t>
              </a:r>
              <a:r>
                <a:rPr lang="en-US" sz="2000" b="1" dirty="0" err="1">
                  <a:solidFill>
                    <a:srgbClr val="0070C0"/>
                  </a:solidFill>
                  <a:latin typeface="Shopee Display" pitchFamily="2" charset="0"/>
                </a:rPr>
                <a:t>với</a:t>
              </a:r>
              <a:r>
                <a:rPr lang="en-US" sz="2000" b="1" dirty="0">
                  <a:solidFill>
                    <a:srgbClr val="0070C0"/>
                  </a:solidFill>
                  <a:latin typeface="Shopee Display" pitchFamily="2" charset="0"/>
                </a:rPr>
                <a:t> </a:t>
              </a:r>
              <a:r>
                <a:rPr lang="en-US" sz="2000" b="1" dirty="0" err="1">
                  <a:solidFill>
                    <a:srgbClr val="0070C0"/>
                  </a:solidFill>
                  <a:latin typeface="Shopee Display" pitchFamily="2" charset="0"/>
                </a:rPr>
                <a:t>đời</a:t>
              </a:r>
              <a:r>
                <a:rPr lang="en-US" sz="2000" b="1" dirty="0">
                  <a:solidFill>
                    <a:srgbClr val="0070C0"/>
                  </a:solidFill>
                  <a:latin typeface="Shopee Display" pitchFamily="2" charset="0"/>
                </a:rPr>
                <a:t> </a:t>
              </a:r>
              <a:r>
                <a:rPr lang="en-US" sz="2000" b="1" dirty="0" err="1">
                  <a:solidFill>
                    <a:srgbClr val="0070C0"/>
                  </a:solidFill>
                  <a:latin typeface="Shopee Display" pitchFamily="2" charset="0"/>
                </a:rPr>
                <a:t>sống</a:t>
              </a:r>
              <a:r>
                <a:rPr lang="en-US" sz="2000" b="1" dirty="0">
                  <a:solidFill>
                    <a:srgbClr val="0070C0"/>
                  </a:solidFill>
                  <a:latin typeface="Shopee Display" pitchFamily="2" charset="0"/>
                </a:rPr>
                <a:t>; </a:t>
              </a:r>
              <a:r>
                <a:rPr lang="en-US" sz="2000" b="1" dirty="0" err="1">
                  <a:solidFill>
                    <a:srgbClr val="0070C0"/>
                  </a:solidFill>
                  <a:latin typeface="Shopee Display" pitchFamily="2" charset="0"/>
                </a:rPr>
                <a:t>Hiểu</a:t>
              </a:r>
              <a:r>
                <a:rPr lang="en-US" sz="2000" b="1" dirty="0">
                  <a:solidFill>
                    <a:srgbClr val="0070C0"/>
                  </a:solidFill>
                  <a:latin typeface="Shopee Display" pitchFamily="2" charset="0"/>
                </a:rPr>
                <a:t> </a:t>
              </a:r>
              <a:r>
                <a:rPr lang="en-US" sz="2000" b="1" dirty="0" err="1">
                  <a:solidFill>
                    <a:srgbClr val="0070C0"/>
                  </a:solidFill>
                  <a:latin typeface="Shopee Display" pitchFamily="2" charset="0"/>
                </a:rPr>
                <a:t>được</a:t>
              </a:r>
              <a:r>
                <a:rPr lang="en-US" sz="2000" b="1" dirty="0">
                  <a:solidFill>
                    <a:srgbClr val="0070C0"/>
                  </a:solidFill>
                  <a:latin typeface="Shopee Display" pitchFamily="2" charset="0"/>
                </a:rPr>
                <a:t> </a:t>
              </a:r>
              <a:r>
                <a:rPr lang="en-US" sz="2000" b="1" dirty="0" err="1">
                  <a:solidFill>
                    <a:srgbClr val="0070C0"/>
                  </a:solidFill>
                  <a:latin typeface="Shopee Display" pitchFamily="2" charset="0"/>
                </a:rPr>
                <a:t>tác</a:t>
              </a:r>
              <a:r>
                <a:rPr lang="en-US" sz="2000" b="1" dirty="0">
                  <a:solidFill>
                    <a:srgbClr val="0070C0"/>
                  </a:solidFill>
                  <a:latin typeface="Shopee Display" pitchFamily="2" charset="0"/>
                </a:rPr>
                <a:t> </a:t>
              </a:r>
              <a:r>
                <a:rPr lang="en-US" sz="2000" b="1" dirty="0" err="1">
                  <a:solidFill>
                    <a:srgbClr val="0070C0"/>
                  </a:solidFill>
                  <a:latin typeface="Shopee Display" pitchFamily="2" charset="0"/>
                </a:rPr>
                <a:t>hại</a:t>
              </a:r>
              <a:r>
                <a:rPr lang="en-US" sz="2000" b="1" dirty="0">
                  <a:solidFill>
                    <a:srgbClr val="0070C0"/>
                  </a:solidFill>
                  <a:latin typeface="Shopee Display" pitchFamily="2" charset="0"/>
                </a:rPr>
                <a:t> </a:t>
              </a:r>
              <a:r>
                <a:rPr lang="en-US" sz="2000" b="1" dirty="0" err="1">
                  <a:solidFill>
                    <a:srgbClr val="0070C0"/>
                  </a:solidFill>
                  <a:latin typeface="Shopee Display" pitchFamily="2" charset="0"/>
                </a:rPr>
                <a:t>của</a:t>
              </a:r>
              <a:r>
                <a:rPr lang="en-US" sz="2000" b="1" dirty="0">
                  <a:solidFill>
                    <a:srgbClr val="0070C0"/>
                  </a:solidFill>
                  <a:latin typeface="Shopee Display" pitchFamily="2" charset="0"/>
                </a:rPr>
                <a:t> </a:t>
              </a:r>
              <a:r>
                <a:rPr lang="en-US" sz="2000" b="1" dirty="0" err="1">
                  <a:solidFill>
                    <a:srgbClr val="0070C0"/>
                  </a:solidFill>
                  <a:latin typeface="Shopee Display" pitchFamily="2" charset="0"/>
                </a:rPr>
                <a:t>hành</a:t>
              </a:r>
              <a:r>
                <a:rPr lang="en-US" sz="2000" b="1" dirty="0">
                  <a:solidFill>
                    <a:srgbClr val="0070C0"/>
                  </a:solidFill>
                  <a:latin typeface="Shopee Display" pitchFamily="2" charset="0"/>
                </a:rPr>
                <a:t> phi </a:t>
              </a:r>
              <a:r>
                <a:rPr lang="en-US" sz="2000" b="1" dirty="0" err="1">
                  <a:solidFill>
                    <a:srgbClr val="0070C0"/>
                  </a:solidFill>
                  <a:latin typeface="Shopee Display" pitchFamily="2" charset="0"/>
                </a:rPr>
                <a:t>phá</a:t>
              </a:r>
              <a:r>
                <a:rPr lang="en-US" sz="2000" b="1" dirty="0">
                  <a:solidFill>
                    <a:srgbClr val="0070C0"/>
                  </a:solidFill>
                  <a:latin typeface="Shopee Display" pitchFamily="2" charset="0"/>
                </a:rPr>
                <a:t> </a:t>
              </a:r>
              <a:r>
                <a:rPr lang="en-US" sz="2000" b="1" dirty="0" err="1">
                  <a:solidFill>
                    <a:srgbClr val="0070C0"/>
                  </a:solidFill>
                  <a:latin typeface="Shopee Display" pitchFamily="2" charset="0"/>
                </a:rPr>
                <a:t>hoại</a:t>
              </a:r>
              <a:r>
                <a:rPr lang="en-US" sz="2000" b="1" dirty="0">
                  <a:solidFill>
                    <a:srgbClr val="0070C0"/>
                  </a:solidFill>
                  <a:latin typeface="Shopee Display" pitchFamily="2" charset="0"/>
                </a:rPr>
                <a:t> </a:t>
              </a:r>
              <a:r>
                <a:rPr lang="en-US" sz="2000" b="1" dirty="0" err="1">
                  <a:solidFill>
                    <a:srgbClr val="0070C0"/>
                  </a:solidFill>
                  <a:latin typeface="Shopee Display" pitchFamily="2" charset="0"/>
                </a:rPr>
                <a:t>môi</a:t>
              </a:r>
              <a:r>
                <a:rPr lang="en-US" sz="2000" b="1" dirty="0">
                  <a:solidFill>
                    <a:srgbClr val="0070C0"/>
                  </a:solidFill>
                  <a:latin typeface="Shopee Display" pitchFamily="2" charset="0"/>
                </a:rPr>
                <a:t> </a:t>
              </a:r>
              <a:r>
                <a:rPr lang="en-US" sz="2000" b="1" dirty="0" err="1">
                  <a:solidFill>
                    <a:srgbClr val="0070C0"/>
                  </a:solidFill>
                  <a:latin typeface="Shopee Display" pitchFamily="2" charset="0"/>
                </a:rPr>
                <a:t>trường</a:t>
              </a:r>
              <a:r>
                <a:rPr lang="en-US" sz="2000" b="1" dirty="0">
                  <a:solidFill>
                    <a:srgbClr val="0070C0"/>
                  </a:solidFill>
                  <a:latin typeface="Shopee Display" pitchFamily="2" charset="0"/>
                </a:rPr>
                <a:t>; </a:t>
              </a:r>
              <a:r>
                <a:rPr lang="en-US" sz="2000" b="1" dirty="0" err="1">
                  <a:solidFill>
                    <a:srgbClr val="0070C0"/>
                  </a:solidFill>
                  <a:latin typeface="Shopee Display" pitchFamily="2" charset="0"/>
                </a:rPr>
                <a:t>Trẻ</a:t>
              </a:r>
              <a:r>
                <a:rPr lang="en-US" sz="2000" b="1" dirty="0">
                  <a:solidFill>
                    <a:srgbClr val="0070C0"/>
                  </a:solidFill>
                  <a:latin typeface="Shopee Display" pitchFamily="2" charset="0"/>
                </a:rPr>
                <a:t> </a:t>
              </a:r>
              <a:r>
                <a:rPr lang="en-US" sz="2000" b="1" dirty="0" err="1">
                  <a:solidFill>
                    <a:srgbClr val="0070C0"/>
                  </a:solidFill>
                  <a:latin typeface="Shopee Display" pitchFamily="2" charset="0"/>
                </a:rPr>
                <a:t>biết</a:t>
              </a:r>
              <a:r>
                <a:rPr lang="en-US" sz="2000" b="1" dirty="0">
                  <a:solidFill>
                    <a:srgbClr val="0070C0"/>
                  </a:solidFill>
                  <a:latin typeface="Shopee Display" pitchFamily="2" charset="0"/>
                </a:rPr>
                <a:t> </a:t>
              </a:r>
              <a:r>
                <a:rPr lang="en-US" sz="2000" b="1" dirty="0" err="1">
                  <a:solidFill>
                    <a:srgbClr val="0070C0"/>
                  </a:solidFill>
                  <a:latin typeface="Shopee Display" pitchFamily="2" charset="0"/>
                </a:rPr>
                <a:t>các</a:t>
              </a:r>
              <a:r>
                <a:rPr lang="en-US" sz="2000" b="1" dirty="0">
                  <a:solidFill>
                    <a:srgbClr val="0070C0"/>
                  </a:solidFill>
                  <a:latin typeface="Shopee Display" pitchFamily="2" charset="0"/>
                </a:rPr>
                <a:t> </a:t>
              </a:r>
              <a:r>
                <a:rPr lang="en-US" sz="2000" b="1" dirty="0" err="1">
                  <a:solidFill>
                    <a:srgbClr val="0070C0"/>
                  </a:solidFill>
                  <a:latin typeface="Shopee Display" pitchFamily="2" charset="0"/>
                </a:rPr>
                <a:t>giai</a:t>
              </a:r>
              <a:r>
                <a:rPr lang="en-US" sz="2000" b="1" dirty="0">
                  <a:solidFill>
                    <a:srgbClr val="0070C0"/>
                  </a:solidFill>
                  <a:latin typeface="Shopee Display" pitchFamily="2" charset="0"/>
                </a:rPr>
                <a:t> </a:t>
              </a:r>
              <a:r>
                <a:rPr lang="en-US" sz="2000" b="1" dirty="0" err="1">
                  <a:solidFill>
                    <a:srgbClr val="0070C0"/>
                  </a:solidFill>
                  <a:latin typeface="Shopee Display" pitchFamily="2" charset="0"/>
                </a:rPr>
                <a:t>đoạn</a:t>
              </a:r>
              <a:r>
                <a:rPr lang="en-US" sz="2000" b="1" dirty="0">
                  <a:solidFill>
                    <a:srgbClr val="0070C0"/>
                  </a:solidFill>
                  <a:latin typeface="Shopee Display" pitchFamily="2" charset="0"/>
                </a:rPr>
                <a:t> </a:t>
              </a:r>
              <a:r>
                <a:rPr lang="en-US" sz="2000" b="1" dirty="0" err="1">
                  <a:solidFill>
                    <a:srgbClr val="0070C0"/>
                  </a:solidFill>
                  <a:latin typeface="Shopee Display" pitchFamily="2" charset="0"/>
                </a:rPr>
                <a:t>và</a:t>
              </a:r>
              <a:r>
                <a:rPr lang="en-US" sz="2000" b="1" dirty="0">
                  <a:solidFill>
                    <a:srgbClr val="0070C0"/>
                  </a:solidFill>
                  <a:latin typeface="Shopee Display" pitchFamily="2" charset="0"/>
                </a:rPr>
                <a:t> </a:t>
              </a:r>
              <a:r>
                <a:rPr lang="en-US" sz="2000" b="1" dirty="0" err="1">
                  <a:solidFill>
                    <a:srgbClr val="0070C0"/>
                  </a:solidFill>
                  <a:latin typeface="Shopee Display" pitchFamily="2" charset="0"/>
                </a:rPr>
                <a:t>điều</a:t>
              </a:r>
              <a:r>
                <a:rPr lang="en-US" sz="2000" b="1" dirty="0">
                  <a:solidFill>
                    <a:srgbClr val="0070C0"/>
                  </a:solidFill>
                  <a:latin typeface="Shopee Display" pitchFamily="2" charset="0"/>
                </a:rPr>
                <a:t> </a:t>
              </a:r>
              <a:r>
                <a:rPr lang="en-US" sz="2000" b="1" dirty="0" err="1">
                  <a:solidFill>
                    <a:srgbClr val="0070C0"/>
                  </a:solidFill>
                  <a:latin typeface="Shopee Display" pitchFamily="2" charset="0"/>
                </a:rPr>
                <a:t>kiện</a:t>
              </a:r>
              <a:r>
                <a:rPr lang="en-US" sz="2000" b="1" dirty="0">
                  <a:solidFill>
                    <a:srgbClr val="0070C0"/>
                  </a:solidFill>
                  <a:latin typeface="Shopee Display" pitchFamily="2" charset="0"/>
                </a:rPr>
                <a:t> </a:t>
              </a:r>
              <a:r>
                <a:rPr lang="en-US" sz="2000" b="1" dirty="0" err="1">
                  <a:solidFill>
                    <a:srgbClr val="0070C0"/>
                  </a:solidFill>
                  <a:latin typeface="Shopee Display" pitchFamily="2" charset="0"/>
                </a:rPr>
                <a:t>phát</a:t>
              </a:r>
              <a:r>
                <a:rPr lang="en-US" sz="2000" b="1" dirty="0">
                  <a:solidFill>
                    <a:srgbClr val="0070C0"/>
                  </a:solidFill>
                  <a:latin typeface="Shopee Display" pitchFamily="2" charset="0"/>
                </a:rPr>
                <a:t> </a:t>
              </a:r>
              <a:r>
                <a:rPr lang="en-US" sz="2000" b="1" dirty="0" err="1">
                  <a:solidFill>
                    <a:srgbClr val="0070C0"/>
                  </a:solidFill>
                  <a:latin typeface="Shopee Display" pitchFamily="2" charset="0"/>
                </a:rPr>
                <a:t>triển</a:t>
              </a:r>
              <a:r>
                <a:rPr lang="en-US" sz="2000" b="1" dirty="0">
                  <a:solidFill>
                    <a:srgbClr val="0070C0"/>
                  </a:solidFill>
                  <a:latin typeface="Shopee Display" pitchFamily="2" charset="0"/>
                </a:rPr>
                <a:t> </a:t>
              </a:r>
              <a:r>
                <a:rPr lang="en-US" sz="2000" b="1" dirty="0" err="1">
                  <a:solidFill>
                    <a:srgbClr val="0070C0"/>
                  </a:solidFill>
                  <a:latin typeface="Shopee Display" pitchFamily="2" charset="0"/>
                </a:rPr>
                <a:t>của</a:t>
              </a:r>
              <a:r>
                <a:rPr lang="en-US" sz="2000" b="1" dirty="0">
                  <a:solidFill>
                    <a:srgbClr val="0070C0"/>
                  </a:solidFill>
                  <a:latin typeface="Shopee Display" pitchFamily="2" charset="0"/>
                </a:rPr>
                <a:t> </a:t>
              </a:r>
              <a:r>
                <a:rPr lang="en-US" sz="2000" b="1" dirty="0" err="1">
                  <a:solidFill>
                    <a:srgbClr val="0070C0"/>
                  </a:solidFill>
                  <a:latin typeface="Shopee Display" pitchFamily="2" charset="0"/>
                </a:rPr>
                <a:t>canh</a:t>
              </a:r>
              <a:r>
                <a:rPr lang="en-US" sz="2000" b="1" dirty="0">
                  <a:solidFill>
                    <a:srgbClr val="0070C0"/>
                  </a:solidFill>
                  <a:latin typeface="Shopee Display" pitchFamily="2" charset="0"/>
                </a:rPr>
                <a:t> </a:t>
              </a:r>
              <a:r>
                <a:rPr lang="en-US" sz="2000" b="1" dirty="0" err="1">
                  <a:solidFill>
                    <a:srgbClr val="0070C0"/>
                  </a:solidFill>
                  <a:latin typeface="Shopee Display" pitchFamily="2" charset="0"/>
                </a:rPr>
                <a:t>xanh</a:t>
              </a:r>
              <a:endParaRPr lang="en-US" sz="2000" b="1" dirty="0">
                <a:solidFill>
                  <a:srgbClr val="0070C0"/>
                </a:solidFill>
                <a:latin typeface="Shopee Display" pitchFamily="2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3B11185-2525-2AE7-8661-A3D63309B762}"/>
              </a:ext>
            </a:extLst>
          </p:cNvPr>
          <p:cNvGrpSpPr/>
          <p:nvPr/>
        </p:nvGrpSpPr>
        <p:grpSpPr>
          <a:xfrm>
            <a:off x="4711268" y="1429327"/>
            <a:ext cx="2660072" cy="3999345"/>
            <a:chOff x="877455" y="1429327"/>
            <a:chExt cx="2660072" cy="3999345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B2D11A07-1FA1-7565-D8A0-442F2118E15A}"/>
                </a:ext>
              </a:extLst>
            </p:cNvPr>
            <p:cNvGrpSpPr/>
            <p:nvPr/>
          </p:nvGrpSpPr>
          <p:grpSpPr>
            <a:xfrm>
              <a:off x="877455" y="1429327"/>
              <a:ext cx="2660072" cy="3999345"/>
              <a:chOff x="877455" y="1429327"/>
              <a:chExt cx="2660072" cy="3999345"/>
            </a:xfrm>
          </p:grpSpPr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BF091371-C605-0D12-EA84-F2982AAB6052}"/>
                  </a:ext>
                </a:extLst>
              </p:cNvPr>
              <p:cNvSpPr/>
              <p:nvPr/>
            </p:nvSpPr>
            <p:spPr>
              <a:xfrm>
                <a:off x="877455" y="1429327"/>
                <a:ext cx="2660072" cy="3999345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69ACB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Isosceles Triangle 22">
                <a:extLst>
                  <a:ext uri="{FF2B5EF4-FFF2-40B4-BE49-F238E27FC236}">
                    <a16:creationId xmlns:a16="http://schemas.microsoft.com/office/drawing/2014/main" id="{FC0492C5-8271-BB53-3916-52DAD61F2D48}"/>
                  </a:ext>
                </a:extLst>
              </p:cNvPr>
              <p:cNvSpPr/>
              <p:nvPr/>
            </p:nvSpPr>
            <p:spPr>
              <a:xfrm flipV="1">
                <a:off x="877455" y="1438563"/>
                <a:ext cx="2660072" cy="1025237"/>
              </a:xfrm>
              <a:prstGeom prst="triangle">
                <a:avLst/>
              </a:prstGeom>
              <a:solidFill>
                <a:srgbClr val="69ACB0"/>
              </a:solidFill>
              <a:ln>
                <a:solidFill>
                  <a:srgbClr val="69ACB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4" name="Graphic 23" descr="Research">
                <a:extLst>
                  <a:ext uri="{FF2B5EF4-FFF2-40B4-BE49-F238E27FC236}">
                    <a16:creationId xmlns:a16="http://schemas.microsoft.com/office/drawing/2014/main" id="{6859632E-9FE1-0022-06A2-604740820F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xmlns="" r:embed="rId8"/>
                  </a:ext>
                </a:extLst>
              </a:blip>
              <a:srcRect/>
              <a:stretch/>
            </p:blipFill>
            <p:spPr>
              <a:xfrm>
                <a:off x="1969500" y="1890992"/>
                <a:ext cx="480443" cy="480443"/>
              </a:xfrm>
              <a:prstGeom prst="rect">
                <a:avLst/>
              </a:prstGeom>
            </p:spPr>
          </p:pic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784FF50-F882-4413-C1F1-CF7094D5E97A}"/>
                  </a:ext>
                </a:extLst>
              </p:cNvPr>
              <p:cNvSpPr txBox="1"/>
              <p:nvPr/>
            </p:nvSpPr>
            <p:spPr>
              <a:xfrm>
                <a:off x="1416249" y="1438563"/>
                <a:ext cx="1582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b="1" dirty="0">
                    <a:solidFill>
                      <a:srgbClr val="002060"/>
                    </a:solidFill>
                    <a:latin typeface="Shopee Display" pitchFamily="2" charset="0"/>
                  </a:rPr>
                  <a:t>KỸ NĂNG</a:t>
                </a:r>
              </a:p>
            </p:txBody>
          </p: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7344A1D-580E-32C7-4D27-E57932F44242}"/>
                </a:ext>
              </a:extLst>
            </p:cNvPr>
            <p:cNvSpPr txBox="1"/>
            <p:nvPr/>
          </p:nvSpPr>
          <p:spPr>
            <a:xfrm>
              <a:off x="952788" y="2532919"/>
              <a:ext cx="2489489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>
                  <a:solidFill>
                    <a:srgbClr val="0070C0"/>
                  </a:solidFill>
                  <a:latin typeface="Shopee Display" pitchFamily="2" charset="0"/>
                </a:rPr>
                <a:t>Kỹ</a:t>
              </a:r>
              <a:r>
                <a:rPr lang="en-US" sz="2000" b="1" dirty="0">
                  <a:solidFill>
                    <a:srgbClr val="0070C0"/>
                  </a:solidFill>
                  <a:latin typeface="Shopee Display" pitchFamily="2" charset="0"/>
                </a:rPr>
                <a:t> </a:t>
              </a:r>
              <a:r>
                <a:rPr lang="en-US" sz="2000" b="1" dirty="0" err="1">
                  <a:solidFill>
                    <a:srgbClr val="0070C0"/>
                  </a:solidFill>
                  <a:latin typeface="Shopee Display" pitchFamily="2" charset="0"/>
                </a:rPr>
                <a:t>năn</a:t>
              </a:r>
              <a:r>
                <a:rPr lang="en-US" sz="2000" b="1" dirty="0">
                  <a:solidFill>
                    <a:srgbClr val="0070C0"/>
                  </a:solidFill>
                  <a:latin typeface="Shopee Display" pitchFamily="2" charset="0"/>
                </a:rPr>
                <a:t> </a:t>
              </a:r>
              <a:r>
                <a:rPr lang="en-US" sz="2000" b="1" dirty="0" err="1">
                  <a:solidFill>
                    <a:srgbClr val="0070C0"/>
                  </a:solidFill>
                  <a:latin typeface="Shopee Display" pitchFamily="2" charset="0"/>
                </a:rPr>
                <a:t>phân</a:t>
              </a:r>
              <a:r>
                <a:rPr lang="en-US" sz="2000" b="1" dirty="0">
                  <a:solidFill>
                    <a:srgbClr val="0070C0"/>
                  </a:solidFill>
                  <a:latin typeface="Shopee Display" pitchFamily="2" charset="0"/>
                </a:rPr>
                <a:t> </a:t>
              </a:r>
              <a:r>
                <a:rPr lang="en-US" sz="2000" b="1" dirty="0" err="1">
                  <a:solidFill>
                    <a:srgbClr val="0070C0"/>
                  </a:solidFill>
                  <a:latin typeface="Shopee Display" pitchFamily="2" charset="0"/>
                </a:rPr>
                <a:t>loại</a:t>
              </a:r>
              <a:r>
                <a:rPr lang="en-US" sz="2000" b="1" dirty="0">
                  <a:solidFill>
                    <a:srgbClr val="0070C0"/>
                  </a:solidFill>
                  <a:latin typeface="Shopee Display" pitchFamily="2" charset="0"/>
                </a:rPr>
                <a:t> </a:t>
              </a:r>
              <a:r>
                <a:rPr lang="en-US" sz="2000" b="1" dirty="0" err="1">
                  <a:solidFill>
                    <a:srgbClr val="0070C0"/>
                  </a:solidFill>
                  <a:latin typeface="Shopee Display" pitchFamily="2" charset="0"/>
                </a:rPr>
                <a:t>cây</a:t>
              </a:r>
              <a:r>
                <a:rPr lang="en-US" sz="2000" b="1" dirty="0">
                  <a:solidFill>
                    <a:srgbClr val="0070C0"/>
                  </a:solidFill>
                  <a:latin typeface="Shopee Display" pitchFamily="2" charset="0"/>
                </a:rPr>
                <a:t>; </a:t>
              </a:r>
              <a:r>
                <a:rPr lang="en-US" sz="2000" b="1" dirty="0" err="1">
                  <a:solidFill>
                    <a:srgbClr val="0070C0"/>
                  </a:solidFill>
                  <a:latin typeface="Shopee Display" pitchFamily="2" charset="0"/>
                </a:rPr>
                <a:t>Rèn</a:t>
              </a:r>
              <a:r>
                <a:rPr lang="en-US" sz="2000" b="1" dirty="0">
                  <a:solidFill>
                    <a:srgbClr val="0070C0"/>
                  </a:solidFill>
                  <a:latin typeface="Shopee Display" pitchFamily="2" charset="0"/>
                </a:rPr>
                <a:t> </a:t>
              </a:r>
              <a:r>
                <a:rPr lang="en-US" sz="2000" b="1" dirty="0" err="1">
                  <a:solidFill>
                    <a:srgbClr val="0070C0"/>
                  </a:solidFill>
                  <a:latin typeface="Shopee Display" pitchFamily="2" charset="0"/>
                </a:rPr>
                <a:t>khả</a:t>
              </a:r>
              <a:r>
                <a:rPr lang="en-US" sz="2000" b="1" dirty="0">
                  <a:solidFill>
                    <a:srgbClr val="0070C0"/>
                  </a:solidFill>
                  <a:latin typeface="Shopee Display" pitchFamily="2" charset="0"/>
                </a:rPr>
                <a:t> </a:t>
              </a:r>
              <a:r>
                <a:rPr lang="en-US" sz="2000" b="1" dirty="0" err="1">
                  <a:solidFill>
                    <a:srgbClr val="0070C0"/>
                  </a:solidFill>
                  <a:latin typeface="Shopee Display" pitchFamily="2" charset="0"/>
                </a:rPr>
                <a:t>năng</a:t>
              </a:r>
              <a:r>
                <a:rPr lang="en-US" sz="2000" b="1" dirty="0">
                  <a:solidFill>
                    <a:srgbClr val="0070C0"/>
                  </a:solidFill>
                  <a:latin typeface="Shopee Display" pitchFamily="2" charset="0"/>
                </a:rPr>
                <a:t> </a:t>
              </a:r>
              <a:r>
                <a:rPr lang="en-US" sz="2000" b="1" dirty="0" err="1">
                  <a:solidFill>
                    <a:srgbClr val="0070C0"/>
                  </a:solidFill>
                  <a:latin typeface="Shopee Display" pitchFamily="2" charset="0"/>
                </a:rPr>
                <a:t>tập</a:t>
              </a:r>
              <a:r>
                <a:rPr lang="en-US" sz="2000" b="1" dirty="0">
                  <a:solidFill>
                    <a:srgbClr val="0070C0"/>
                  </a:solidFill>
                  <a:latin typeface="Shopee Display" pitchFamily="2" charset="0"/>
                </a:rPr>
                <a:t> </a:t>
              </a:r>
              <a:r>
                <a:rPr lang="en-US" sz="2000" b="1" dirty="0" err="1">
                  <a:solidFill>
                    <a:srgbClr val="0070C0"/>
                  </a:solidFill>
                  <a:latin typeface="Shopee Display" pitchFamily="2" charset="0"/>
                </a:rPr>
                <a:t>trung</a:t>
              </a:r>
              <a:r>
                <a:rPr lang="en-US" sz="2000" b="1" dirty="0">
                  <a:solidFill>
                    <a:srgbClr val="0070C0"/>
                  </a:solidFill>
                  <a:latin typeface="Shopee Display" pitchFamily="2" charset="0"/>
                </a:rPr>
                <a:t> </a:t>
              </a:r>
              <a:r>
                <a:rPr lang="en-US" sz="2000" b="1" dirty="0" err="1">
                  <a:solidFill>
                    <a:srgbClr val="0070C0"/>
                  </a:solidFill>
                  <a:latin typeface="Shopee Display" pitchFamily="2" charset="0"/>
                </a:rPr>
                <a:t>chú</a:t>
              </a:r>
              <a:r>
                <a:rPr lang="en-US" sz="2000" b="1" dirty="0">
                  <a:solidFill>
                    <a:srgbClr val="0070C0"/>
                  </a:solidFill>
                  <a:latin typeface="Shopee Display" pitchFamily="2" charset="0"/>
                </a:rPr>
                <a:t> ý, </a:t>
              </a:r>
              <a:r>
                <a:rPr lang="en-US" sz="2000" b="1" dirty="0" err="1">
                  <a:solidFill>
                    <a:srgbClr val="0070C0"/>
                  </a:solidFill>
                  <a:latin typeface="Shopee Display" pitchFamily="2" charset="0"/>
                </a:rPr>
                <a:t>quan</a:t>
              </a:r>
              <a:r>
                <a:rPr lang="en-US" sz="2000" b="1" dirty="0">
                  <a:solidFill>
                    <a:srgbClr val="0070C0"/>
                  </a:solidFill>
                  <a:latin typeface="Shopee Display" pitchFamily="2" charset="0"/>
                </a:rPr>
                <a:t> </a:t>
              </a:r>
              <a:r>
                <a:rPr lang="en-US" sz="2000" b="1" dirty="0" err="1">
                  <a:solidFill>
                    <a:srgbClr val="0070C0"/>
                  </a:solidFill>
                  <a:latin typeface="Shopee Display" pitchFamily="2" charset="0"/>
                </a:rPr>
                <a:t>sát</a:t>
              </a:r>
              <a:r>
                <a:rPr lang="en-US" sz="2000" b="1" dirty="0">
                  <a:solidFill>
                    <a:srgbClr val="0070C0"/>
                  </a:solidFill>
                  <a:latin typeface="Shopee Display" pitchFamily="2" charset="0"/>
                </a:rPr>
                <a:t>; </a:t>
              </a:r>
              <a:r>
                <a:rPr lang="en-US" sz="2000" b="1" dirty="0" err="1">
                  <a:solidFill>
                    <a:srgbClr val="0070C0"/>
                  </a:solidFill>
                  <a:latin typeface="Shopee Display" pitchFamily="2" charset="0"/>
                </a:rPr>
                <a:t>Rèn</a:t>
              </a:r>
              <a:r>
                <a:rPr lang="en-US" sz="2000" b="1" dirty="0">
                  <a:solidFill>
                    <a:srgbClr val="0070C0"/>
                  </a:solidFill>
                  <a:latin typeface="Shopee Display" pitchFamily="2" charset="0"/>
                </a:rPr>
                <a:t> </a:t>
              </a:r>
              <a:r>
                <a:rPr lang="en-US" sz="2000" b="1" dirty="0" err="1">
                  <a:solidFill>
                    <a:srgbClr val="0070C0"/>
                  </a:solidFill>
                  <a:latin typeface="Shopee Display" pitchFamily="2" charset="0"/>
                </a:rPr>
                <a:t>thao</a:t>
              </a:r>
              <a:r>
                <a:rPr lang="en-US" sz="2000" b="1" dirty="0">
                  <a:solidFill>
                    <a:srgbClr val="0070C0"/>
                  </a:solidFill>
                  <a:latin typeface="Shopee Display" pitchFamily="2" charset="0"/>
                </a:rPr>
                <a:t> </a:t>
              </a:r>
              <a:r>
                <a:rPr lang="en-US" sz="2000" b="1" dirty="0" err="1">
                  <a:solidFill>
                    <a:srgbClr val="0070C0"/>
                  </a:solidFill>
                  <a:latin typeface="Shopee Display" pitchFamily="2" charset="0"/>
                </a:rPr>
                <a:t>tác</a:t>
              </a:r>
              <a:r>
                <a:rPr lang="en-US" sz="2000" b="1" dirty="0">
                  <a:solidFill>
                    <a:srgbClr val="0070C0"/>
                  </a:solidFill>
                  <a:latin typeface="Shopee Display" pitchFamily="2" charset="0"/>
                </a:rPr>
                <a:t> </a:t>
              </a:r>
              <a:r>
                <a:rPr lang="en-US" sz="2000" b="1" dirty="0" err="1">
                  <a:solidFill>
                    <a:srgbClr val="0070C0"/>
                  </a:solidFill>
                  <a:latin typeface="Shopee Display" pitchFamily="2" charset="0"/>
                </a:rPr>
                <a:t>đơn</a:t>
              </a:r>
              <a:r>
                <a:rPr lang="en-US" sz="2000" b="1" dirty="0">
                  <a:solidFill>
                    <a:srgbClr val="0070C0"/>
                  </a:solidFill>
                  <a:latin typeface="Shopee Display" pitchFamily="2" charset="0"/>
                </a:rPr>
                <a:t> </a:t>
              </a:r>
              <a:r>
                <a:rPr lang="en-US" sz="2000" b="1" dirty="0" err="1">
                  <a:solidFill>
                    <a:srgbClr val="0070C0"/>
                  </a:solidFill>
                  <a:latin typeface="Shopee Display" pitchFamily="2" charset="0"/>
                </a:rPr>
                <a:t>giản</a:t>
              </a:r>
              <a:r>
                <a:rPr lang="en-US" sz="2000" b="1" dirty="0">
                  <a:solidFill>
                    <a:srgbClr val="0070C0"/>
                  </a:solidFill>
                  <a:latin typeface="Shopee Display" pitchFamily="2" charset="0"/>
                </a:rPr>
                <a:t> </a:t>
              </a:r>
              <a:r>
                <a:rPr lang="en-US" sz="2000" b="1" dirty="0" err="1">
                  <a:solidFill>
                    <a:srgbClr val="0070C0"/>
                  </a:solidFill>
                  <a:latin typeface="Shopee Display" pitchFamily="2" charset="0"/>
                </a:rPr>
                <a:t>trên</a:t>
              </a:r>
              <a:r>
                <a:rPr lang="en-US" sz="2000" b="1" dirty="0">
                  <a:solidFill>
                    <a:srgbClr val="0070C0"/>
                  </a:solidFill>
                  <a:latin typeface="Shopee Display" pitchFamily="2" charset="0"/>
                </a:rPr>
                <a:t> </a:t>
              </a:r>
              <a:r>
                <a:rPr lang="en-US" sz="2000" b="1" dirty="0" err="1">
                  <a:solidFill>
                    <a:srgbClr val="0070C0"/>
                  </a:solidFill>
                  <a:latin typeface="Shopee Display" pitchFamily="2" charset="0"/>
                </a:rPr>
                <a:t>máy</a:t>
              </a:r>
              <a:r>
                <a:rPr lang="en-US" sz="2000" b="1" dirty="0">
                  <a:solidFill>
                    <a:srgbClr val="0070C0"/>
                  </a:solidFill>
                  <a:latin typeface="Shopee Display" pitchFamily="2" charset="0"/>
                </a:rPr>
                <a:t> </a:t>
              </a:r>
              <a:r>
                <a:rPr lang="en-US" sz="2000" b="1" dirty="0" err="1">
                  <a:solidFill>
                    <a:srgbClr val="0070C0"/>
                  </a:solidFill>
                  <a:latin typeface="Shopee Display" pitchFamily="2" charset="0"/>
                </a:rPr>
                <a:t>tính</a:t>
              </a:r>
              <a:endParaRPr lang="en-US" sz="2000" b="1" dirty="0">
                <a:solidFill>
                  <a:srgbClr val="0070C0"/>
                </a:solidFill>
                <a:latin typeface="Shopee Display" pitchFamily="2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173FF6A-7194-DF08-F1AD-2A72B3F7DD38}"/>
              </a:ext>
            </a:extLst>
          </p:cNvPr>
          <p:cNvGrpSpPr/>
          <p:nvPr/>
        </p:nvGrpSpPr>
        <p:grpSpPr>
          <a:xfrm>
            <a:off x="8135505" y="1429327"/>
            <a:ext cx="2660072" cy="3999345"/>
            <a:chOff x="877455" y="1429327"/>
            <a:chExt cx="2660072" cy="3999345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7A0D9378-4986-6F5C-D4BF-35FA30440D00}"/>
                </a:ext>
              </a:extLst>
            </p:cNvPr>
            <p:cNvGrpSpPr/>
            <p:nvPr/>
          </p:nvGrpSpPr>
          <p:grpSpPr>
            <a:xfrm>
              <a:off x="877455" y="1429327"/>
              <a:ext cx="2660072" cy="3999345"/>
              <a:chOff x="877455" y="1429327"/>
              <a:chExt cx="2660072" cy="3999345"/>
            </a:xfrm>
          </p:grpSpPr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C45A7BEF-E1A2-A8BC-25EC-CD6A600B7EE8}"/>
                  </a:ext>
                </a:extLst>
              </p:cNvPr>
              <p:cNvSpPr/>
              <p:nvPr/>
            </p:nvSpPr>
            <p:spPr>
              <a:xfrm>
                <a:off x="877455" y="1429327"/>
                <a:ext cx="2660072" cy="3999345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69ACB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Isosceles Triangle 29">
                <a:extLst>
                  <a:ext uri="{FF2B5EF4-FFF2-40B4-BE49-F238E27FC236}">
                    <a16:creationId xmlns:a16="http://schemas.microsoft.com/office/drawing/2014/main" id="{683C99FC-8D65-FEE2-8A3D-B65B129D04D9}"/>
                  </a:ext>
                </a:extLst>
              </p:cNvPr>
              <p:cNvSpPr/>
              <p:nvPr/>
            </p:nvSpPr>
            <p:spPr>
              <a:xfrm flipV="1">
                <a:off x="877455" y="1438563"/>
                <a:ext cx="2660072" cy="1025237"/>
              </a:xfrm>
              <a:prstGeom prst="triangle">
                <a:avLst/>
              </a:prstGeom>
              <a:solidFill>
                <a:srgbClr val="69ACB0"/>
              </a:solidFill>
              <a:ln>
                <a:solidFill>
                  <a:srgbClr val="69ACB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1" name="Graphic 30" descr="Classroom">
                <a:extLst>
                  <a:ext uri="{FF2B5EF4-FFF2-40B4-BE49-F238E27FC236}">
                    <a16:creationId xmlns:a16="http://schemas.microsoft.com/office/drawing/2014/main" id="{7D8A8C76-9A10-0F52-A9D5-2CFBFEA268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xmlns="" r:embed="rId10"/>
                  </a:ext>
                </a:extLst>
              </a:blip>
              <a:srcRect/>
              <a:stretch/>
            </p:blipFill>
            <p:spPr>
              <a:xfrm>
                <a:off x="1990434" y="1911926"/>
                <a:ext cx="459509" cy="459509"/>
              </a:xfrm>
              <a:prstGeom prst="rect">
                <a:avLst/>
              </a:prstGeom>
            </p:spPr>
          </p:pic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A0981CD0-7907-762A-E4E2-80EBB7C92108}"/>
                  </a:ext>
                </a:extLst>
              </p:cNvPr>
              <p:cNvSpPr txBox="1"/>
              <p:nvPr/>
            </p:nvSpPr>
            <p:spPr>
              <a:xfrm>
                <a:off x="1375245" y="1429327"/>
                <a:ext cx="168988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b="1" dirty="0">
                    <a:solidFill>
                      <a:srgbClr val="002060"/>
                    </a:solidFill>
                    <a:latin typeface="Shopee Display" pitchFamily="2" charset="0"/>
                  </a:rPr>
                  <a:t>GIÁO DỤC</a:t>
                </a:r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7D15412-AECC-867D-B849-371B835AD276}"/>
                </a:ext>
              </a:extLst>
            </p:cNvPr>
            <p:cNvSpPr txBox="1"/>
            <p:nvPr/>
          </p:nvSpPr>
          <p:spPr>
            <a:xfrm>
              <a:off x="952788" y="2532919"/>
              <a:ext cx="2489489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>
                  <a:solidFill>
                    <a:srgbClr val="0070C0"/>
                  </a:solidFill>
                  <a:latin typeface="Shopee Display" pitchFamily="2" charset="0"/>
                </a:rPr>
                <a:t>Trẻ</a:t>
              </a:r>
              <a:r>
                <a:rPr lang="en-US" sz="2000" b="1" dirty="0">
                  <a:solidFill>
                    <a:srgbClr val="0070C0"/>
                  </a:solidFill>
                  <a:latin typeface="Shopee Display" pitchFamily="2" charset="0"/>
                </a:rPr>
                <a:t> </a:t>
              </a:r>
              <a:r>
                <a:rPr lang="en-US" sz="2000" b="1" dirty="0" err="1">
                  <a:solidFill>
                    <a:srgbClr val="0070C0"/>
                  </a:solidFill>
                  <a:latin typeface="Shopee Display" pitchFamily="2" charset="0"/>
                </a:rPr>
                <a:t>biết</a:t>
              </a:r>
              <a:r>
                <a:rPr lang="en-US" sz="2000" b="1" dirty="0">
                  <a:solidFill>
                    <a:srgbClr val="0070C0"/>
                  </a:solidFill>
                  <a:latin typeface="Shopee Display" pitchFamily="2" charset="0"/>
                </a:rPr>
                <a:t> </a:t>
              </a:r>
              <a:r>
                <a:rPr lang="en-US" sz="2000" b="1" dirty="0" err="1">
                  <a:solidFill>
                    <a:srgbClr val="0070C0"/>
                  </a:solidFill>
                  <a:latin typeface="Shopee Display" pitchFamily="2" charset="0"/>
                </a:rPr>
                <a:t>yêu</a:t>
              </a:r>
              <a:r>
                <a:rPr lang="en-US" sz="2000" b="1" dirty="0">
                  <a:solidFill>
                    <a:srgbClr val="0070C0"/>
                  </a:solidFill>
                  <a:latin typeface="Shopee Display" pitchFamily="2" charset="0"/>
                </a:rPr>
                <a:t> </a:t>
              </a:r>
              <a:r>
                <a:rPr lang="en-US" sz="2000" b="1" dirty="0" err="1">
                  <a:solidFill>
                    <a:srgbClr val="0070C0"/>
                  </a:solidFill>
                  <a:latin typeface="Shopee Display" pitchFamily="2" charset="0"/>
                </a:rPr>
                <a:t>thiên</a:t>
              </a:r>
              <a:r>
                <a:rPr lang="en-US" sz="2000" b="1" dirty="0">
                  <a:solidFill>
                    <a:srgbClr val="0070C0"/>
                  </a:solidFill>
                  <a:latin typeface="Shopee Display" pitchFamily="2" charset="0"/>
                </a:rPr>
                <a:t> </a:t>
              </a:r>
              <a:r>
                <a:rPr lang="en-US" sz="2000" b="1" dirty="0" err="1">
                  <a:solidFill>
                    <a:srgbClr val="0070C0"/>
                  </a:solidFill>
                  <a:latin typeface="Shopee Display" pitchFamily="2" charset="0"/>
                </a:rPr>
                <a:t>nhiên</a:t>
              </a:r>
              <a:r>
                <a:rPr lang="en-US" sz="2000" b="1" dirty="0">
                  <a:solidFill>
                    <a:srgbClr val="0070C0"/>
                  </a:solidFill>
                  <a:latin typeface="Shopee Display" pitchFamily="2" charset="0"/>
                </a:rPr>
                <a:t>, </a:t>
              </a:r>
              <a:r>
                <a:rPr lang="en-US" sz="2000" b="1" dirty="0" err="1">
                  <a:solidFill>
                    <a:srgbClr val="0070C0"/>
                  </a:solidFill>
                  <a:latin typeface="Shopee Display" pitchFamily="2" charset="0"/>
                </a:rPr>
                <a:t>bảo</a:t>
              </a:r>
              <a:r>
                <a:rPr lang="en-US" sz="2000" b="1" dirty="0">
                  <a:solidFill>
                    <a:srgbClr val="0070C0"/>
                  </a:solidFill>
                  <a:latin typeface="Shopee Display" pitchFamily="2" charset="0"/>
                </a:rPr>
                <a:t> </a:t>
              </a:r>
              <a:r>
                <a:rPr lang="en-US" sz="2000" b="1" dirty="0" err="1">
                  <a:solidFill>
                    <a:srgbClr val="0070C0"/>
                  </a:solidFill>
                  <a:latin typeface="Shopee Display" pitchFamily="2" charset="0"/>
                </a:rPr>
                <a:t>vệ</a:t>
              </a:r>
              <a:r>
                <a:rPr lang="en-US" sz="2000" b="1" dirty="0">
                  <a:solidFill>
                    <a:srgbClr val="0070C0"/>
                  </a:solidFill>
                  <a:latin typeface="Shopee Display" pitchFamily="2" charset="0"/>
                </a:rPr>
                <a:t> </a:t>
              </a:r>
              <a:r>
                <a:rPr lang="en-US" sz="2000" b="1" dirty="0" err="1">
                  <a:solidFill>
                    <a:srgbClr val="0070C0"/>
                  </a:solidFill>
                  <a:latin typeface="Shopee Display" pitchFamily="2" charset="0"/>
                </a:rPr>
                <a:t>môi</a:t>
              </a:r>
              <a:r>
                <a:rPr lang="en-US" sz="2000" b="1" dirty="0">
                  <a:solidFill>
                    <a:srgbClr val="0070C0"/>
                  </a:solidFill>
                  <a:latin typeface="Shopee Display" pitchFamily="2" charset="0"/>
                </a:rPr>
                <a:t> </a:t>
              </a:r>
              <a:r>
                <a:rPr lang="en-US" sz="2000" b="1" dirty="0" err="1">
                  <a:solidFill>
                    <a:srgbClr val="0070C0"/>
                  </a:solidFill>
                  <a:latin typeface="Shopee Display" pitchFamily="2" charset="0"/>
                </a:rPr>
                <a:t>trường</a:t>
              </a:r>
              <a:r>
                <a:rPr lang="en-US" sz="2000" b="1" dirty="0">
                  <a:solidFill>
                    <a:srgbClr val="0070C0"/>
                  </a:solidFill>
                  <a:latin typeface="Shopee Display" pitchFamily="2" charset="0"/>
                </a:rPr>
                <a:t>, </a:t>
              </a:r>
              <a:r>
                <a:rPr lang="en-US" sz="2000" b="1" dirty="0" err="1">
                  <a:solidFill>
                    <a:srgbClr val="0070C0"/>
                  </a:solidFill>
                  <a:latin typeface="Shopee Display" pitchFamily="2" charset="0"/>
                </a:rPr>
                <a:t>chăm</a:t>
              </a:r>
              <a:r>
                <a:rPr lang="en-US" sz="2000" b="1" dirty="0">
                  <a:solidFill>
                    <a:srgbClr val="0070C0"/>
                  </a:solidFill>
                  <a:latin typeface="Shopee Display" pitchFamily="2" charset="0"/>
                </a:rPr>
                <a:t> </a:t>
              </a:r>
              <a:r>
                <a:rPr lang="en-US" sz="2000" b="1" dirty="0" err="1">
                  <a:solidFill>
                    <a:srgbClr val="0070C0"/>
                  </a:solidFill>
                  <a:latin typeface="Shopee Display" pitchFamily="2" charset="0"/>
                </a:rPr>
                <a:t>sóc</a:t>
              </a:r>
              <a:r>
                <a:rPr lang="en-US" sz="2000" b="1" dirty="0">
                  <a:solidFill>
                    <a:srgbClr val="0070C0"/>
                  </a:solidFill>
                  <a:latin typeface="Shopee Display" pitchFamily="2" charset="0"/>
                </a:rPr>
                <a:t> </a:t>
              </a:r>
              <a:r>
                <a:rPr lang="en-US" sz="2000" b="1" dirty="0" err="1">
                  <a:solidFill>
                    <a:srgbClr val="0070C0"/>
                  </a:solidFill>
                  <a:latin typeface="Shopee Display" pitchFamily="2" charset="0"/>
                </a:rPr>
                <a:t>tưới</a:t>
              </a:r>
              <a:r>
                <a:rPr lang="en-US" sz="2000" b="1" dirty="0">
                  <a:solidFill>
                    <a:srgbClr val="0070C0"/>
                  </a:solidFill>
                  <a:latin typeface="Shopee Display" pitchFamily="2" charset="0"/>
                </a:rPr>
                <a:t> </a:t>
              </a:r>
              <a:r>
                <a:rPr lang="en-US" sz="2000" b="1" dirty="0" err="1">
                  <a:solidFill>
                    <a:srgbClr val="0070C0"/>
                  </a:solidFill>
                  <a:latin typeface="Shopee Display" pitchFamily="2" charset="0"/>
                </a:rPr>
                <a:t>nước</a:t>
              </a:r>
              <a:r>
                <a:rPr lang="en-US" sz="2000" b="1" dirty="0">
                  <a:solidFill>
                    <a:srgbClr val="0070C0"/>
                  </a:solidFill>
                  <a:latin typeface="Shopee Display" pitchFamily="2" charset="0"/>
                </a:rPr>
                <a:t> </a:t>
              </a:r>
              <a:r>
                <a:rPr lang="en-US" sz="2000" b="1" dirty="0" err="1">
                  <a:solidFill>
                    <a:srgbClr val="0070C0"/>
                  </a:solidFill>
                  <a:latin typeface="Shopee Display" pitchFamily="2" charset="0"/>
                </a:rPr>
                <a:t>cho</a:t>
              </a:r>
              <a:r>
                <a:rPr lang="en-US" sz="2000" b="1" dirty="0">
                  <a:solidFill>
                    <a:srgbClr val="0070C0"/>
                  </a:solidFill>
                  <a:latin typeface="Shopee Display" pitchFamily="2" charset="0"/>
                </a:rPr>
                <a:t> </a:t>
              </a:r>
              <a:r>
                <a:rPr lang="en-US" sz="2000" b="1" dirty="0" err="1">
                  <a:solidFill>
                    <a:srgbClr val="0070C0"/>
                  </a:solidFill>
                  <a:latin typeface="Shopee Display" pitchFamily="2" charset="0"/>
                </a:rPr>
                <a:t>cây</a:t>
              </a:r>
              <a:r>
                <a:rPr lang="en-US" sz="2000" b="1" dirty="0">
                  <a:solidFill>
                    <a:srgbClr val="0070C0"/>
                  </a:solidFill>
                  <a:latin typeface="Shopee Display" pitchFamily="2" charset="0"/>
                </a:rPr>
                <a:t>;</a:t>
              </a:r>
            </a:p>
            <a:p>
              <a:pPr algn="ctr"/>
              <a:r>
                <a:rPr lang="en-US" sz="2000" b="1" dirty="0" err="1">
                  <a:solidFill>
                    <a:srgbClr val="0070C0"/>
                  </a:solidFill>
                  <a:latin typeface="Shopee Display" pitchFamily="2" charset="0"/>
                </a:rPr>
                <a:t>Trẻ</a:t>
              </a:r>
              <a:r>
                <a:rPr lang="en-US" sz="2000" b="1" dirty="0">
                  <a:solidFill>
                    <a:srgbClr val="0070C0"/>
                  </a:solidFill>
                  <a:latin typeface="Shopee Display" pitchFamily="2" charset="0"/>
                </a:rPr>
                <a:t> </a:t>
              </a:r>
              <a:r>
                <a:rPr lang="en-US" sz="2000" b="1" dirty="0" err="1">
                  <a:solidFill>
                    <a:srgbClr val="0070C0"/>
                  </a:solidFill>
                  <a:latin typeface="Shopee Display" pitchFamily="2" charset="0"/>
                </a:rPr>
                <a:t>hứng</a:t>
              </a:r>
              <a:r>
                <a:rPr lang="en-US" sz="2000" b="1" dirty="0">
                  <a:solidFill>
                    <a:srgbClr val="0070C0"/>
                  </a:solidFill>
                  <a:latin typeface="Shopee Display" pitchFamily="2" charset="0"/>
                </a:rPr>
                <a:t> </a:t>
              </a:r>
              <a:r>
                <a:rPr lang="en-US" sz="2000" b="1" dirty="0" err="1">
                  <a:solidFill>
                    <a:srgbClr val="0070C0"/>
                  </a:solidFill>
                  <a:latin typeface="Shopee Display" pitchFamily="2" charset="0"/>
                </a:rPr>
                <a:t>thú</a:t>
              </a:r>
              <a:r>
                <a:rPr lang="en-US" sz="2000" b="1" dirty="0">
                  <a:solidFill>
                    <a:srgbClr val="0070C0"/>
                  </a:solidFill>
                  <a:latin typeface="Shopee Display" pitchFamily="2" charset="0"/>
                </a:rPr>
                <a:t> </a:t>
              </a:r>
              <a:r>
                <a:rPr lang="en-US" sz="2000" b="1" dirty="0" err="1">
                  <a:solidFill>
                    <a:srgbClr val="0070C0"/>
                  </a:solidFill>
                  <a:latin typeface="Shopee Display" pitchFamily="2" charset="0"/>
                </a:rPr>
                <a:t>tham</a:t>
              </a:r>
              <a:r>
                <a:rPr lang="en-US" sz="2000" b="1" dirty="0">
                  <a:solidFill>
                    <a:srgbClr val="0070C0"/>
                  </a:solidFill>
                  <a:latin typeface="Shopee Display" pitchFamily="2" charset="0"/>
                </a:rPr>
                <a:t> </a:t>
              </a:r>
              <a:r>
                <a:rPr lang="en-US" sz="2000" b="1" dirty="0" err="1">
                  <a:solidFill>
                    <a:srgbClr val="0070C0"/>
                  </a:solidFill>
                  <a:latin typeface="Shopee Display" pitchFamily="2" charset="0"/>
                </a:rPr>
                <a:t>gia</a:t>
              </a:r>
              <a:r>
                <a:rPr lang="en-US" sz="2000" b="1" dirty="0">
                  <a:solidFill>
                    <a:srgbClr val="0070C0"/>
                  </a:solidFill>
                  <a:latin typeface="Shopee Display" pitchFamily="2" charset="0"/>
                </a:rPr>
                <a:t> </a:t>
              </a:r>
              <a:r>
                <a:rPr lang="en-US" sz="2000" b="1" dirty="0" err="1">
                  <a:solidFill>
                    <a:srgbClr val="0070C0"/>
                  </a:solidFill>
                  <a:latin typeface="Shopee Display" pitchFamily="2" charset="0"/>
                </a:rPr>
                <a:t>hoạt</a:t>
              </a:r>
              <a:r>
                <a:rPr lang="en-US" sz="2000" b="1" dirty="0">
                  <a:solidFill>
                    <a:srgbClr val="0070C0"/>
                  </a:solidFill>
                  <a:latin typeface="Shopee Display" pitchFamily="2" charset="0"/>
                </a:rPr>
                <a:t> </a:t>
              </a:r>
              <a:r>
                <a:rPr lang="en-US" sz="2000" b="1" dirty="0" err="1">
                  <a:solidFill>
                    <a:srgbClr val="0070C0"/>
                  </a:solidFill>
                  <a:latin typeface="Shopee Display" pitchFamily="2" charset="0"/>
                </a:rPr>
                <a:t>ddooongj</a:t>
              </a:r>
              <a:r>
                <a:rPr lang="en-US" sz="2000" b="1" dirty="0">
                  <a:solidFill>
                    <a:srgbClr val="0070C0"/>
                  </a:solidFill>
                  <a:latin typeface="Shopee Display" pitchFamily="2" charset="0"/>
                </a:rPr>
                <a:t> </a:t>
              </a:r>
              <a:r>
                <a:rPr lang="en-US" sz="2000" b="1" dirty="0" err="1">
                  <a:solidFill>
                    <a:srgbClr val="0070C0"/>
                  </a:solidFill>
                  <a:latin typeface="Shopee Display" pitchFamily="2" charset="0"/>
                </a:rPr>
                <a:t>trồng</a:t>
              </a:r>
              <a:r>
                <a:rPr lang="en-US" sz="2000" b="1" dirty="0">
                  <a:solidFill>
                    <a:srgbClr val="0070C0"/>
                  </a:solidFill>
                  <a:latin typeface="Shopee Display" pitchFamily="2" charset="0"/>
                </a:rPr>
                <a:t> </a:t>
              </a:r>
              <a:r>
                <a:rPr lang="en-US" sz="2000" b="1" dirty="0" err="1">
                  <a:solidFill>
                    <a:srgbClr val="0070C0"/>
                  </a:solidFill>
                  <a:latin typeface="Shopee Display" pitchFamily="2" charset="0"/>
                </a:rPr>
                <a:t>cây</a:t>
              </a:r>
              <a:endParaRPr lang="en-US" sz="2000" b="1" dirty="0">
                <a:solidFill>
                  <a:srgbClr val="0070C0"/>
                </a:solidFill>
                <a:latin typeface="Shopee Display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0807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01257D4-2CC2-B6AA-3471-8D5F25D67D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41C2AC6A-6C35-C6B5-36C1-BDC9387E6106}"/>
              </a:ext>
            </a:extLst>
          </p:cNvPr>
          <p:cNvGrpSpPr/>
          <p:nvPr/>
        </p:nvGrpSpPr>
        <p:grpSpPr>
          <a:xfrm>
            <a:off x="120073" y="101600"/>
            <a:ext cx="3643800" cy="609600"/>
            <a:chOff x="120073" y="101600"/>
            <a:chExt cx="3643800" cy="609600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39D77DE4-068A-3D81-AD6E-14829953251C}"/>
                </a:ext>
              </a:extLst>
            </p:cNvPr>
            <p:cNvSpPr/>
            <p:nvPr/>
          </p:nvSpPr>
          <p:spPr>
            <a:xfrm>
              <a:off x="120073" y="101600"/>
              <a:ext cx="3643800" cy="6096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69ACB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Graphic 6" descr="Deciduous tree">
              <a:extLst>
                <a:ext uri="{FF2B5EF4-FFF2-40B4-BE49-F238E27FC236}">
                  <a16:creationId xmlns:a16="http://schemas.microsoft.com/office/drawing/2014/main" id="{D4BD1050-A6BB-6D73-E138-E6CF787FA39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189345" y="170872"/>
              <a:ext cx="471055" cy="471055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C8FCCB1-C111-0894-CF7F-306EAD014A1D}"/>
                </a:ext>
              </a:extLst>
            </p:cNvPr>
            <p:cNvSpPr txBox="1"/>
            <p:nvPr/>
          </p:nvSpPr>
          <p:spPr>
            <a:xfrm>
              <a:off x="692329" y="187872"/>
              <a:ext cx="303961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0070C0"/>
                  </a:solidFill>
                  <a:latin typeface="Shopee Display" pitchFamily="2" charset="0"/>
                </a:rPr>
                <a:t>LUYỆN TẬP – CỦNG CỐ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C6F86376-E25A-E1DA-3362-F2D8785A0CDE}"/>
              </a:ext>
            </a:extLst>
          </p:cNvPr>
          <p:cNvGrpSpPr/>
          <p:nvPr/>
        </p:nvGrpSpPr>
        <p:grpSpPr>
          <a:xfrm>
            <a:off x="1390650" y="910245"/>
            <a:ext cx="4114800" cy="2804507"/>
            <a:chOff x="1390650" y="910245"/>
            <a:chExt cx="4114800" cy="2804507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F03DE551-C097-7FE5-3ED3-6787386B916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0650" y="947738"/>
              <a:ext cx="4114800" cy="276701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B7A62CB8-A235-8756-EC20-1FEDCA6A8931}"/>
                </a:ext>
              </a:extLst>
            </p:cNvPr>
            <p:cNvGrpSpPr/>
            <p:nvPr/>
          </p:nvGrpSpPr>
          <p:grpSpPr>
            <a:xfrm>
              <a:off x="1466850" y="910245"/>
              <a:ext cx="733425" cy="842355"/>
              <a:chOff x="1466850" y="910245"/>
              <a:chExt cx="733425" cy="842355"/>
            </a:xfrm>
          </p:grpSpPr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9EA4E071-DB20-E721-E8EA-5C9E7F8A59AE}"/>
                  </a:ext>
                </a:extLst>
              </p:cNvPr>
              <p:cNvSpPr/>
              <p:nvPr/>
            </p:nvSpPr>
            <p:spPr>
              <a:xfrm>
                <a:off x="1466850" y="1019175"/>
                <a:ext cx="733425" cy="7334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 dirty="0">
                  <a:solidFill>
                    <a:srgbClr val="0070C0"/>
                  </a:solidFill>
                  <a:latin typeface="Shopee Display" pitchFamily="2" charset="0"/>
                </a:endParaRP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59E552B5-93C5-D0E9-A83E-EB0A167DC512}"/>
                  </a:ext>
                </a:extLst>
              </p:cNvPr>
              <p:cNvSpPr txBox="1"/>
              <p:nvPr/>
            </p:nvSpPr>
            <p:spPr>
              <a:xfrm>
                <a:off x="1617891" y="910245"/>
                <a:ext cx="412292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800" b="1" dirty="0">
                    <a:solidFill>
                      <a:srgbClr val="0070C0"/>
                    </a:solidFill>
                    <a:latin typeface="Shopee Display" pitchFamily="2" charset="0"/>
                  </a:rPr>
                  <a:t>1</a:t>
                </a:r>
              </a:p>
            </p:txBody>
          </p:sp>
        </p:grp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6DB95845-3FDD-4C53-4740-8F058AC76B73}"/>
              </a:ext>
            </a:extLst>
          </p:cNvPr>
          <p:cNvGrpSpPr/>
          <p:nvPr/>
        </p:nvGrpSpPr>
        <p:grpSpPr>
          <a:xfrm>
            <a:off x="6619875" y="900720"/>
            <a:ext cx="4114800" cy="2814031"/>
            <a:chOff x="6619875" y="900720"/>
            <a:chExt cx="4114800" cy="2814031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48805A29-32EC-6204-3585-F5CBDF3573A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9875" y="947737"/>
              <a:ext cx="4114800" cy="276701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42170384-F4C2-F1E0-9EC8-F9FFF7BBD063}"/>
                </a:ext>
              </a:extLst>
            </p:cNvPr>
            <p:cNvGrpSpPr/>
            <p:nvPr/>
          </p:nvGrpSpPr>
          <p:grpSpPr>
            <a:xfrm>
              <a:off x="6700158" y="900720"/>
              <a:ext cx="733425" cy="851880"/>
              <a:chOff x="1466850" y="900720"/>
              <a:chExt cx="733425" cy="851880"/>
            </a:xfrm>
          </p:grpSpPr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68B3BD59-58D0-0B4A-0B65-9392D0839AEA}"/>
                  </a:ext>
                </a:extLst>
              </p:cNvPr>
              <p:cNvSpPr/>
              <p:nvPr/>
            </p:nvSpPr>
            <p:spPr>
              <a:xfrm>
                <a:off x="1466850" y="1019175"/>
                <a:ext cx="733425" cy="7334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 dirty="0">
                  <a:solidFill>
                    <a:srgbClr val="0070C0"/>
                  </a:solidFill>
                  <a:latin typeface="Shopee Display" pitchFamily="2" charset="0"/>
                </a:endParaRP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A0CC3BFC-91F3-99DD-B03A-81BBE26CB0CD}"/>
                  </a:ext>
                </a:extLst>
              </p:cNvPr>
              <p:cNvSpPr txBox="1"/>
              <p:nvPr/>
            </p:nvSpPr>
            <p:spPr>
              <a:xfrm>
                <a:off x="1579791" y="900720"/>
                <a:ext cx="511679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800" b="1" dirty="0">
                    <a:solidFill>
                      <a:srgbClr val="0070C0"/>
                    </a:solidFill>
                    <a:latin typeface="Shopee Display" pitchFamily="2" charset="0"/>
                  </a:rPr>
                  <a:t>2</a:t>
                </a:r>
              </a:p>
            </p:txBody>
          </p:sp>
        </p:grp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3D8D4B5A-A81F-1231-2DF7-EB3719733FB4}"/>
              </a:ext>
            </a:extLst>
          </p:cNvPr>
          <p:cNvGrpSpPr/>
          <p:nvPr/>
        </p:nvGrpSpPr>
        <p:grpSpPr>
          <a:xfrm>
            <a:off x="1390650" y="3941766"/>
            <a:ext cx="4102608" cy="2728362"/>
            <a:chOff x="1390650" y="3941766"/>
            <a:chExt cx="4102608" cy="2728362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FFD79CF7-DE60-A77B-15D5-68CA4686EFB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0650" y="3941766"/>
              <a:ext cx="4102608" cy="2728362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44739454-06C0-00C4-70D0-49269431C9B0}"/>
                </a:ext>
              </a:extLst>
            </p:cNvPr>
            <p:cNvGrpSpPr/>
            <p:nvPr/>
          </p:nvGrpSpPr>
          <p:grpSpPr>
            <a:xfrm>
              <a:off x="1457324" y="3941766"/>
              <a:ext cx="733425" cy="842355"/>
              <a:chOff x="1466850" y="910245"/>
              <a:chExt cx="733425" cy="842355"/>
            </a:xfrm>
          </p:grpSpPr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0EF1FDC8-DA63-BB74-AFFB-552F61F79BDB}"/>
                  </a:ext>
                </a:extLst>
              </p:cNvPr>
              <p:cNvSpPr/>
              <p:nvPr/>
            </p:nvSpPr>
            <p:spPr>
              <a:xfrm>
                <a:off x="1466850" y="1019175"/>
                <a:ext cx="733425" cy="7334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 dirty="0">
                  <a:solidFill>
                    <a:srgbClr val="0070C0"/>
                  </a:solidFill>
                  <a:latin typeface="Shopee Display" pitchFamily="2" charset="0"/>
                </a:endParaRP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4EF3A22-1085-3EC9-A89A-65692D7356CA}"/>
                  </a:ext>
                </a:extLst>
              </p:cNvPr>
              <p:cNvSpPr txBox="1"/>
              <p:nvPr/>
            </p:nvSpPr>
            <p:spPr>
              <a:xfrm>
                <a:off x="1570266" y="910245"/>
                <a:ext cx="527709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800" b="1" dirty="0">
                    <a:solidFill>
                      <a:srgbClr val="0070C0"/>
                    </a:solidFill>
                    <a:latin typeface="Shopee Display" pitchFamily="2" charset="0"/>
                  </a:rPr>
                  <a:t>3</a:t>
                </a:r>
              </a:p>
            </p:txBody>
          </p:sp>
        </p:grp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320EAB05-6D36-9197-B463-4EEB8AC8A377}"/>
              </a:ext>
            </a:extLst>
          </p:cNvPr>
          <p:cNvGrpSpPr/>
          <p:nvPr/>
        </p:nvGrpSpPr>
        <p:grpSpPr>
          <a:xfrm>
            <a:off x="6619875" y="3901833"/>
            <a:ext cx="4114800" cy="2806947"/>
            <a:chOff x="6619875" y="3901833"/>
            <a:chExt cx="4114800" cy="2806947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281C07D3-5E34-900C-A360-EA7CF04D6D1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9875" y="3941766"/>
              <a:ext cx="4114800" cy="276701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0AAB6BF5-B083-63FE-96C6-66FBF3C65E72}"/>
                </a:ext>
              </a:extLst>
            </p:cNvPr>
            <p:cNvGrpSpPr/>
            <p:nvPr/>
          </p:nvGrpSpPr>
          <p:grpSpPr>
            <a:xfrm>
              <a:off x="6700158" y="3901833"/>
              <a:ext cx="733425" cy="842355"/>
              <a:chOff x="1466850" y="910245"/>
              <a:chExt cx="733425" cy="842355"/>
            </a:xfrm>
          </p:grpSpPr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99C12B0E-5071-BC74-FA66-3636F017EC86}"/>
                  </a:ext>
                </a:extLst>
              </p:cNvPr>
              <p:cNvSpPr/>
              <p:nvPr/>
            </p:nvSpPr>
            <p:spPr>
              <a:xfrm>
                <a:off x="1466850" y="1019175"/>
                <a:ext cx="733425" cy="7334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 dirty="0">
                  <a:solidFill>
                    <a:srgbClr val="0070C0"/>
                  </a:solidFill>
                  <a:latin typeface="Shopee Display" pitchFamily="2" charset="0"/>
                </a:endParaRP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640FBAEF-7D22-4DDA-AB65-B9123E05F58E}"/>
                  </a:ext>
                </a:extLst>
              </p:cNvPr>
              <p:cNvSpPr txBox="1"/>
              <p:nvPr/>
            </p:nvSpPr>
            <p:spPr>
              <a:xfrm>
                <a:off x="1570266" y="910245"/>
                <a:ext cx="519694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800" b="1" dirty="0">
                    <a:solidFill>
                      <a:srgbClr val="0070C0"/>
                    </a:solidFill>
                    <a:latin typeface="Shopee Display" pitchFamily="2" charset="0"/>
                  </a:rPr>
                  <a:t>4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29332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39521EC-7440-756A-664D-313E4D31C9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F03CDEA1-33BE-8219-721D-CCB949F6455F}"/>
              </a:ext>
            </a:extLst>
          </p:cNvPr>
          <p:cNvGrpSpPr/>
          <p:nvPr/>
        </p:nvGrpSpPr>
        <p:grpSpPr>
          <a:xfrm>
            <a:off x="120073" y="101600"/>
            <a:ext cx="3643800" cy="609600"/>
            <a:chOff x="120073" y="101600"/>
            <a:chExt cx="3643800" cy="609600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B2CAD292-9F21-4938-EBD5-C5BC28AD17A6}"/>
                </a:ext>
              </a:extLst>
            </p:cNvPr>
            <p:cNvSpPr/>
            <p:nvPr/>
          </p:nvSpPr>
          <p:spPr>
            <a:xfrm>
              <a:off x="120073" y="101600"/>
              <a:ext cx="3643800" cy="6096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69ACB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Graphic 6" descr="Deciduous tree">
              <a:extLst>
                <a:ext uri="{FF2B5EF4-FFF2-40B4-BE49-F238E27FC236}">
                  <a16:creationId xmlns:a16="http://schemas.microsoft.com/office/drawing/2014/main" id="{4F220F2B-5080-F996-F93D-A86244AC34B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189345" y="170872"/>
              <a:ext cx="471055" cy="471055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C9AF034-C33E-1815-C4DB-DD87E82A71C6}"/>
                </a:ext>
              </a:extLst>
            </p:cNvPr>
            <p:cNvSpPr txBox="1"/>
            <p:nvPr/>
          </p:nvSpPr>
          <p:spPr>
            <a:xfrm>
              <a:off x="692329" y="187872"/>
              <a:ext cx="303961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0070C0"/>
                  </a:solidFill>
                  <a:latin typeface="Shopee Display" pitchFamily="2" charset="0"/>
                </a:rPr>
                <a:t>LUYỆN TẬP – CỦNG CỐ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5097F42-448B-41B2-DBB8-DE47F350A08A}"/>
              </a:ext>
            </a:extLst>
          </p:cNvPr>
          <p:cNvGrpSpPr/>
          <p:nvPr/>
        </p:nvGrpSpPr>
        <p:grpSpPr>
          <a:xfrm>
            <a:off x="1323974" y="910245"/>
            <a:ext cx="4058607" cy="2804507"/>
            <a:chOff x="1323974" y="910245"/>
            <a:chExt cx="4058607" cy="2804507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29A16DA5-45D0-0C66-F81F-44B49824EF5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323974" y="947738"/>
              <a:ext cx="4058607" cy="276701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2C86B416-AAEA-96EE-BCCF-832DD5399EBB}"/>
                </a:ext>
              </a:extLst>
            </p:cNvPr>
            <p:cNvGrpSpPr/>
            <p:nvPr/>
          </p:nvGrpSpPr>
          <p:grpSpPr>
            <a:xfrm>
              <a:off x="1466850" y="910245"/>
              <a:ext cx="733425" cy="842355"/>
              <a:chOff x="1466850" y="910245"/>
              <a:chExt cx="733425" cy="842355"/>
            </a:xfrm>
          </p:grpSpPr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634918A3-6464-E9D1-60C4-1B648CDCC890}"/>
                  </a:ext>
                </a:extLst>
              </p:cNvPr>
              <p:cNvSpPr/>
              <p:nvPr/>
            </p:nvSpPr>
            <p:spPr>
              <a:xfrm>
                <a:off x="1466850" y="1019175"/>
                <a:ext cx="733425" cy="7334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 dirty="0">
                  <a:solidFill>
                    <a:srgbClr val="0070C0"/>
                  </a:solidFill>
                  <a:latin typeface="Shopee Display" pitchFamily="2" charset="0"/>
                </a:endParaRP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8A92857-CBBB-0488-BEC1-2CF1C2CF9624}"/>
                  </a:ext>
                </a:extLst>
              </p:cNvPr>
              <p:cNvSpPr txBox="1"/>
              <p:nvPr/>
            </p:nvSpPr>
            <p:spPr>
              <a:xfrm>
                <a:off x="1617891" y="910245"/>
                <a:ext cx="412292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800" b="1" dirty="0">
                    <a:solidFill>
                      <a:srgbClr val="0070C0"/>
                    </a:solidFill>
                    <a:latin typeface="Shopee Display" pitchFamily="2" charset="0"/>
                  </a:rPr>
                  <a:t>1</a:t>
                </a:r>
              </a:p>
            </p:txBody>
          </p:sp>
        </p:grp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FBA00F14-4069-9F8D-5535-5D59DB9C1202}"/>
              </a:ext>
            </a:extLst>
          </p:cNvPr>
          <p:cNvGrpSpPr/>
          <p:nvPr/>
        </p:nvGrpSpPr>
        <p:grpSpPr>
          <a:xfrm>
            <a:off x="6610350" y="900720"/>
            <a:ext cx="3915611" cy="2814031"/>
            <a:chOff x="6610350" y="900720"/>
            <a:chExt cx="3915611" cy="2814031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0B19BB20-2AA8-1DAC-82C8-3CB57B12D59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610350" y="947737"/>
              <a:ext cx="3915611" cy="276701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499164B1-CBDF-FE2B-94D9-944DB638B9A8}"/>
                </a:ext>
              </a:extLst>
            </p:cNvPr>
            <p:cNvGrpSpPr/>
            <p:nvPr/>
          </p:nvGrpSpPr>
          <p:grpSpPr>
            <a:xfrm>
              <a:off x="6700158" y="900720"/>
              <a:ext cx="733425" cy="851880"/>
              <a:chOff x="1466850" y="900720"/>
              <a:chExt cx="733425" cy="851880"/>
            </a:xfrm>
          </p:grpSpPr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9A33DD0F-AC80-446F-3FD2-6E66E156A4B1}"/>
                  </a:ext>
                </a:extLst>
              </p:cNvPr>
              <p:cNvSpPr/>
              <p:nvPr/>
            </p:nvSpPr>
            <p:spPr>
              <a:xfrm>
                <a:off x="1466850" y="1019175"/>
                <a:ext cx="733425" cy="7334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 dirty="0">
                  <a:solidFill>
                    <a:srgbClr val="0070C0"/>
                  </a:solidFill>
                  <a:latin typeface="Shopee Display" pitchFamily="2" charset="0"/>
                </a:endParaRP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A78361B-9E6B-D238-9899-C409254C2F58}"/>
                  </a:ext>
                </a:extLst>
              </p:cNvPr>
              <p:cNvSpPr txBox="1"/>
              <p:nvPr/>
            </p:nvSpPr>
            <p:spPr>
              <a:xfrm>
                <a:off x="1579791" y="900720"/>
                <a:ext cx="511679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800" b="1" dirty="0">
                    <a:solidFill>
                      <a:srgbClr val="0070C0"/>
                    </a:solidFill>
                    <a:latin typeface="Shopee Display" pitchFamily="2" charset="0"/>
                  </a:rPr>
                  <a:t>2</a:t>
                </a:r>
              </a:p>
            </p:txBody>
          </p:sp>
        </p:grp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04B3AC76-3AA7-9F9F-2795-11C55A158F25}"/>
              </a:ext>
            </a:extLst>
          </p:cNvPr>
          <p:cNvGrpSpPr/>
          <p:nvPr/>
        </p:nvGrpSpPr>
        <p:grpSpPr>
          <a:xfrm>
            <a:off x="1323974" y="3941766"/>
            <a:ext cx="4058607" cy="2728362"/>
            <a:chOff x="1323974" y="3941766"/>
            <a:chExt cx="4058607" cy="2728362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A8468175-9CB1-0835-9FDF-5057FF026B4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323974" y="3941766"/>
              <a:ext cx="4058607" cy="2728362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0608267E-D548-89E2-E2B5-792CE86D4E24}"/>
                </a:ext>
              </a:extLst>
            </p:cNvPr>
            <p:cNvGrpSpPr/>
            <p:nvPr/>
          </p:nvGrpSpPr>
          <p:grpSpPr>
            <a:xfrm>
              <a:off x="1457324" y="3941766"/>
              <a:ext cx="733425" cy="842355"/>
              <a:chOff x="1466850" y="910245"/>
              <a:chExt cx="733425" cy="842355"/>
            </a:xfrm>
          </p:grpSpPr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3D9AC2F6-CBAB-CAD7-AFE5-2226907ADC86}"/>
                  </a:ext>
                </a:extLst>
              </p:cNvPr>
              <p:cNvSpPr/>
              <p:nvPr/>
            </p:nvSpPr>
            <p:spPr>
              <a:xfrm>
                <a:off x="1466850" y="1019175"/>
                <a:ext cx="733425" cy="7334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 dirty="0">
                  <a:solidFill>
                    <a:srgbClr val="0070C0"/>
                  </a:solidFill>
                  <a:latin typeface="Shopee Display" pitchFamily="2" charset="0"/>
                </a:endParaRP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B4F7E87-A148-00AE-2C21-B306981946E1}"/>
                  </a:ext>
                </a:extLst>
              </p:cNvPr>
              <p:cNvSpPr txBox="1"/>
              <p:nvPr/>
            </p:nvSpPr>
            <p:spPr>
              <a:xfrm>
                <a:off x="1570266" y="910245"/>
                <a:ext cx="527709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800" b="1" dirty="0">
                    <a:solidFill>
                      <a:srgbClr val="0070C0"/>
                    </a:solidFill>
                    <a:latin typeface="Shopee Display" pitchFamily="2" charset="0"/>
                  </a:rPr>
                  <a:t>3</a:t>
                </a:r>
              </a:p>
            </p:txBody>
          </p:sp>
        </p:grp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0253576C-4A14-9DA2-ACCF-6360C9BCA380}"/>
              </a:ext>
            </a:extLst>
          </p:cNvPr>
          <p:cNvGrpSpPr/>
          <p:nvPr/>
        </p:nvGrpSpPr>
        <p:grpSpPr>
          <a:xfrm>
            <a:off x="6610351" y="3901833"/>
            <a:ext cx="3915610" cy="2768295"/>
            <a:chOff x="6610351" y="3901833"/>
            <a:chExt cx="3915610" cy="2768295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1D0729B7-CABF-91CC-3471-5AFC4EF8B5B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610351" y="3941766"/>
              <a:ext cx="3915610" cy="2728362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2F47DD29-6536-2DAB-34BE-A060EEB5F83F}"/>
                </a:ext>
              </a:extLst>
            </p:cNvPr>
            <p:cNvGrpSpPr/>
            <p:nvPr/>
          </p:nvGrpSpPr>
          <p:grpSpPr>
            <a:xfrm>
              <a:off x="6700158" y="3901833"/>
              <a:ext cx="733425" cy="842355"/>
              <a:chOff x="1466850" y="910245"/>
              <a:chExt cx="733425" cy="842355"/>
            </a:xfrm>
          </p:grpSpPr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8E52BAC0-11DF-F754-BC26-D1BB3EE5CC15}"/>
                  </a:ext>
                </a:extLst>
              </p:cNvPr>
              <p:cNvSpPr/>
              <p:nvPr/>
            </p:nvSpPr>
            <p:spPr>
              <a:xfrm>
                <a:off x="1466850" y="1019175"/>
                <a:ext cx="733425" cy="73342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 dirty="0">
                  <a:solidFill>
                    <a:srgbClr val="0070C0"/>
                  </a:solidFill>
                  <a:latin typeface="Shopee Display" pitchFamily="2" charset="0"/>
                </a:endParaRP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C336EEAD-79E9-88AA-BC1C-BC70E4BEF3D0}"/>
                  </a:ext>
                </a:extLst>
              </p:cNvPr>
              <p:cNvSpPr txBox="1"/>
              <p:nvPr/>
            </p:nvSpPr>
            <p:spPr>
              <a:xfrm>
                <a:off x="1570266" y="910245"/>
                <a:ext cx="519694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800" b="1" dirty="0">
                    <a:solidFill>
                      <a:srgbClr val="0070C0"/>
                    </a:solidFill>
                    <a:latin typeface="Shopee Display" pitchFamily="2" charset="0"/>
                  </a:rPr>
                  <a:t>4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35382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4AEA4E3-663C-BB59-5071-F7BE418F5D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58BFAAB-DC97-7B81-ACB7-8E56EB4E0B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2024" y="1437645"/>
            <a:ext cx="3001899" cy="4953629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537788DB-918C-534F-3A54-D1B5275E0D00}"/>
              </a:ext>
            </a:extLst>
          </p:cNvPr>
          <p:cNvGrpSpPr/>
          <p:nvPr/>
        </p:nvGrpSpPr>
        <p:grpSpPr>
          <a:xfrm>
            <a:off x="120072" y="101600"/>
            <a:ext cx="3019199" cy="609600"/>
            <a:chOff x="120072" y="101600"/>
            <a:chExt cx="3019199" cy="609600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01412D96-3462-9FDA-0545-8188E8F0271E}"/>
                </a:ext>
              </a:extLst>
            </p:cNvPr>
            <p:cNvSpPr/>
            <p:nvPr/>
          </p:nvSpPr>
          <p:spPr>
            <a:xfrm>
              <a:off x="120072" y="101600"/>
              <a:ext cx="3019199" cy="6096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69ACB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Graphic 4" descr="Deciduous tree">
              <a:extLst>
                <a:ext uri="{FF2B5EF4-FFF2-40B4-BE49-F238E27FC236}">
                  <a16:creationId xmlns:a16="http://schemas.microsoft.com/office/drawing/2014/main" id="{49C301A4-7F82-0FF0-1026-9B4D7E4356A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189345" y="170872"/>
              <a:ext cx="471055" cy="471055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0DD982D-C4BF-8A55-390B-8AB962278DA7}"/>
                </a:ext>
              </a:extLst>
            </p:cNvPr>
            <p:cNvSpPr txBox="1"/>
            <p:nvPr/>
          </p:nvSpPr>
          <p:spPr>
            <a:xfrm>
              <a:off x="662310" y="187872"/>
              <a:ext cx="247696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0070C0"/>
                  </a:solidFill>
                  <a:latin typeface="Shopee Display" pitchFamily="2" charset="0"/>
                </a:rPr>
                <a:t>BÉ YÊU CÂY XANH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EF41D546-2282-5041-BB76-E590BDACFDCD}"/>
              </a:ext>
            </a:extLst>
          </p:cNvPr>
          <p:cNvGrpSpPr/>
          <p:nvPr/>
        </p:nvGrpSpPr>
        <p:grpSpPr>
          <a:xfrm>
            <a:off x="3724276" y="493484"/>
            <a:ext cx="6220913" cy="3701143"/>
            <a:chOff x="3724276" y="493484"/>
            <a:chExt cx="6220913" cy="3701143"/>
          </a:xfrm>
        </p:grpSpPr>
        <p:sp>
          <p:nvSpPr>
            <p:cNvPr id="8" name="Thought Bubble: Cloud 7">
              <a:extLst>
                <a:ext uri="{FF2B5EF4-FFF2-40B4-BE49-F238E27FC236}">
                  <a16:creationId xmlns:a16="http://schemas.microsoft.com/office/drawing/2014/main" id="{5232E052-8A99-68C7-8CA0-AE04803076A7}"/>
                </a:ext>
              </a:extLst>
            </p:cNvPr>
            <p:cNvSpPr/>
            <p:nvPr/>
          </p:nvSpPr>
          <p:spPr>
            <a:xfrm>
              <a:off x="3724276" y="493484"/>
              <a:ext cx="6220913" cy="3701143"/>
            </a:xfrm>
            <a:prstGeom prst="cloudCallout">
              <a:avLst>
                <a:gd name="adj1" fmla="val -70534"/>
                <a:gd name="adj2" fmla="val 30970"/>
              </a:avLst>
            </a:prstGeom>
            <a:solidFill>
              <a:schemeClr val="bg1">
                <a:alpha val="80000"/>
              </a:schemeClr>
            </a:solidFill>
            <a:ln w="38100">
              <a:solidFill>
                <a:srgbClr val="69ACB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8BACE40-DFB7-082A-96FA-70F49162BD49}"/>
                </a:ext>
              </a:extLst>
            </p:cNvPr>
            <p:cNvSpPr txBox="1"/>
            <p:nvPr/>
          </p:nvSpPr>
          <p:spPr>
            <a:xfrm>
              <a:off x="4425491" y="1071667"/>
              <a:ext cx="4395779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>
                  <a:solidFill>
                    <a:srgbClr val="0070C0"/>
                  </a:solidFill>
                  <a:latin typeface="Shopee Display" pitchFamily="2" charset="0"/>
                </a:rPr>
                <a:t>Tổ</a:t>
              </a:r>
              <a:r>
                <a:rPr lang="en-US" sz="2800" b="1" dirty="0">
                  <a:solidFill>
                    <a:srgbClr val="0070C0"/>
                  </a:solidFill>
                  <a:latin typeface="Shopee Display" pitchFamily="2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Shopee Display" pitchFamily="2" charset="0"/>
                </a:rPr>
                <a:t>chức</a:t>
              </a:r>
              <a:r>
                <a:rPr lang="en-US" sz="2800" b="1" dirty="0">
                  <a:solidFill>
                    <a:srgbClr val="0070C0"/>
                  </a:solidFill>
                  <a:latin typeface="Shopee Display" pitchFamily="2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Shopee Display" pitchFamily="2" charset="0"/>
                </a:rPr>
                <a:t>cho</a:t>
              </a:r>
              <a:r>
                <a:rPr lang="en-US" sz="2800" b="1" dirty="0">
                  <a:solidFill>
                    <a:srgbClr val="0070C0"/>
                  </a:solidFill>
                  <a:latin typeface="Shopee Display" pitchFamily="2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Shopee Display" pitchFamily="2" charset="0"/>
                </a:rPr>
                <a:t>trẻ</a:t>
              </a:r>
              <a:r>
                <a:rPr lang="en-US" sz="2800" b="1" dirty="0">
                  <a:solidFill>
                    <a:srgbClr val="0070C0"/>
                  </a:solidFill>
                  <a:latin typeface="Shopee Display" pitchFamily="2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Shopee Display" pitchFamily="2" charset="0"/>
                </a:rPr>
                <a:t>trông</a:t>
              </a:r>
              <a:r>
                <a:rPr lang="en-US" sz="2800" b="1" dirty="0">
                  <a:solidFill>
                    <a:srgbClr val="0070C0"/>
                  </a:solidFill>
                  <a:latin typeface="Shopee Display" pitchFamily="2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Shopee Display" pitchFamily="2" charset="0"/>
                </a:rPr>
                <a:t>cây</a:t>
              </a:r>
              <a:r>
                <a:rPr lang="en-US" sz="2800" b="1" dirty="0">
                  <a:solidFill>
                    <a:srgbClr val="0070C0"/>
                  </a:solidFill>
                  <a:latin typeface="Shopee Display" pitchFamily="2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Shopee Display" pitchFamily="2" charset="0"/>
                </a:rPr>
                <a:t>xanh</a:t>
              </a:r>
              <a:r>
                <a:rPr lang="en-US" sz="2800" b="1" dirty="0">
                  <a:solidFill>
                    <a:srgbClr val="0070C0"/>
                  </a:solidFill>
                  <a:latin typeface="Shopee Display" pitchFamily="2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Shopee Display" pitchFamily="2" charset="0"/>
                </a:rPr>
                <a:t>tại</a:t>
              </a:r>
              <a:r>
                <a:rPr lang="en-US" sz="2800" b="1" dirty="0">
                  <a:solidFill>
                    <a:srgbClr val="0070C0"/>
                  </a:solidFill>
                  <a:latin typeface="Shopee Display" pitchFamily="2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Shopee Display" pitchFamily="2" charset="0"/>
                </a:rPr>
                <a:t>góc</a:t>
              </a:r>
              <a:r>
                <a:rPr lang="en-US" sz="2800" b="1" dirty="0">
                  <a:solidFill>
                    <a:srgbClr val="0070C0"/>
                  </a:solidFill>
                  <a:latin typeface="Shopee Display" pitchFamily="2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Shopee Display" pitchFamily="2" charset="0"/>
                </a:rPr>
                <a:t>thiên</a:t>
              </a:r>
              <a:r>
                <a:rPr lang="en-US" sz="2800" b="1" dirty="0">
                  <a:solidFill>
                    <a:srgbClr val="0070C0"/>
                  </a:solidFill>
                  <a:latin typeface="Shopee Display" pitchFamily="2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Shopee Display" pitchFamily="2" charset="0"/>
                </a:rPr>
                <a:t>nhiên</a:t>
              </a:r>
              <a:r>
                <a:rPr lang="en-US" sz="2800" b="1" dirty="0">
                  <a:solidFill>
                    <a:srgbClr val="0070C0"/>
                  </a:solidFill>
                  <a:latin typeface="Shopee Display" pitchFamily="2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Shopee Display" pitchFamily="2" charset="0"/>
                </a:rPr>
                <a:t>của</a:t>
              </a:r>
              <a:r>
                <a:rPr lang="en-US" sz="2800" b="1" dirty="0">
                  <a:solidFill>
                    <a:srgbClr val="0070C0"/>
                  </a:solidFill>
                  <a:latin typeface="Shopee Display" pitchFamily="2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Shopee Display" pitchFamily="2" charset="0"/>
                </a:rPr>
                <a:t>lớp</a:t>
              </a:r>
              <a:r>
                <a:rPr lang="en-US" sz="2800" b="1" dirty="0">
                  <a:solidFill>
                    <a:srgbClr val="0070C0"/>
                  </a:solidFill>
                  <a:latin typeface="Shopee Display" pitchFamily="2" charset="0"/>
                </a:rPr>
                <a:t>. </a:t>
              </a:r>
              <a:r>
                <a:rPr lang="en-US" sz="2800" b="1" dirty="0" err="1">
                  <a:solidFill>
                    <a:srgbClr val="0070C0"/>
                  </a:solidFill>
                  <a:latin typeface="Shopee Display" pitchFamily="2" charset="0"/>
                </a:rPr>
                <a:t>Tận</a:t>
              </a:r>
              <a:r>
                <a:rPr lang="en-US" sz="2800" b="1" dirty="0">
                  <a:solidFill>
                    <a:srgbClr val="0070C0"/>
                  </a:solidFill>
                  <a:latin typeface="Shopee Display" pitchFamily="2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Shopee Display" pitchFamily="2" charset="0"/>
                </a:rPr>
                <a:t>dụng</a:t>
              </a:r>
              <a:r>
                <a:rPr lang="en-US" sz="2800" b="1" dirty="0">
                  <a:solidFill>
                    <a:srgbClr val="0070C0"/>
                  </a:solidFill>
                  <a:latin typeface="Shopee Display" pitchFamily="2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Shopee Display" pitchFamily="2" charset="0"/>
                </a:rPr>
                <a:t>các</a:t>
              </a:r>
              <a:r>
                <a:rPr lang="en-US" sz="2800" b="1" dirty="0">
                  <a:solidFill>
                    <a:srgbClr val="0070C0"/>
                  </a:solidFill>
                  <a:latin typeface="Shopee Display" pitchFamily="2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Shopee Display" pitchFamily="2" charset="0"/>
                </a:rPr>
                <a:t>loại</a:t>
              </a:r>
              <a:r>
                <a:rPr lang="en-US" sz="2800" b="1" dirty="0">
                  <a:solidFill>
                    <a:srgbClr val="0070C0"/>
                  </a:solidFill>
                  <a:latin typeface="Shopee Display" pitchFamily="2" charset="0"/>
                </a:rPr>
                <a:t> chai, </a:t>
              </a:r>
              <a:r>
                <a:rPr lang="en-US" sz="2800" b="1" dirty="0" err="1">
                  <a:solidFill>
                    <a:srgbClr val="0070C0"/>
                  </a:solidFill>
                  <a:latin typeface="Shopee Display" pitchFamily="2" charset="0"/>
                </a:rPr>
                <a:t>lọ</a:t>
              </a:r>
              <a:r>
                <a:rPr lang="en-US" sz="2800" b="1" dirty="0">
                  <a:solidFill>
                    <a:srgbClr val="0070C0"/>
                  </a:solidFill>
                  <a:latin typeface="Shopee Display" pitchFamily="2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Shopee Display" pitchFamily="2" charset="0"/>
                </a:rPr>
                <a:t>cũ</a:t>
              </a:r>
              <a:r>
                <a:rPr lang="en-US" sz="2800" b="1" dirty="0">
                  <a:solidFill>
                    <a:srgbClr val="0070C0"/>
                  </a:solidFill>
                  <a:latin typeface="Shopee Display" pitchFamily="2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Shopee Display" pitchFamily="2" charset="0"/>
                </a:rPr>
                <a:t>để</a:t>
              </a:r>
              <a:r>
                <a:rPr lang="en-US" sz="2800" b="1" dirty="0">
                  <a:solidFill>
                    <a:srgbClr val="0070C0"/>
                  </a:solidFill>
                  <a:latin typeface="Shopee Display" pitchFamily="2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Shopee Display" pitchFamily="2" charset="0"/>
                </a:rPr>
                <a:t>trồng</a:t>
              </a:r>
              <a:r>
                <a:rPr lang="en-US" sz="2800" b="1" dirty="0">
                  <a:solidFill>
                    <a:srgbClr val="0070C0"/>
                  </a:solidFill>
                  <a:latin typeface="Shopee Display" pitchFamily="2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Shopee Display" pitchFamily="2" charset="0"/>
                </a:rPr>
                <a:t>một</a:t>
              </a:r>
              <a:r>
                <a:rPr lang="en-US" sz="2800" b="1" dirty="0">
                  <a:solidFill>
                    <a:srgbClr val="0070C0"/>
                  </a:solidFill>
                  <a:latin typeface="Shopee Display" pitchFamily="2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Shopee Display" pitchFamily="2" charset="0"/>
                </a:rPr>
                <a:t>số</a:t>
              </a:r>
              <a:r>
                <a:rPr lang="en-US" sz="2800" b="1" dirty="0">
                  <a:solidFill>
                    <a:srgbClr val="0070C0"/>
                  </a:solidFill>
                  <a:latin typeface="Shopee Display" pitchFamily="2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Shopee Display" pitchFamily="2" charset="0"/>
                </a:rPr>
                <a:t>cây</a:t>
              </a:r>
              <a:r>
                <a:rPr lang="en-US" sz="2800" b="1" dirty="0">
                  <a:solidFill>
                    <a:srgbClr val="0070C0"/>
                  </a:solidFill>
                  <a:latin typeface="Shopee Display" pitchFamily="2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Shopee Display" pitchFamily="2" charset="0"/>
                </a:rPr>
                <a:t>cảnh</a:t>
              </a:r>
              <a:r>
                <a:rPr lang="en-US" sz="2800" b="1" dirty="0">
                  <a:solidFill>
                    <a:srgbClr val="0070C0"/>
                  </a:solidFill>
                  <a:latin typeface="Shopee Display" pitchFamily="2" charset="0"/>
                </a:rPr>
                <a:t>, </a:t>
              </a:r>
              <a:r>
                <a:rPr lang="en-US" sz="2800" b="1" dirty="0" err="1">
                  <a:solidFill>
                    <a:srgbClr val="0070C0"/>
                  </a:solidFill>
                  <a:latin typeface="Shopee Display" pitchFamily="2" charset="0"/>
                </a:rPr>
                <a:t>cây</a:t>
              </a:r>
              <a:r>
                <a:rPr lang="en-US" sz="2800" b="1" dirty="0">
                  <a:solidFill>
                    <a:srgbClr val="0070C0"/>
                  </a:solidFill>
                  <a:latin typeface="Shopee Display" pitchFamily="2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Shopee Display" pitchFamily="2" charset="0"/>
                </a:rPr>
                <a:t>hoa</a:t>
              </a:r>
              <a:endParaRPr lang="en-US" sz="2800" b="1" dirty="0">
                <a:solidFill>
                  <a:srgbClr val="0070C0"/>
                </a:solidFill>
                <a:latin typeface="Shopee Display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86037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8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0C68358-C3B0-7B49-03F1-4E2D37462A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4FC7A1B4-9114-2E3B-6B02-46BC63AD071F}"/>
              </a:ext>
            </a:extLst>
          </p:cNvPr>
          <p:cNvGrpSpPr/>
          <p:nvPr/>
        </p:nvGrpSpPr>
        <p:grpSpPr>
          <a:xfrm>
            <a:off x="120072" y="101600"/>
            <a:ext cx="3019199" cy="609600"/>
            <a:chOff x="120072" y="101600"/>
            <a:chExt cx="3019199" cy="609600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00221CC3-124E-84FA-FE00-3EF7B15AB11C}"/>
                </a:ext>
              </a:extLst>
            </p:cNvPr>
            <p:cNvSpPr/>
            <p:nvPr/>
          </p:nvSpPr>
          <p:spPr>
            <a:xfrm>
              <a:off x="120072" y="101600"/>
              <a:ext cx="3019199" cy="6096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69ACB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Graphic 4" descr="Deciduous tree">
              <a:extLst>
                <a:ext uri="{FF2B5EF4-FFF2-40B4-BE49-F238E27FC236}">
                  <a16:creationId xmlns:a16="http://schemas.microsoft.com/office/drawing/2014/main" id="{857D0A15-5AC5-BDD2-B557-F5DBFEA040C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189345" y="170872"/>
              <a:ext cx="471055" cy="471055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AD245A5-786D-E4EC-2C8A-FF6F3117ABDE}"/>
                </a:ext>
              </a:extLst>
            </p:cNvPr>
            <p:cNvSpPr txBox="1"/>
            <p:nvPr/>
          </p:nvSpPr>
          <p:spPr>
            <a:xfrm>
              <a:off x="662310" y="187872"/>
              <a:ext cx="247696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0070C0"/>
                  </a:solidFill>
                  <a:latin typeface="Shopee Display" pitchFamily="2" charset="0"/>
                </a:rPr>
                <a:t>BÉ YÊU CÂY XANH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1B810F0-7DFD-B999-5E50-82A062F6CD2F}"/>
              </a:ext>
            </a:extLst>
          </p:cNvPr>
          <p:cNvGrpSpPr/>
          <p:nvPr/>
        </p:nvGrpSpPr>
        <p:grpSpPr>
          <a:xfrm>
            <a:off x="914399" y="1250317"/>
            <a:ext cx="10573844" cy="5255292"/>
            <a:chOff x="975359" y="797471"/>
            <a:chExt cx="10573844" cy="5255292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180C9D0A-9519-F921-D1BE-6DDD19223E6C}"/>
                </a:ext>
              </a:extLst>
            </p:cNvPr>
            <p:cNvGrpSpPr/>
            <p:nvPr/>
          </p:nvGrpSpPr>
          <p:grpSpPr>
            <a:xfrm>
              <a:off x="975359" y="797472"/>
              <a:ext cx="4040778" cy="3483429"/>
              <a:chOff x="975359" y="797472"/>
              <a:chExt cx="4040778" cy="3483429"/>
            </a:xfrm>
          </p:grpSpPr>
          <p:sp>
            <p:nvSpPr>
              <p:cNvPr id="7" name="Hexagon 6">
                <a:extLst>
                  <a:ext uri="{FF2B5EF4-FFF2-40B4-BE49-F238E27FC236}">
                    <a16:creationId xmlns:a16="http://schemas.microsoft.com/office/drawing/2014/main" id="{78B1794A-D1CD-E8BB-9C4B-4BF2DCD5EFA4}"/>
                  </a:ext>
                </a:extLst>
              </p:cNvPr>
              <p:cNvSpPr/>
              <p:nvPr/>
            </p:nvSpPr>
            <p:spPr>
              <a:xfrm>
                <a:off x="975359" y="797472"/>
                <a:ext cx="4040778" cy="3483429"/>
              </a:xfrm>
              <a:prstGeom prst="hexagon">
                <a:avLst/>
              </a:prstGeom>
              <a:solidFill>
                <a:schemeClr val="bg1"/>
              </a:solidFill>
              <a:ln w="57150">
                <a:solidFill>
                  <a:srgbClr val="69ACB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" name="Hexagon 10">
                <a:extLst>
                  <a:ext uri="{FF2B5EF4-FFF2-40B4-BE49-F238E27FC236}">
                    <a16:creationId xmlns:a16="http://schemas.microsoft.com/office/drawing/2014/main" id="{AE2446AF-89A7-20B7-7383-32DFC3F62729}"/>
                  </a:ext>
                </a:extLst>
              </p:cNvPr>
              <p:cNvSpPr/>
              <p:nvPr/>
            </p:nvSpPr>
            <p:spPr>
              <a:xfrm>
                <a:off x="1153885" y="946817"/>
                <a:ext cx="3696790" cy="3186888"/>
              </a:xfrm>
              <a:prstGeom prst="hexagon">
                <a:avLst/>
              </a:prstGeom>
              <a:blipFill>
                <a:blip r:embed="rId5"/>
                <a:stretch>
                  <a:fillRect/>
                </a:stretch>
              </a:blipFill>
              <a:ln w="5715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54572FDE-4878-D586-1918-7BD16D578C22}"/>
                </a:ext>
              </a:extLst>
            </p:cNvPr>
            <p:cNvGrpSpPr/>
            <p:nvPr/>
          </p:nvGrpSpPr>
          <p:grpSpPr>
            <a:xfrm>
              <a:off x="7508425" y="797471"/>
              <a:ext cx="4040778" cy="3483429"/>
              <a:chOff x="975359" y="797472"/>
              <a:chExt cx="4040778" cy="3483429"/>
            </a:xfrm>
          </p:grpSpPr>
          <p:sp>
            <p:nvSpPr>
              <p:cNvPr id="14" name="Hexagon 13">
                <a:extLst>
                  <a:ext uri="{FF2B5EF4-FFF2-40B4-BE49-F238E27FC236}">
                    <a16:creationId xmlns:a16="http://schemas.microsoft.com/office/drawing/2014/main" id="{E5C42F02-6B66-A2B2-F75F-C859E3980EE5}"/>
                  </a:ext>
                </a:extLst>
              </p:cNvPr>
              <p:cNvSpPr/>
              <p:nvPr/>
            </p:nvSpPr>
            <p:spPr>
              <a:xfrm>
                <a:off x="975359" y="797472"/>
                <a:ext cx="4040778" cy="3483429"/>
              </a:xfrm>
              <a:prstGeom prst="hexagon">
                <a:avLst/>
              </a:prstGeom>
              <a:solidFill>
                <a:schemeClr val="bg1"/>
              </a:solidFill>
              <a:ln w="57150">
                <a:solidFill>
                  <a:srgbClr val="69ACB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" name="Hexagon 14">
                <a:extLst>
                  <a:ext uri="{FF2B5EF4-FFF2-40B4-BE49-F238E27FC236}">
                    <a16:creationId xmlns:a16="http://schemas.microsoft.com/office/drawing/2014/main" id="{93DB6C2A-7E0A-4F90-C038-6C5A777D8D81}"/>
                  </a:ext>
                </a:extLst>
              </p:cNvPr>
              <p:cNvSpPr/>
              <p:nvPr/>
            </p:nvSpPr>
            <p:spPr>
              <a:xfrm>
                <a:off x="1153885" y="946817"/>
                <a:ext cx="3696790" cy="3186888"/>
              </a:xfrm>
              <a:prstGeom prst="hexagon">
                <a:avLst/>
              </a:prstGeom>
              <a:blipFill>
                <a:blip r:embed="rId6"/>
                <a:stretch>
                  <a:fillRect/>
                </a:stretch>
              </a:blipFill>
              <a:ln w="5715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CF156552-A0CF-0927-4E0A-C749E2248174}"/>
                </a:ext>
              </a:extLst>
            </p:cNvPr>
            <p:cNvGrpSpPr/>
            <p:nvPr/>
          </p:nvGrpSpPr>
          <p:grpSpPr>
            <a:xfrm>
              <a:off x="4241892" y="2569334"/>
              <a:ext cx="4040778" cy="3483429"/>
              <a:chOff x="975359" y="797472"/>
              <a:chExt cx="4040778" cy="3483429"/>
            </a:xfrm>
          </p:grpSpPr>
          <p:sp>
            <p:nvSpPr>
              <p:cNvPr id="17" name="Hexagon 16">
                <a:extLst>
                  <a:ext uri="{FF2B5EF4-FFF2-40B4-BE49-F238E27FC236}">
                    <a16:creationId xmlns:a16="http://schemas.microsoft.com/office/drawing/2014/main" id="{8839182C-8515-49D5-9948-1AAF251521C1}"/>
                  </a:ext>
                </a:extLst>
              </p:cNvPr>
              <p:cNvSpPr/>
              <p:nvPr/>
            </p:nvSpPr>
            <p:spPr>
              <a:xfrm>
                <a:off x="975359" y="797472"/>
                <a:ext cx="4040778" cy="3483429"/>
              </a:xfrm>
              <a:prstGeom prst="hexagon">
                <a:avLst/>
              </a:prstGeom>
              <a:solidFill>
                <a:schemeClr val="bg1"/>
              </a:solidFill>
              <a:ln w="57150">
                <a:solidFill>
                  <a:srgbClr val="69ACB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" name="Hexagon 17">
                <a:extLst>
                  <a:ext uri="{FF2B5EF4-FFF2-40B4-BE49-F238E27FC236}">
                    <a16:creationId xmlns:a16="http://schemas.microsoft.com/office/drawing/2014/main" id="{2A8827BE-26FD-3E13-5277-1CDDE61B8281}"/>
                  </a:ext>
                </a:extLst>
              </p:cNvPr>
              <p:cNvSpPr/>
              <p:nvPr/>
            </p:nvSpPr>
            <p:spPr>
              <a:xfrm>
                <a:off x="1153885" y="946817"/>
                <a:ext cx="3696790" cy="3186888"/>
              </a:xfrm>
              <a:prstGeom prst="hexagon">
                <a:avLst/>
              </a:prstGeom>
              <a:blipFill>
                <a:blip r:embed="rId7"/>
                <a:stretch>
                  <a:fillRect/>
                </a:stretch>
              </a:blipFill>
              <a:ln w="5715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03237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C48BF19-A48D-F57A-7BB1-770FE4CF9F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3013B11-FD4E-B754-C08B-82C14ABD6799}"/>
              </a:ext>
            </a:extLst>
          </p:cNvPr>
          <p:cNvSpPr txBox="1"/>
          <p:nvPr/>
        </p:nvSpPr>
        <p:spPr>
          <a:xfrm>
            <a:off x="3336508" y="1727200"/>
            <a:ext cx="7842210" cy="25474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latin typeface="Shopee Display" pitchFamily="2" charset="0"/>
              </a:rPr>
              <a:t>XIN KÍNH CHÀO TẠM BIỆT CÁC CÔ GIÁO!</a:t>
            </a:r>
          </a:p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latin typeface="Shopee Display" pitchFamily="2" charset="0"/>
              </a:rPr>
              <a:t>KÍNH CHÚC CÁC CÔ SỨC KHỎE, HẠNH PHÚC!</a:t>
            </a:r>
          </a:p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latin typeface="Shopee Display" pitchFamily="2" charset="0"/>
              </a:rPr>
              <a:t>KÍNH CHÚC HỘI THI THÀNH CÔNG!</a:t>
            </a:r>
          </a:p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latin typeface="Shopee Display" pitchFamily="2" charset="0"/>
              </a:rPr>
              <a:t>XIN TRÂN TRỌNG CẢM ƠN!</a:t>
            </a:r>
          </a:p>
        </p:txBody>
      </p:sp>
    </p:spTree>
    <p:extLst>
      <p:ext uri="{BB962C8B-B14F-4D97-AF65-F5344CB8AC3E}">
        <p14:creationId xmlns:p14="http://schemas.microsoft.com/office/powerpoint/2010/main" val="3611475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3D86C99-DF37-DB12-C628-5219B62890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3426D64E-2CC3-C109-B6E4-1A23D80715B2}"/>
              </a:ext>
            </a:extLst>
          </p:cNvPr>
          <p:cNvGrpSpPr/>
          <p:nvPr/>
        </p:nvGrpSpPr>
        <p:grpSpPr>
          <a:xfrm>
            <a:off x="120073" y="101600"/>
            <a:ext cx="3417454" cy="609600"/>
            <a:chOff x="120073" y="101600"/>
            <a:chExt cx="3417454" cy="609600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99E4464C-EAC3-EF1E-5926-38816C5A5C78}"/>
                </a:ext>
              </a:extLst>
            </p:cNvPr>
            <p:cNvSpPr/>
            <p:nvPr/>
          </p:nvSpPr>
          <p:spPr>
            <a:xfrm>
              <a:off x="120073" y="101600"/>
              <a:ext cx="3417454" cy="6096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69ACB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Graphic 5" descr="Deciduous tree">
              <a:extLst>
                <a:ext uri="{FF2B5EF4-FFF2-40B4-BE49-F238E27FC236}">
                  <a16:creationId xmlns:a16="http://schemas.microsoft.com/office/drawing/2014/main" id="{8A9E1779-AF3B-6067-D184-E6A41DD86BE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189345" y="170872"/>
              <a:ext cx="471055" cy="471055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25504A1-3581-2976-6766-ADD9933119A7}"/>
                </a:ext>
              </a:extLst>
            </p:cNvPr>
            <p:cNvSpPr txBox="1"/>
            <p:nvPr/>
          </p:nvSpPr>
          <p:spPr>
            <a:xfrm>
              <a:off x="765987" y="187872"/>
              <a:ext cx="254589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0070C0"/>
                  </a:solidFill>
                  <a:latin typeface="Shopee Display" pitchFamily="2" charset="0"/>
                </a:rPr>
                <a:t>NỘI DUNG BÀI HỌC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A539FEF0-5555-4A8B-742D-8413205B6EC7}"/>
              </a:ext>
            </a:extLst>
          </p:cNvPr>
          <p:cNvGrpSpPr/>
          <p:nvPr/>
        </p:nvGrpSpPr>
        <p:grpSpPr>
          <a:xfrm>
            <a:off x="3071731" y="970226"/>
            <a:ext cx="1542472" cy="1255745"/>
            <a:chOff x="3071731" y="1505927"/>
            <a:chExt cx="1542472" cy="1255745"/>
          </a:xfrm>
        </p:grpSpPr>
        <p:sp>
          <p:nvSpPr>
            <p:cNvPr id="43" name="Arrow: Pentagon 42">
              <a:extLst>
                <a:ext uri="{FF2B5EF4-FFF2-40B4-BE49-F238E27FC236}">
                  <a16:creationId xmlns:a16="http://schemas.microsoft.com/office/drawing/2014/main" id="{2B091741-A5CA-D0AD-4B69-E7C87CE53517}"/>
                </a:ext>
              </a:extLst>
            </p:cNvPr>
            <p:cNvSpPr/>
            <p:nvPr/>
          </p:nvSpPr>
          <p:spPr>
            <a:xfrm>
              <a:off x="3071731" y="1727200"/>
              <a:ext cx="1542472" cy="1034472"/>
            </a:xfrm>
            <a:prstGeom prst="homePlat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4D7E986B-EA8F-CFBF-A528-51A6CE699F4D}"/>
                </a:ext>
              </a:extLst>
            </p:cNvPr>
            <p:cNvSpPr txBox="1"/>
            <p:nvPr/>
          </p:nvSpPr>
          <p:spPr>
            <a:xfrm>
              <a:off x="3485722" y="1505927"/>
              <a:ext cx="524503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200" b="1" dirty="0">
                  <a:solidFill>
                    <a:schemeClr val="bg1"/>
                  </a:solidFill>
                  <a:latin typeface="Shopee Display" pitchFamily="2" charset="0"/>
                </a:rPr>
                <a:t>1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4476E99D-8513-8870-BE3F-53CF96D9C0F0}"/>
              </a:ext>
            </a:extLst>
          </p:cNvPr>
          <p:cNvGrpSpPr/>
          <p:nvPr/>
        </p:nvGrpSpPr>
        <p:grpSpPr>
          <a:xfrm>
            <a:off x="4184072" y="1191499"/>
            <a:ext cx="5163128" cy="1034472"/>
            <a:chOff x="4184072" y="1727200"/>
            <a:chExt cx="5163128" cy="1034472"/>
          </a:xfrm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36B31356-CEC9-7452-9AC9-F3BDB42DB81E}"/>
                </a:ext>
              </a:extLst>
            </p:cNvPr>
            <p:cNvSpPr/>
            <p:nvPr/>
          </p:nvSpPr>
          <p:spPr>
            <a:xfrm>
              <a:off x="4184072" y="1727200"/>
              <a:ext cx="5163128" cy="1034472"/>
            </a:xfrm>
            <a:custGeom>
              <a:avLst/>
              <a:gdLst>
                <a:gd name="connsiteX0" fmla="*/ 0 w 5163128"/>
                <a:gd name="connsiteY0" fmla="*/ 0 h 1034472"/>
                <a:gd name="connsiteX1" fmla="*/ 5163128 w 5163128"/>
                <a:gd name="connsiteY1" fmla="*/ 0 h 1034472"/>
                <a:gd name="connsiteX2" fmla="*/ 5163128 w 5163128"/>
                <a:gd name="connsiteY2" fmla="*/ 1034472 h 1034472"/>
                <a:gd name="connsiteX3" fmla="*/ 0 w 5163128"/>
                <a:gd name="connsiteY3" fmla="*/ 1034472 h 1034472"/>
                <a:gd name="connsiteX4" fmla="*/ 517236 w 5163128"/>
                <a:gd name="connsiteY4" fmla="*/ 517236 h 1034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63128" h="1034472">
                  <a:moveTo>
                    <a:pt x="0" y="0"/>
                  </a:moveTo>
                  <a:lnTo>
                    <a:pt x="5163128" y="0"/>
                  </a:lnTo>
                  <a:lnTo>
                    <a:pt x="5163128" y="1034472"/>
                  </a:lnTo>
                  <a:lnTo>
                    <a:pt x="0" y="1034472"/>
                  </a:lnTo>
                  <a:lnTo>
                    <a:pt x="517236" y="51723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CDBD0262-64B7-3164-C59C-8A28FB14926E}"/>
                </a:ext>
              </a:extLst>
            </p:cNvPr>
            <p:cNvSpPr txBox="1"/>
            <p:nvPr/>
          </p:nvSpPr>
          <p:spPr>
            <a:xfrm>
              <a:off x="4788050" y="1911927"/>
              <a:ext cx="45400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>
                  <a:solidFill>
                    <a:schemeClr val="bg1"/>
                  </a:solidFill>
                  <a:latin typeface="Shopee Display" pitchFamily="2" charset="0"/>
                </a:rPr>
                <a:t>Giới</a:t>
              </a:r>
              <a:r>
                <a:rPr lang="en-US" sz="2800" b="1" dirty="0">
                  <a:solidFill>
                    <a:schemeClr val="bg1"/>
                  </a:solidFill>
                  <a:latin typeface="Shopee Display" pitchFamily="2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Shopee Display" pitchFamily="2" charset="0"/>
                </a:rPr>
                <a:t>thiệu</a:t>
              </a:r>
              <a:r>
                <a:rPr lang="en-US" sz="2800" b="1" dirty="0">
                  <a:solidFill>
                    <a:schemeClr val="bg1"/>
                  </a:solidFill>
                  <a:latin typeface="Shopee Display" pitchFamily="2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Shopee Display" pitchFamily="2" charset="0"/>
                </a:rPr>
                <a:t>một</a:t>
              </a:r>
              <a:r>
                <a:rPr lang="en-US" sz="2800" b="1" dirty="0">
                  <a:solidFill>
                    <a:schemeClr val="bg1"/>
                  </a:solidFill>
                  <a:latin typeface="Shopee Display" pitchFamily="2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Shopee Display" pitchFamily="2" charset="0"/>
                </a:rPr>
                <a:t>số</a:t>
              </a:r>
              <a:r>
                <a:rPr lang="en-US" sz="2800" b="1" dirty="0">
                  <a:solidFill>
                    <a:schemeClr val="bg1"/>
                  </a:solidFill>
                  <a:latin typeface="Shopee Display" pitchFamily="2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Shopee Display" pitchFamily="2" charset="0"/>
                </a:rPr>
                <a:t>cây</a:t>
              </a:r>
              <a:r>
                <a:rPr lang="en-US" sz="2800" b="1" dirty="0">
                  <a:solidFill>
                    <a:schemeClr val="bg1"/>
                  </a:solidFill>
                  <a:latin typeface="Shopee Display" pitchFamily="2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Shopee Display" pitchFamily="2" charset="0"/>
                </a:rPr>
                <a:t>xanh</a:t>
              </a:r>
              <a:endParaRPr lang="en-US" sz="2800" b="1" dirty="0">
                <a:solidFill>
                  <a:schemeClr val="bg1"/>
                </a:solidFill>
                <a:latin typeface="Shopee Display" pitchFamily="2" charset="0"/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66A576FA-3217-F75F-57FF-AF37A1672F8E}"/>
              </a:ext>
            </a:extLst>
          </p:cNvPr>
          <p:cNvGrpSpPr/>
          <p:nvPr/>
        </p:nvGrpSpPr>
        <p:grpSpPr>
          <a:xfrm>
            <a:off x="3071731" y="2078397"/>
            <a:ext cx="1542472" cy="1255745"/>
            <a:chOff x="3071731" y="1505927"/>
            <a:chExt cx="1542472" cy="1255745"/>
          </a:xfrm>
        </p:grpSpPr>
        <p:sp>
          <p:nvSpPr>
            <p:cNvPr id="58" name="Arrow: Pentagon 57">
              <a:extLst>
                <a:ext uri="{FF2B5EF4-FFF2-40B4-BE49-F238E27FC236}">
                  <a16:creationId xmlns:a16="http://schemas.microsoft.com/office/drawing/2014/main" id="{71A15AC7-0858-9E20-7927-65E65BF0E53F}"/>
                </a:ext>
              </a:extLst>
            </p:cNvPr>
            <p:cNvSpPr/>
            <p:nvPr/>
          </p:nvSpPr>
          <p:spPr>
            <a:xfrm>
              <a:off x="3071731" y="1727200"/>
              <a:ext cx="1542472" cy="1034472"/>
            </a:xfrm>
            <a:prstGeom prst="homePlat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84231F47-0AEA-C5F1-CA33-1F7135438ECD}"/>
                </a:ext>
              </a:extLst>
            </p:cNvPr>
            <p:cNvSpPr txBox="1"/>
            <p:nvPr/>
          </p:nvSpPr>
          <p:spPr>
            <a:xfrm>
              <a:off x="3430306" y="1505927"/>
              <a:ext cx="675185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200" b="1" dirty="0">
                  <a:solidFill>
                    <a:schemeClr val="bg1"/>
                  </a:solidFill>
                  <a:latin typeface="Shopee Display" pitchFamily="2" charset="0"/>
                </a:rPr>
                <a:t>2</a:t>
              </a: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47358CCB-2115-F7E1-2108-2068FEE4F320}"/>
              </a:ext>
            </a:extLst>
          </p:cNvPr>
          <p:cNvGrpSpPr/>
          <p:nvPr/>
        </p:nvGrpSpPr>
        <p:grpSpPr>
          <a:xfrm>
            <a:off x="4184072" y="2281198"/>
            <a:ext cx="5163128" cy="1052944"/>
            <a:chOff x="4184072" y="1708728"/>
            <a:chExt cx="5163128" cy="1052944"/>
          </a:xfrm>
        </p:grpSpPr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E1D5434B-BFD7-0035-C017-096BD92FD0B0}"/>
                </a:ext>
              </a:extLst>
            </p:cNvPr>
            <p:cNvSpPr/>
            <p:nvPr/>
          </p:nvSpPr>
          <p:spPr>
            <a:xfrm>
              <a:off x="4184072" y="1727200"/>
              <a:ext cx="5163128" cy="1034472"/>
            </a:xfrm>
            <a:custGeom>
              <a:avLst/>
              <a:gdLst>
                <a:gd name="connsiteX0" fmla="*/ 0 w 5163128"/>
                <a:gd name="connsiteY0" fmla="*/ 0 h 1034472"/>
                <a:gd name="connsiteX1" fmla="*/ 5163128 w 5163128"/>
                <a:gd name="connsiteY1" fmla="*/ 0 h 1034472"/>
                <a:gd name="connsiteX2" fmla="*/ 5163128 w 5163128"/>
                <a:gd name="connsiteY2" fmla="*/ 1034472 h 1034472"/>
                <a:gd name="connsiteX3" fmla="*/ 0 w 5163128"/>
                <a:gd name="connsiteY3" fmla="*/ 1034472 h 1034472"/>
                <a:gd name="connsiteX4" fmla="*/ 517236 w 5163128"/>
                <a:gd name="connsiteY4" fmla="*/ 517236 h 1034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63128" h="1034472">
                  <a:moveTo>
                    <a:pt x="0" y="0"/>
                  </a:moveTo>
                  <a:lnTo>
                    <a:pt x="5163128" y="0"/>
                  </a:lnTo>
                  <a:lnTo>
                    <a:pt x="5163128" y="1034472"/>
                  </a:lnTo>
                  <a:lnTo>
                    <a:pt x="0" y="1034472"/>
                  </a:lnTo>
                  <a:lnTo>
                    <a:pt x="517236" y="517236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408D6445-0374-D848-B715-D826025539DD}"/>
                </a:ext>
              </a:extLst>
            </p:cNvPr>
            <p:cNvSpPr txBox="1"/>
            <p:nvPr/>
          </p:nvSpPr>
          <p:spPr>
            <a:xfrm>
              <a:off x="4788050" y="1708728"/>
              <a:ext cx="3581430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 err="1">
                  <a:solidFill>
                    <a:schemeClr val="bg1"/>
                  </a:solidFill>
                  <a:latin typeface="Shopee Display" pitchFamily="2" charset="0"/>
                </a:rPr>
                <a:t>Lợi</a:t>
              </a:r>
              <a:r>
                <a:rPr lang="en-US" sz="2800" b="1" dirty="0">
                  <a:solidFill>
                    <a:schemeClr val="bg1"/>
                  </a:solidFill>
                  <a:latin typeface="Shopee Display" pitchFamily="2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Shopee Display" pitchFamily="2" charset="0"/>
                </a:rPr>
                <a:t>ích</a:t>
              </a:r>
              <a:r>
                <a:rPr lang="en-US" sz="2800" b="1" dirty="0">
                  <a:solidFill>
                    <a:schemeClr val="bg1"/>
                  </a:solidFill>
                  <a:latin typeface="Shopee Display" pitchFamily="2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Shopee Display" pitchFamily="2" charset="0"/>
                </a:rPr>
                <a:t>của</a:t>
              </a:r>
              <a:r>
                <a:rPr lang="en-US" sz="2800" b="1" dirty="0">
                  <a:solidFill>
                    <a:schemeClr val="bg1"/>
                  </a:solidFill>
                  <a:latin typeface="Shopee Display" pitchFamily="2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Shopee Display" pitchFamily="2" charset="0"/>
                </a:rPr>
                <a:t>cây</a:t>
              </a:r>
              <a:r>
                <a:rPr lang="en-US" sz="2800" b="1" dirty="0">
                  <a:solidFill>
                    <a:schemeClr val="bg1"/>
                  </a:solidFill>
                  <a:latin typeface="Shopee Display" pitchFamily="2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Shopee Display" pitchFamily="2" charset="0"/>
                </a:rPr>
                <a:t>xanh</a:t>
              </a:r>
              <a:r>
                <a:rPr lang="en-US" sz="2800" b="1" dirty="0">
                  <a:solidFill>
                    <a:schemeClr val="bg1"/>
                  </a:solidFill>
                  <a:latin typeface="Shopee Display" pitchFamily="2" charset="0"/>
                </a:rPr>
                <a:t> </a:t>
              </a:r>
            </a:p>
            <a:p>
              <a:pPr algn="ctr"/>
              <a:r>
                <a:rPr lang="en-US" sz="2800" b="1" dirty="0" err="1">
                  <a:solidFill>
                    <a:schemeClr val="bg1"/>
                  </a:solidFill>
                  <a:latin typeface="Shopee Display" pitchFamily="2" charset="0"/>
                </a:rPr>
                <a:t>với</a:t>
              </a:r>
              <a:r>
                <a:rPr lang="en-US" sz="2800" b="1" dirty="0">
                  <a:solidFill>
                    <a:schemeClr val="bg1"/>
                  </a:solidFill>
                  <a:latin typeface="Shopee Display" pitchFamily="2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Shopee Display" pitchFamily="2" charset="0"/>
                </a:rPr>
                <a:t>đời</a:t>
              </a:r>
              <a:r>
                <a:rPr lang="en-US" sz="2800" b="1" dirty="0">
                  <a:solidFill>
                    <a:schemeClr val="bg1"/>
                  </a:solidFill>
                  <a:latin typeface="Shopee Display" pitchFamily="2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Shopee Display" pitchFamily="2" charset="0"/>
                </a:rPr>
                <a:t>sống</a:t>
              </a:r>
              <a:endParaRPr lang="en-US" sz="2800" b="1" dirty="0">
                <a:solidFill>
                  <a:schemeClr val="bg1"/>
                </a:solidFill>
                <a:latin typeface="Shopee Display" pitchFamily="2" charset="0"/>
              </a:endParaRP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C50A2FF9-5FC0-CEBF-8317-7E5A7CF7F972}"/>
              </a:ext>
            </a:extLst>
          </p:cNvPr>
          <p:cNvGrpSpPr/>
          <p:nvPr/>
        </p:nvGrpSpPr>
        <p:grpSpPr>
          <a:xfrm>
            <a:off x="3071731" y="3186568"/>
            <a:ext cx="1542472" cy="1255745"/>
            <a:chOff x="3071731" y="1505927"/>
            <a:chExt cx="1542472" cy="1255745"/>
          </a:xfrm>
        </p:grpSpPr>
        <p:sp>
          <p:nvSpPr>
            <p:cNvPr id="64" name="Arrow: Pentagon 63">
              <a:extLst>
                <a:ext uri="{FF2B5EF4-FFF2-40B4-BE49-F238E27FC236}">
                  <a16:creationId xmlns:a16="http://schemas.microsoft.com/office/drawing/2014/main" id="{192D1331-AFF6-D9C2-45B5-CA899049540A}"/>
                </a:ext>
              </a:extLst>
            </p:cNvPr>
            <p:cNvSpPr/>
            <p:nvPr/>
          </p:nvSpPr>
          <p:spPr>
            <a:xfrm>
              <a:off x="3071731" y="1727200"/>
              <a:ext cx="1542472" cy="1034472"/>
            </a:xfrm>
            <a:prstGeom prst="homePlat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BE03C717-DABC-ED99-A1AB-5A33DAE1C836}"/>
                </a:ext>
              </a:extLst>
            </p:cNvPr>
            <p:cNvSpPr txBox="1"/>
            <p:nvPr/>
          </p:nvSpPr>
          <p:spPr>
            <a:xfrm>
              <a:off x="3421070" y="1505927"/>
              <a:ext cx="699230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200" b="1" dirty="0">
                  <a:solidFill>
                    <a:schemeClr val="bg1"/>
                  </a:solidFill>
                  <a:latin typeface="Shopee Display" pitchFamily="2" charset="0"/>
                </a:rPr>
                <a:t>3</a:t>
              </a: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A695BF85-9051-A182-D85C-43D811F7AF8A}"/>
              </a:ext>
            </a:extLst>
          </p:cNvPr>
          <p:cNvGrpSpPr/>
          <p:nvPr/>
        </p:nvGrpSpPr>
        <p:grpSpPr>
          <a:xfrm>
            <a:off x="4184072" y="3361473"/>
            <a:ext cx="5163128" cy="1080840"/>
            <a:chOff x="4184072" y="1680832"/>
            <a:chExt cx="5163128" cy="1080840"/>
          </a:xfrm>
        </p:grpSpPr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6225AA4E-97A2-8DAF-3AC8-C70041D756F7}"/>
                </a:ext>
              </a:extLst>
            </p:cNvPr>
            <p:cNvSpPr/>
            <p:nvPr/>
          </p:nvSpPr>
          <p:spPr>
            <a:xfrm>
              <a:off x="4184072" y="1727200"/>
              <a:ext cx="5163128" cy="1034472"/>
            </a:xfrm>
            <a:custGeom>
              <a:avLst/>
              <a:gdLst>
                <a:gd name="connsiteX0" fmla="*/ 0 w 5163128"/>
                <a:gd name="connsiteY0" fmla="*/ 0 h 1034472"/>
                <a:gd name="connsiteX1" fmla="*/ 5163128 w 5163128"/>
                <a:gd name="connsiteY1" fmla="*/ 0 h 1034472"/>
                <a:gd name="connsiteX2" fmla="*/ 5163128 w 5163128"/>
                <a:gd name="connsiteY2" fmla="*/ 1034472 h 1034472"/>
                <a:gd name="connsiteX3" fmla="*/ 0 w 5163128"/>
                <a:gd name="connsiteY3" fmla="*/ 1034472 h 1034472"/>
                <a:gd name="connsiteX4" fmla="*/ 517236 w 5163128"/>
                <a:gd name="connsiteY4" fmla="*/ 517236 h 1034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63128" h="1034472">
                  <a:moveTo>
                    <a:pt x="0" y="0"/>
                  </a:moveTo>
                  <a:lnTo>
                    <a:pt x="5163128" y="0"/>
                  </a:lnTo>
                  <a:lnTo>
                    <a:pt x="5163128" y="1034472"/>
                  </a:lnTo>
                  <a:lnTo>
                    <a:pt x="0" y="1034472"/>
                  </a:lnTo>
                  <a:lnTo>
                    <a:pt x="517236" y="517236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81147F3B-8A31-4866-0EB9-C79C40FEB2A1}"/>
                </a:ext>
              </a:extLst>
            </p:cNvPr>
            <p:cNvSpPr txBox="1"/>
            <p:nvPr/>
          </p:nvSpPr>
          <p:spPr>
            <a:xfrm>
              <a:off x="4788050" y="1680832"/>
              <a:ext cx="3924471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 err="1">
                  <a:solidFill>
                    <a:schemeClr val="bg1"/>
                  </a:solidFill>
                  <a:latin typeface="Shopee Display" pitchFamily="2" charset="0"/>
                </a:rPr>
                <a:t>Những</a:t>
              </a:r>
              <a:r>
                <a:rPr lang="en-US" sz="2800" b="1" dirty="0">
                  <a:solidFill>
                    <a:schemeClr val="bg1"/>
                  </a:solidFill>
                  <a:latin typeface="Shopee Display" pitchFamily="2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Shopee Display" pitchFamily="2" charset="0"/>
                </a:rPr>
                <a:t>tác</a:t>
              </a:r>
              <a:r>
                <a:rPr lang="en-US" sz="2800" b="1" dirty="0">
                  <a:solidFill>
                    <a:schemeClr val="bg1"/>
                  </a:solidFill>
                  <a:latin typeface="Shopee Display" pitchFamily="2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Shopee Display" pitchFamily="2" charset="0"/>
                </a:rPr>
                <a:t>hại</a:t>
              </a:r>
              <a:r>
                <a:rPr lang="en-US" sz="2800" b="1" dirty="0">
                  <a:solidFill>
                    <a:schemeClr val="bg1"/>
                  </a:solidFill>
                  <a:latin typeface="Shopee Display" pitchFamily="2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Shopee Display" pitchFamily="2" charset="0"/>
                </a:rPr>
                <a:t>của</a:t>
              </a:r>
              <a:r>
                <a:rPr lang="en-US" sz="2800" b="1" dirty="0">
                  <a:solidFill>
                    <a:schemeClr val="bg1"/>
                  </a:solidFill>
                  <a:latin typeface="Shopee Display" pitchFamily="2" charset="0"/>
                </a:rPr>
                <a:t> con </a:t>
              </a:r>
            </a:p>
            <a:p>
              <a:pPr algn="ctr"/>
              <a:r>
                <a:rPr lang="en-US" sz="2800" b="1" dirty="0" err="1">
                  <a:solidFill>
                    <a:schemeClr val="bg1"/>
                  </a:solidFill>
                  <a:latin typeface="Shopee Display" pitchFamily="2" charset="0"/>
                </a:rPr>
                <a:t>người</a:t>
              </a:r>
              <a:r>
                <a:rPr lang="en-US" sz="2800" b="1" dirty="0">
                  <a:solidFill>
                    <a:schemeClr val="bg1"/>
                  </a:solidFill>
                  <a:latin typeface="Shopee Display" pitchFamily="2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Shopee Display" pitchFamily="2" charset="0"/>
                </a:rPr>
                <a:t>đối</a:t>
              </a:r>
              <a:r>
                <a:rPr lang="en-US" sz="2800" b="1" dirty="0">
                  <a:solidFill>
                    <a:schemeClr val="bg1"/>
                  </a:solidFill>
                  <a:latin typeface="Shopee Display" pitchFamily="2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Shopee Display" pitchFamily="2" charset="0"/>
                </a:rPr>
                <a:t>với</a:t>
              </a:r>
              <a:r>
                <a:rPr lang="en-US" sz="2800" b="1" dirty="0">
                  <a:solidFill>
                    <a:schemeClr val="bg1"/>
                  </a:solidFill>
                  <a:latin typeface="Shopee Display" pitchFamily="2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Shopee Display" pitchFamily="2" charset="0"/>
                </a:rPr>
                <a:t>cây</a:t>
              </a:r>
              <a:r>
                <a:rPr lang="en-US" sz="2800" b="1" dirty="0">
                  <a:solidFill>
                    <a:schemeClr val="bg1"/>
                  </a:solidFill>
                  <a:latin typeface="Shopee Display" pitchFamily="2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Shopee Display" pitchFamily="2" charset="0"/>
                </a:rPr>
                <a:t>xanh</a:t>
              </a:r>
              <a:endParaRPr lang="en-US" sz="2800" b="1" dirty="0">
                <a:solidFill>
                  <a:schemeClr val="bg1"/>
                </a:solidFill>
                <a:latin typeface="Shopee Display" pitchFamily="2" charset="0"/>
              </a:endParaRP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77AD8417-BA8D-E85A-565D-BFFA06974015}"/>
              </a:ext>
            </a:extLst>
          </p:cNvPr>
          <p:cNvGrpSpPr/>
          <p:nvPr/>
        </p:nvGrpSpPr>
        <p:grpSpPr>
          <a:xfrm>
            <a:off x="3071731" y="4294739"/>
            <a:ext cx="1542472" cy="1255745"/>
            <a:chOff x="3071731" y="1505927"/>
            <a:chExt cx="1542472" cy="1255745"/>
          </a:xfrm>
        </p:grpSpPr>
        <p:sp>
          <p:nvSpPr>
            <p:cNvPr id="70" name="Arrow: Pentagon 69">
              <a:extLst>
                <a:ext uri="{FF2B5EF4-FFF2-40B4-BE49-F238E27FC236}">
                  <a16:creationId xmlns:a16="http://schemas.microsoft.com/office/drawing/2014/main" id="{04826FF3-E8F3-28D1-C11D-BA90EB85FFFA}"/>
                </a:ext>
              </a:extLst>
            </p:cNvPr>
            <p:cNvSpPr/>
            <p:nvPr/>
          </p:nvSpPr>
          <p:spPr>
            <a:xfrm>
              <a:off x="3071731" y="1727200"/>
              <a:ext cx="1542472" cy="1034472"/>
            </a:xfrm>
            <a:prstGeom prst="homePlat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1279A4B7-1A8A-D0DE-6A85-8F26BF2E1BF0}"/>
                </a:ext>
              </a:extLst>
            </p:cNvPr>
            <p:cNvSpPr txBox="1"/>
            <p:nvPr/>
          </p:nvSpPr>
          <p:spPr>
            <a:xfrm>
              <a:off x="3402598" y="1505927"/>
              <a:ext cx="688009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200" b="1" dirty="0">
                  <a:solidFill>
                    <a:schemeClr val="bg1"/>
                  </a:solidFill>
                  <a:latin typeface="Shopee Display" pitchFamily="2" charset="0"/>
                </a:rPr>
                <a:t>4</a:t>
              </a: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922C053E-D331-5F4C-0A7F-F7D8F03A350B}"/>
              </a:ext>
            </a:extLst>
          </p:cNvPr>
          <p:cNvGrpSpPr/>
          <p:nvPr/>
        </p:nvGrpSpPr>
        <p:grpSpPr>
          <a:xfrm>
            <a:off x="4184072" y="4516012"/>
            <a:ext cx="5163128" cy="1034472"/>
            <a:chOff x="4184072" y="1727200"/>
            <a:chExt cx="5163128" cy="1034472"/>
          </a:xfrm>
        </p:grpSpPr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36082F3F-EDCF-97A0-A4A2-5679F1ADABDE}"/>
                </a:ext>
              </a:extLst>
            </p:cNvPr>
            <p:cNvSpPr/>
            <p:nvPr/>
          </p:nvSpPr>
          <p:spPr>
            <a:xfrm>
              <a:off x="4184072" y="1727200"/>
              <a:ext cx="5163128" cy="1034472"/>
            </a:xfrm>
            <a:custGeom>
              <a:avLst/>
              <a:gdLst>
                <a:gd name="connsiteX0" fmla="*/ 0 w 5163128"/>
                <a:gd name="connsiteY0" fmla="*/ 0 h 1034472"/>
                <a:gd name="connsiteX1" fmla="*/ 5163128 w 5163128"/>
                <a:gd name="connsiteY1" fmla="*/ 0 h 1034472"/>
                <a:gd name="connsiteX2" fmla="*/ 5163128 w 5163128"/>
                <a:gd name="connsiteY2" fmla="*/ 1034472 h 1034472"/>
                <a:gd name="connsiteX3" fmla="*/ 0 w 5163128"/>
                <a:gd name="connsiteY3" fmla="*/ 1034472 h 1034472"/>
                <a:gd name="connsiteX4" fmla="*/ 517236 w 5163128"/>
                <a:gd name="connsiteY4" fmla="*/ 517236 h 1034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63128" h="1034472">
                  <a:moveTo>
                    <a:pt x="0" y="0"/>
                  </a:moveTo>
                  <a:lnTo>
                    <a:pt x="5163128" y="0"/>
                  </a:lnTo>
                  <a:lnTo>
                    <a:pt x="5163128" y="1034472"/>
                  </a:lnTo>
                  <a:lnTo>
                    <a:pt x="0" y="1034472"/>
                  </a:lnTo>
                  <a:lnTo>
                    <a:pt x="517236" y="517236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BD5EF703-B8D0-2645-F135-81CA92173241}"/>
                </a:ext>
              </a:extLst>
            </p:cNvPr>
            <p:cNvSpPr txBox="1"/>
            <p:nvPr/>
          </p:nvSpPr>
          <p:spPr>
            <a:xfrm>
              <a:off x="4788050" y="1911927"/>
              <a:ext cx="348204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>
                  <a:solidFill>
                    <a:schemeClr val="bg1"/>
                  </a:solidFill>
                  <a:latin typeface="Shopee Display" pitchFamily="2" charset="0"/>
                </a:rPr>
                <a:t>Luyện</a:t>
              </a:r>
              <a:r>
                <a:rPr lang="en-US" sz="2800" b="1" dirty="0">
                  <a:solidFill>
                    <a:schemeClr val="bg1"/>
                  </a:solidFill>
                  <a:latin typeface="Shopee Display" pitchFamily="2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Shopee Display" pitchFamily="2" charset="0"/>
                </a:rPr>
                <a:t>tập</a:t>
              </a:r>
              <a:r>
                <a:rPr lang="en-US" sz="2800" b="1" dirty="0">
                  <a:solidFill>
                    <a:schemeClr val="bg1"/>
                  </a:solidFill>
                  <a:latin typeface="Shopee Display" pitchFamily="2" charset="0"/>
                </a:rPr>
                <a:t> – </a:t>
              </a:r>
              <a:r>
                <a:rPr lang="en-US" sz="2800" b="1" dirty="0" err="1">
                  <a:solidFill>
                    <a:schemeClr val="bg1"/>
                  </a:solidFill>
                  <a:latin typeface="Shopee Display" pitchFamily="2" charset="0"/>
                </a:rPr>
                <a:t>Củng</a:t>
              </a:r>
              <a:r>
                <a:rPr lang="en-US" sz="2800" b="1" dirty="0">
                  <a:solidFill>
                    <a:schemeClr val="bg1"/>
                  </a:solidFill>
                  <a:latin typeface="Shopee Display" pitchFamily="2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Shopee Display" pitchFamily="2" charset="0"/>
                </a:rPr>
                <a:t>cố</a:t>
              </a:r>
              <a:endParaRPr lang="en-US" sz="2800" b="1" dirty="0">
                <a:solidFill>
                  <a:schemeClr val="bg1"/>
                </a:solidFill>
                <a:latin typeface="Shopee Display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14057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00"/>
                            </p:stCondLst>
                            <p:childTnLst>
                              <p:par>
                                <p:cTn id="23" presetID="2" presetClass="entr" presetSubtype="8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900"/>
                            </p:stCondLst>
                            <p:childTnLst>
                              <p:par>
                                <p:cTn id="32" presetID="2" presetClass="entr" presetSubtype="8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38F5DC1-AEDA-E523-7E6C-6E0C8E6609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7EAFFF63-C401-504D-1D07-16352FD112DE}"/>
              </a:ext>
            </a:extLst>
          </p:cNvPr>
          <p:cNvGrpSpPr/>
          <p:nvPr/>
        </p:nvGrpSpPr>
        <p:grpSpPr>
          <a:xfrm>
            <a:off x="120073" y="101600"/>
            <a:ext cx="3417454" cy="609600"/>
            <a:chOff x="120073" y="101600"/>
            <a:chExt cx="3417454" cy="609600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6AFD7E8C-19AE-A809-7D7A-DA79C866379E}"/>
                </a:ext>
              </a:extLst>
            </p:cNvPr>
            <p:cNvSpPr/>
            <p:nvPr/>
          </p:nvSpPr>
          <p:spPr>
            <a:xfrm>
              <a:off x="120073" y="101600"/>
              <a:ext cx="3417454" cy="6096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69ACB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Graphic 5" descr="Deciduous tree">
              <a:extLst>
                <a:ext uri="{FF2B5EF4-FFF2-40B4-BE49-F238E27FC236}">
                  <a16:creationId xmlns:a16="http://schemas.microsoft.com/office/drawing/2014/main" id="{44A577DC-1AFD-9781-021D-DECEF67AC3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189345" y="170872"/>
              <a:ext cx="471055" cy="471055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85387C4-3537-674F-5F12-06308C058A54}"/>
                </a:ext>
              </a:extLst>
            </p:cNvPr>
            <p:cNvSpPr txBox="1"/>
            <p:nvPr/>
          </p:nvSpPr>
          <p:spPr>
            <a:xfrm>
              <a:off x="816486" y="187872"/>
              <a:ext cx="24449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0070C0"/>
                  </a:solidFill>
                  <a:latin typeface="Shopee Display" pitchFamily="2" charset="0"/>
                </a:rPr>
                <a:t>ỔN ĐỊNH TỔ CHỨC</a:t>
              </a: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1C40A380-FC28-4BDD-3D29-36C70C92E2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08" y="1765472"/>
            <a:ext cx="6464384" cy="452910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CFA8F45-8FBB-13B6-08BF-50BAECFAD15F}"/>
              </a:ext>
            </a:extLst>
          </p:cNvPr>
          <p:cNvSpPr txBox="1"/>
          <p:nvPr/>
        </p:nvSpPr>
        <p:spPr>
          <a:xfrm>
            <a:off x="6826428" y="2097232"/>
            <a:ext cx="536557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2060"/>
                </a:solidFill>
                <a:latin typeface="Shopee Display" pitchFamily="2" charset="0"/>
              </a:rPr>
              <a:t>Cô</a:t>
            </a:r>
            <a:r>
              <a:rPr lang="en-US" sz="4000" b="1" dirty="0">
                <a:solidFill>
                  <a:srgbClr val="002060"/>
                </a:solidFill>
                <a:latin typeface="Shopee Display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Shopee Display" pitchFamily="2" charset="0"/>
              </a:rPr>
              <a:t>và</a:t>
            </a:r>
            <a:r>
              <a:rPr lang="en-US" sz="4000" b="1" dirty="0">
                <a:solidFill>
                  <a:srgbClr val="002060"/>
                </a:solidFill>
                <a:latin typeface="Shopee Display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Shopee Display" pitchFamily="2" charset="0"/>
              </a:rPr>
              <a:t>trẻ</a:t>
            </a:r>
            <a:r>
              <a:rPr lang="en-US" sz="4000" b="1" dirty="0">
                <a:solidFill>
                  <a:srgbClr val="002060"/>
                </a:solidFill>
                <a:latin typeface="Shopee Display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Shopee Display" pitchFamily="2" charset="0"/>
              </a:rPr>
              <a:t>hát</a:t>
            </a:r>
            <a:endParaRPr lang="en-US" sz="4000" b="1" dirty="0">
              <a:solidFill>
                <a:srgbClr val="002060"/>
              </a:solidFill>
              <a:latin typeface="Shopee Display" pitchFamily="2" charset="0"/>
            </a:endParaRPr>
          </a:p>
          <a:p>
            <a:pPr algn="ctr"/>
            <a:r>
              <a:rPr lang="en-US" sz="4800" b="1" dirty="0">
                <a:solidFill>
                  <a:srgbClr val="FF0000"/>
                </a:solidFill>
                <a:latin typeface="UVN Sang Song Nang" panose="03030802040007090B04" pitchFamily="66" charset="0"/>
              </a:rPr>
              <a:t>“Em </a:t>
            </a:r>
            <a:r>
              <a:rPr lang="en-US" sz="4800" b="1" dirty="0" err="1">
                <a:solidFill>
                  <a:srgbClr val="FF0000"/>
                </a:solidFill>
                <a:latin typeface="UVN Sang Song Nang" panose="03030802040007090B04" pitchFamily="66" charset="0"/>
              </a:rPr>
              <a:t>yêu</a:t>
            </a:r>
            <a:r>
              <a:rPr lang="en-US" sz="4800" b="1" dirty="0">
                <a:solidFill>
                  <a:srgbClr val="FF0000"/>
                </a:solidFill>
                <a:latin typeface="UVN Sang Song Nang" panose="03030802040007090B04" pitchFamily="66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UVN Sang Song Nang" panose="03030802040007090B04" pitchFamily="66" charset="0"/>
              </a:rPr>
              <a:t>cây</a:t>
            </a:r>
            <a:r>
              <a:rPr lang="en-US" sz="4800" b="1" dirty="0">
                <a:solidFill>
                  <a:srgbClr val="FF0000"/>
                </a:solidFill>
                <a:latin typeface="UVN Sang Song Nang" panose="03030802040007090B04" pitchFamily="66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UVN Sang Song Nang" panose="03030802040007090B04" pitchFamily="66" charset="0"/>
              </a:rPr>
              <a:t>xanh</a:t>
            </a:r>
            <a:r>
              <a:rPr lang="en-US" sz="4800" b="1" dirty="0">
                <a:solidFill>
                  <a:srgbClr val="FF0000"/>
                </a:solidFill>
                <a:latin typeface="UVN Sang Song Nang" panose="03030802040007090B04" pitchFamily="66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88457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A4214AE-5554-8B4B-A25C-F1017CEC44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8EC88AC-DF9A-877D-9841-AE79AF1C1C90}"/>
              </a:ext>
            </a:extLst>
          </p:cNvPr>
          <p:cNvGrpSpPr/>
          <p:nvPr/>
        </p:nvGrpSpPr>
        <p:grpSpPr>
          <a:xfrm>
            <a:off x="1768494" y="683490"/>
            <a:ext cx="8578812" cy="4705927"/>
            <a:chOff x="1768494" y="683490"/>
            <a:chExt cx="8578812" cy="4705927"/>
          </a:xfrm>
        </p:grpSpPr>
        <p:pic>
          <p:nvPicPr>
            <p:cNvPr id="2" name="图片 2">
              <a:extLst>
                <a:ext uri="{FF2B5EF4-FFF2-40B4-BE49-F238E27FC236}">
                  <a16:creationId xmlns:a16="http://schemas.microsoft.com/office/drawing/2014/main" id="{69EE06FC-4412-CAB2-6965-3E054229725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68494" y="683490"/>
              <a:ext cx="8578812" cy="4705927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5218937-0232-EE82-56C7-4182EE51644F}"/>
                </a:ext>
              </a:extLst>
            </p:cNvPr>
            <p:cNvSpPr txBox="1"/>
            <p:nvPr/>
          </p:nvSpPr>
          <p:spPr>
            <a:xfrm>
              <a:off x="2559185" y="2392218"/>
              <a:ext cx="6997429" cy="15868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3600" b="1" dirty="0">
                  <a:solidFill>
                    <a:schemeClr val="bg1"/>
                  </a:solidFill>
                  <a:latin typeface="Shopee Display" pitchFamily="2" charset="0"/>
                </a:rPr>
                <a:t>HOẠT ĐỘNG 1</a:t>
              </a:r>
            </a:p>
            <a:p>
              <a:pPr algn="ctr">
                <a:lnSpc>
                  <a:spcPct val="150000"/>
                </a:lnSpc>
              </a:pPr>
              <a:r>
                <a:rPr lang="en-US" sz="3600" b="1" dirty="0">
                  <a:solidFill>
                    <a:schemeClr val="bg1"/>
                  </a:solidFill>
                  <a:latin typeface="Shopee Display" pitchFamily="2" charset="0"/>
                </a:rPr>
                <a:t>GIỚI THIỆU MỘT SỐ CÂY XANH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66487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7C0B69F-8EA3-2432-CBD3-825353610F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9313C30C-92B9-65D0-2720-91A1BB49E31F}"/>
              </a:ext>
            </a:extLst>
          </p:cNvPr>
          <p:cNvGrpSpPr/>
          <p:nvPr/>
        </p:nvGrpSpPr>
        <p:grpSpPr>
          <a:xfrm>
            <a:off x="120072" y="101600"/>
            <a:ext cx="4458524" cy="609600"/>
            <a:chOff x="120072" y="101600"/>
            <a:chExt cx="4458524" cy="609600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9ABDB38B-5297-115C-35D8-0D1E14142034}"/>
                </a:ext>
              </a:extLst>
            </p:cNvPr>
            <p:cNvSpPr/>
            <p:nvPr/>
          </p:nvSpPr>
          <p:spPr>
            <a:xfrm>
              <a:off x="120072" y="101600"/>
              <a:ext cx="4458523" cy="6096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69ACB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Graphic 6" descr="Deciduous tree">
              <a:extLst>
                <a:ext uri="{FF2B5EF4-FFF2-40B4-BE49-F238E27FC236}">
                  <a16:creationId xmlns:a16="http://schemas.microsoft.com/office/drawing/2014/main" id="{769D8410-0457-5B29-BBCE-0BCA0A93B7A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189345" y="170872"/>
              <a:ext cx="471055" cy="471055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F9ABD0A-5DF7-B0BE-DE86-7656C284B5E7}"/>
                </a:ext>
              </a:extLst>
            </p:cNvPr>
            <p:cNvSpPr txBox="1"/>
            <p:nvPr/>
          </p:nvSpPr>
          <p:spPr>
            <a:xfrm>
              <a:off x="607637" y="187872"/>
              <a:ext cx="397095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0070C0"/>
                  </a:solidFill>
                  <a:latin typeface="Shopee Display" pitchFamily="2" charset="0"/>
                </a:rPr>
                <a:t>GIỚI THIỆU MỘT SỐ CÂY XANH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CDF71286-8886-6DEA-CAD0-C535AE526E98}"/>
              </a:ext>
            </a:extLst>
          </p:cNvPr>
          <p:cNvGrpSpPr/>
          <p:nvPr/>
        </p:nvGrpSpPr>
        <p:grpSpPr>
          <a:xfrm>
            <a:off x="3149865" y="1195310"/>
            <a:ext cx="5928360" cy="5110656"/>
            <a:chOff x="2299855" y="287840"/>
            <a:chExt cx="7287490" cy="6282319"/>
          </a:xfrm>
        </p:grpSpPr>
        <p:sp>
          <p:nvSpPr>
            <p:cNvPr id="11" name="Hexagon 10">
              <a:extLst>
                <a:ext uri="{FF2B5EF4-FFF2-40B4-BE49-F238E27FC236}">
                  <a16:creationId xmlns:a16="http://schemas.microsoft.com/office/drawing/2014/main" id="{D4F3BAD1-AE84-675E-EC9A-EC4B2EB459A0}"/>
                </a:ext>
              </a:extLst>
            </p:cNvPr>
            <p:cNvSpPr/>
            <p:nvPr/>
          </p:nvSpPr>
          <p:spPr>
            <a:xfrm>
              <a:off x="2299855" y="287840"/>
              <a:ext cx="7287490" cy="6282319"/>
            </a:xfrm>
            <a:prstGeom prst="hexagon">
              <a:avLst/>
            </a:prstGeom>
            <a:solidFill>
              <a:schemeClr val="bg1"/>
            </a:solidFill>
            <a:ln w="76200">
              <a:solidFill>
                <a:srgbClr val="69ACB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Hexagon 11">
              <a:extLst>
                <a:ext uri="{FF2B5EF4-FFF2-40B4-BE49-F238E27FC236}">
                  <a16:creationId xmlns:a16="http://schemas.microsoft.com/office/drawing/2014/main" id="{F9FBD440-375B-1AB0-910D-CF3DDE08F121}"/>
                </a:ext>
              </a:extLst>
            </p:cNvPr>
            <p:cNvSpPr/>
            <p:nvPr/>
          </p:nvSpPr>
          <p:spPr>
            <a:xfrm>
              <a:off x="2467726" y="432556"/>
              <a:ext cx="6951748" cy="5992886"/>
            </a:xfrm>
            <a:prstGeom prst="hexagon">
              <a:avLst/>
            </a:prstGeom>
            <a:blipFill>
              <a:blip r:embed="rId6"/>
              <a:stretch>
                <a:fillRect/>
              </a:stretch>
            </a:blipFill>
            <a:ln w="762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447979F-AC48-A88D-A5BB-F1E2DB0EDB8F}"/>
              </a:ext>
            </a:extLst>
          </p:cNvPr>
          <p:cNvGrpSpPr/>
          <p:nvPr/>
        </p:nvGrpSpPr>
        <p:grpSpPr>
          <a:xfrm>
            <a:off x="3149865" y="1195310"/>
            <a:ext cx="5928360" cy="5110656"/>
            <a:chOff x="2299855" y="287840"/>
            <a:chExt cx="7287490" cy="6282319"/>
          </a:xfrm>
        </p:grpSpPr>
        <p:sp>
          <p:nvSpPr>
            <p:cNvPr id="14" name="Hexagon 13">
              <a:extLst>
                <a:ext uri="{FF2B5EF4-FFF2-40B4-BE49-F238E27FC236}">
                  <a16:creationId xmlns:a16="http://schemas.microsoft.com/office/drawing/2014/main" id="{2E7A6A5E-0744-3791-BA0E-9F03062BD269}"/>
                </a:ext>
              </a:extLst>
            </p:cNvPr>
            <p:cNvSpPr/>
            <p:nvPr/>
          </p:nvSpPr>
          <p:spPr>
            <a:xfrm>
              <a:off x="2299855" y="287840"/>
              <a:ext cx="7287490" cy="6282319"/>
            </a:xfrm>
            <a:prstGeom prst="hexagon">
              <a:avLst/>
            </a:prstGeom>
            <a:solidFill>
              <a:schemeClr val="bg1"/>
            </a:solidFill>
            <a:ln w="76200">
              <a:solidFill>
                <a:srgbClr val="69ACB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Hexagon 14">
              <a:extLst>
                <a:ext uri="{FF2B5EF4-FFF2-40B4-BE49-F238E27FC236}">
                  <a16:creationId xmlns:a16="http://schemas.microsoft.com/office/drawing/2014/main" id="{6CCA9C3B-AC6D-DF57-4989-CB13322BF5A3}"/>
                </a:ext>
              </a:extLst>
            </p:cNvPr>
            <p:cNvSpPr/>
            <p:nvPr/>
          </p:nvSpPr>
          <p:spPr>
            <a:xfrm>
              <a:off x="2467726" y="432556"/>
              <a:ext cx="6951748" cy="5992886"/>
            </a:xfrm>
            <a:prstGeom prst="hexagon">
              <a:avLst/>
            </a:prstGeom>
            <a:blipFill>
              <a:blip r:embed="rId7"/>
              <a:stretch>
                <a:fillRect/>
              </a:stretch>
            </a:blipFill>
            <a:ln w="762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E36F711-7D0C-FDD2-8C5D-55B43F314CA9}"/>
              </a:ext>
            </a:extLst>
          </p:cNvPr>
          <p:cNvGrpSpPr/>
          <p:nvPr/>
        </p:nvGrpSpPr>
        <p:grpSpPr>
          <a:xfrm>
            <a:off x="3149865" y="1195310"/>
            <a:ext cx="5928360" cy="5110656"/>
            <a:chOff x="2299855" y="287840"/>
            <a:chExt cx="7287490" cy="6282319"/>
          </a:xfrm>
        </p:grpSpPr>
        <p:sp>
          <p:nvSpPr>
            <p:cNvPr id="17" name="Hexagon 16">
              <a:extLst>
                <a:ext uri="{FF2B5EF4-FFF2-40B4-BE49-F238E27FC236}">
                  <a16:creationId xmlns:a16="http://schemas.microsoft.com/office/drawing/2014/main" id="{BE561DE4-85B6-65D7-A952-4E18DA0A1E43}"/>
                </a:ext>
              </a:extLst>
            </p:cNvPr>
            <p:cNvSpPr/>
            <p:nvPr/>
          </p:nvSpPr>
          <p:spPr>
            <a:xfrm>
              <a:off x="2299855" y="287840"/>
              <a:ext cx="7287490" cy="6282319"/>
            </a:xfrm>
            <a:prstGeom prst="hexagon">
              <a:avLst/>
            </a:prstGeom>
            <a:solidFill>
              <a:schemeClr val="bg1"/>
            </a:solidFill>
            <a:ln w="76200">
              <a:solidFill>
                <a:srgbClr val="69ACB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Hexagon 17">
              <a:extLst>
                <a:ext uri="{FF2B5EF4-FFF2-40B4-BE49-F238E27FC236}">
                  <a16:creationId xmlns:a16="http://schemas.microsoft.com/office/drawing/2014/main" id="{A855F245-2882-5A65-EEB1-A3C7A730E411}"/>
                </a:ext>
              </a:extLst>
            </p:cNvPr>
            <p:cNvSpPr/>
            <p:nvPr/>
          </p:nvSpPr>
          <p:spPr>
            <a:xfrm>
              <a:off x="2467726" y="432556"/>
              <a:ext cx="6951748" cy="5992886"/>
            </a:xfrm>
            <a:prstGeom prst="hexagon">
              <a:avLst/>
            </a:prstGeom>
            <a:blipFill dpi="0" rotWithShape="1">
              <a:blip r:embed="rId8"/>
              <a:srcRect/>
              <a:stretch>
                <a:fillRect l="-26000" r="-14000"/>
              </a:stretch>
            </a:blipFill>
            <a:ln w="762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5AAC993-22A0-1293-BEAB-6E4D460C1550}"/>
              </a:ext>
            </a:extLst>
          </p:cNvPr>
          <p:cNvGrpSpPr/>
          <p:nvPr/>
        </p:nvGrpSpPr>
        <p:grpSpPr>
          <a:xfrm>
            <a:off x="3149865" y="1195310"/>
            <a:ext cx="5928360" cy="5110656"/>
            <a:chOff x="2299855" y="287840"/>
            <a:chExt cx="7287490" cy="6282319"/>
          </a:xfrm>
        </p:grpSpPr>
        <p:sp>
          <p:nvSpPr>
            <p:cNvPr id="20" name="Hexagon 19">
              <a:extLst>
                <a:ext uri="{FF2B5EF4-FFF2-40B4-BE49-F238E27FC236}">
                  <a16:creationId xmlns:a16="http://schemas.microsoft.com/office/drawing/2014/main" id="{5F34F617-A412-BA9E-B8FC-A2F280BFE5F8}"/>
                </a:ext>
              </a:extLst>
            </p:cNvPr>
            <p:cNvSpPr/>
            <p:nvPr/>
          </p:nvSpPr>
          <p:spPr>
            <a:xfrm>
              <a:off x="2299855" y="287840"/>
              <a:ext cx="7287490" cy="6282319"/>
            </a:xfrm>
            <a:prstGeom prst="hexagon">
              <a:avLst/>
            </a:prstGeom>
            <a:solidFill>
              <a:schemeClr val="bg1"/>
            </a:solidFill>
            <a:ln w="76200">
              <a:solidFill>
                <a:srgbClr val="69ACB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Hexagon 20">
              <a:extLst>
                <a:ext uri="{FF2B5EF4-FFF2-40B4-BE49-F238E27FC236}">
                  <a16:creationId xmlns:a16="http://schemas.microsoft.com/office/drawing/2014/main" id="{ABE8A559-ABF6-3981-037F-E4DD027FBDF9}"/>
                </a:ext>
              </a:extLst>
            </p:cNvPr>
            <p:cNvSpPr/>
            <p:nvPr/>
          </p:nvSpPr>
          <p:spPr>
            <a:xfrm>
              <a:off x="2467726" y="432556"/>
              <a:ext cx="6951748" cy="5992886"/>
            </a:xfrm>
            <a:prstGeom prst="hexagon">
              <a:avLst/>
            </a:prstGeom>
            <a:blipFill dpi="0" rotWithShape="1">
              <a:blip r:embed="rId9"/>
              <a:srcRect/>
              <a:stretch>
                <a:fillRect/>
              </a:stretch>
            </a:blipFill>
            <a:ln w="762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6382403-02B5-C5F8-904A-3E3267C8997F}"/>
              </a:ext>
            </a:extLst>
          </p:cNvPr>
          <p:cNvGrpSpPr/>
          <p:nvPr/>
        </p:nvGrpSpPr>
        <p:grpSpPr>
          <a:xfrm>
            <a:off x="3149865" y="1195310"/>
            <a:ext cx="5928360" cy="5110656"/>
            <a:chOff x="2299855" y="287840"/>
            <a:chExt cx="7287490" cy="6282319"/>
          </a:xfrm>
        </p:grpSpPr>
        <p:sp>
          <p:nvSpPr>
            <p:cNvPr id="23" name="Hexagon 22">
              <a:extLst>
                <a:ext uri="{FF2B5EF4-FFF2-40B4-BE49-F238E27FC236}">
                  <a16:creationId xmlns:a16="http://schemas.microsoft.com/office/drawing/2014/main" id="{F7F0E430-F4FA-BA81-AEB6-DE260D069F69}"/>
                </a:ext>
              </a:extLst>
            </p:cNvPr>
            <p:cNvSpPr/>
            <p:nvPr/>
          </p:nvSpPr>
          <p:spPr>
            <a:xfrm>
              <a:off x="2299855" y="287840"/>
              <a:ext cx="7287490" cy="6282319"/>
            </a:xfrm>
            <a:prstGeom prst="hexagon">
              <a:avLst/>
            </a:prstGeom>
            <a:solidFill>
              <a:schemeClr val="bg1"/>
            </a:solidFill>
            <a:ln w="76200">
              <a:solidFill>
                <a:srgbClr val="69ACB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Hexagon 23">
              <a:extLst>
                <a:ext uri="{FF2B5EF4-FFF2-40B4-BE49-F238E27FC236}">
                  <a16:creationId xmlns:a16="http://schemas.microsoft.com/office/drawing/2014/main" id="{6AEA4E65-3F59-EB40-9706-643E851A1490}"/>
                </a:ext>
              </a:extLst>
            </p:cNvPr>
            <p:cNvSpPr/>
            <p:nvPr/>
          </p:nvSpPr>
          <p:spPr>
            <a:xfrm>
              <a:off x="2467726" y="432556"/>
              <a:ext cx="6951748" cy="5992886"/>
            </a:xfrm>
            <a:prstGeom prst="hexagon">
              <a:avLst/>
            </a:prstGeom>
            <a:blipFill dpi="0" rotWithShape="1">
              <a:blip r:embed="rId10"/>
              <a:srcRect/>
              <a:stretch>
                <a:fillRect/>
              </a:stretch>
            </a:blipFill>
            <a:ln w="762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5B6319F-2DAF-EBC1-E67B-CEF69B209D49}"/>
              </a:ext>
            </a:extLst>
          </p:cNvPr>
          <p:cNvGrpSpPr/>
          <p:nvPr/>
        </p:nvGrpSpPr>
        <p:grpSpPr>
          <a:xfrm>
            <a:off x="3149865" y="1195310"/>
            <a:ext cx="5928360" cy="5110656"/>
            <a:chOff x="2299855" y="287840"/>
            <a:chExt cx="7287490" cy="6282319"/>
          </a:xfrm>
        </p:grpSpPr>
        <p:sp>
          <p:nvSpPr>
            <p:cNvPr id="26" name="Hexagon 25">
              <a:extLst>
                <a:ext uri="{FF2B5EF4-FFF2-40B4-BE49-F238E27FC236}">
                  <a16:creationId xmlns:a16="http://schemas.microsoft.com/office/drawing/2014/main" id="{CC309735-FA08-6828-7FD3-5A6D00CFAA45}"/>
                </a:ext>
              </a:extLst>
            </p:cNvPr>
            <p:cNvSpPr/>
            <p:nvPr/>
          </p:nvSpPr>
          <p:spPr>
            <a:xfrm>
              <a:off x="2299855" y="287840"/>
              <a:ext cx="7287490" cy="6282319"/>
            </a:xfrm>
            <a:prstGeom prst="hexagon">
              <a:avLst/>
            </a:prstGeom>
            <a:solidFill>
              <a:schemeClr val="bg1"/>
            </a:solidFill>
            <a:ln w="76200">
              <a:solidFill>
                <a:srgbClr val="69ACB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Hexagon 26">
              <a:extLst>
                <a:ext uri="{FF2B5EF4-FFF2-40B4-BE49-F238E27FC236}">
                  <a16:creationId xmlns:a16="http://schemas.microsoft.com/office/drawing/2014/main" id="{3723AC2E-189A-6F04-2110-2A5EC8BC8074}"/>
                </a:ext>
              </a:extLst>
            </p:cNvPr>
            <p:cNvSpPr/>
            <p:nvPr/>
          </p:nvSpPr>
          <p:spPr>
            <a:xfrm>
              <a:off x="2467726" y="432556"/>
              <a:ext cx="6951748" cy="5992886"/>
            </a:xfrm>
            <a:prstGeom prst="hexagon">
              <a:avLst/>
            </a:prstGeom>
            <a:blipFill dpi="0" rotWithShape="1">
              <a:blip r:embed="rId11"/>
              <a:srcRect/>
              <a:stretch>
                <a:fillRect/>
              </a:stretch>
            </a:blipFill>
            <a:ln w="762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4616CEE-8EBD-DFA7-3309-9FF3633AF883}"/>
              </a:ext>
            </a:extLst>
          </p:cNvPr>
          <p:cNvGrpSpPr/>
          <p:nvPr/>
        </p:nvGrpSpPr>
        <p:grpSpPr>
          <a:xfrm>
            <a:off x="1485042" y="846776"/>
            <a:ext cx="9221916" cy="5909624"/>
            <a:chOff x="2242877" y="28361"/>
            <a:chExt cx="9221916" cy="5909624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6AF35C42-DB6E-8D31-994F-56F5EFCE43FA}"/>
                </a:ext>
              </a:extLst>
            </p:cNvPr>
            <p:cNvGrpSpPr/>
            <p:nvPr/>
          </p:nvGrpSpPr>
          <p:grpSpPr>
            <a:xfrm>
              <a:off x="2242877" y="1242934"/>
              <a:ext cx="2650860" cy="2285225"/>
              <a:chOff x="2299855" y="287840"/>
              <a:chExt cx="7287490" cy="6282319"/>
            </a:xfrm>
          </p:grpSpPr>
          <p:sp>
            <p:nvSpPr>
              <p:cNvPr id="45" name="Hexagon 44">
                <a:extLst>
                  <a:ext uri="{FF2B5EF4-FFF2-40B4-BE49-F238E27FC236}">
                    <a16:creationId xmlns:a16="http://schemas.microsoft.com/office/drawing/2014/main" id="{C6340362-1B70-31AD-FDAB-C659E0044829}"/>
                  </a:ext>
                </a:extLst>
              </p:cNvPr>
              <p:cNvSpPr/>
              <p:nvPr/>
            </p:nvSpPr>
            <p:spPr>
              <a:xfrm>
                <a:off x="2299855" y="287840"/>
                <a:ext cx="7287490" cy="6282319"/>
              </a:xfrm>
              <a:prstGeom prst="hexagon">
                <a:avLst/>
              </a:prstGeom>
              <a:solidFill>
                <a:schemeClr val="bg1"/>
              </a:solidFill>
              <a:ln w="76200">
                <a:solidFill>
                  <a:srgbClr val="69ACB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Hexagon 45">
                <a:extLst>
                  <a:ext uri="{FF2B5EF4-FFF2-40B4-BE49-F238E27FC236}">
                    <a16:creationId xmlns:a16="http://schemas.microsoft.com/office/drawing/2014/main" id="{57673E6C-EDAC-F155-2767-82A396C39F3F}"/>
                  </a:ext>
                </a:extLst>
              </p:cNvPr>
              <p:cNvSpPr/>
              <p:nvPr/>
            </p:nvSpPr>
            <p:spPr>
              <a:xfrm>
                <a:off x="2467726" y="432556"/>
                <a:ext cx="6951748" cy="5992886"/>
              </a:xfrm>
              <a:prstGeom prst="hexagon">
                <a:avLst/>
              </a:prstGeom>
              <a:blipFill>
                <a:blip r:embed="rId6"/>
                <a:stretch>
                  <a:fillRect/>
                </a:stretch>
              </a:blipFill>
              <a:ln w="7620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7352462D-D774-2983-ACB9-02B4DBDE259E}"/>
                </a:ext>
              </a:extLst>
            </p:cNvPr>
            <p:cNvGrpSpPr/>
            <p:nvPr/>
          </p:nvGrpSpPr>
          <p:grpSpPr>
            <a:xfrm>
              <a:off x="4423704" y="28361"/>
              <a:ext cx="2650860" cy="2285225"/>
              <a:chOff x="2299855" y="287840"/>
              <a:chExt cx="7287490" cy="6282319"/>
            </a:xfrm>
          </p:grpSpPr>
          <p:sp>
            <p:nvSpPr>
              <p:cNvPr id="43" name="Hexagon 42">
                <a:extLst>
                  <a:ext uri="{FF2B5EF4-FFF2-40B4-BE49-F238E27FC236}">
                    <a16:creationId xmlns:a16="http://schemas.microsoft.com/office/drawing/2014/main" id="{CE4C608C-C5E5-2BBF-DE3A-F38C2A004FAB}"/>
                  </a:ext>
                </a:extLst>
              </p:cNvPr>
              <p:cNvSpPr/>
              <p:nvPr/>
            </p:nvSpPr>
            <p:spPr>
              <a:xfrm>
                <a:off x="2299855" y="287840"/>
                <a:ext cx="7287490" cy="6282319"/>
              </a:xfrm>
              <a:prstGeom prst="hexagon">
                <a:avLst/>
              </a:prstGeom>
              <a:solidFill>
                <a:schemeClr val="bg1"/>
              </a:solidFill>
              <a:ln w="76200">
                <a:solidFill>
                  <a:srgbClr val="69ACB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Hexagon 43">
                <a:extLst>
                  <a:ext uri="{FF2B5EF4-FFF2-40B4-BE49-F238E27FC236}">
                    <a16:creationId xmlns:a16="http://schemas.microsoft.com/office/drawing/2014/main" id="{36889961-51DF-3FB3-3C55-25CE027EAB1E}"/>
                  </a:ext>
                </a:extLst>
              </p:cNvPr>
              <p:cNvSpPr/>
              <p:nvPr/>
            </p:nvSpPr>
            <p:spPr>
              <a:xfrm>
                <a:off x="2467726" y="432556"/>
                <a:ext cx="6951748" cy="5992886"/>
              </a:xfrm>
              <a:prstGeom prst="hexagon">
                <a:avLst/>
              </a:prstGeom>
              <a:blipFill>
                <a:blip r:embed="rId7"/>
                <a:stretch>
                  <a:fillRect/>
                </a:stretch>
              </a:blipFill>
              <a:ln w="7620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CBED341C-5BAF-54A0-3DD6-95C194F2AB20}"/>
                </a:ext>
              </a:extLst>
            </p:cNvPr>
            <p:cNvGrpSpPr/>
            <p:nvPr/>
          </p:nvGrpSpPr>
          <p:grpSpPr>
            <a:xfrm>
              <a:off x="8813933" y="2418867"/>
              <a:ext cx="2650860" cy="2285225"/>
              <a:chOff x="2299855" y="287840"/>
              <a:chExt cx="7287490" cy="6282319"/>
            </a:xfrm>
          </p:grpSpPr>
          <p:sp>
            <p:nvSpPr>
              <p:cNvPr id="41" name="Hexagon 40">
                <a:extLst>
                  <a:ext uri="{FF2B5EF4-FFF2-40B4-BE49-F238E27FC236}">
                    <a16:creationId xmlns:a16="http://schemas.microsoft.com/office/drawing/2014/main" id="{F035E688-5281-93D3-C751-0F21725DB571}"/>
                  </a:ext>
                </a:extLst>
              </p:cNvPr>
              <p:cNvSpPr/>
              <p:nvPr/>
            </p:nvSpPr>
            <p:spPr>
              <a:xfrm>
                <a:off x="2299855" y="287840"/>
                <a:ext cx="7287490" cy="6282319"/>
              </a:xfrm>
              <a:prstGeom prst="hexagon">
                <a:avLst/>
              </a:prstGeom>
              <a:solidFill>
                <a:schemeClr val="bg1"/>
              </a:solidFill>
              <a:ln w="76200">
                <a:solidFill>
                  <a:srgbClr val="69ACB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Hexagon 41">
                <a:extLst>
                  <a:ext uri="{FF2B5EF4-FFF2-40B4-BE49-F238E27FC236}">
                    <a16:creationId xmlns:a16="http://schemas.microsoft.com/office/drawing/2014/main" id="{A36829AD-6213-2FCE-0739-0E6DA51B569E}"/>
                  </a:ext>
                </a:extLst>
              </p:cNvPr>
              <p:cNvSpPr/>
              <p:nvPr/>
            </p:nvSpPr>
            <p:spPr>
              <a:xfrm>
                <a:off x="2467726" y="432556"/>
                <a:ext cx="6951748" cy="5992886"/>
              </a:xfrm>
              <a:prstGeom prst="hexagon">
                <a:avLst/>
              </a:prstGeom>
              <a:blipFill dpi="0" rotWithShape="1">
                <a:blip r:embed="rId8"/>
                <a:srcRect/>
                <a:stretch>
                  <a:fillRect l="-26000" r="-14000"/>
                </a:stretch>
              </a:blipFill>
              <a:ln w="7620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F3C514E3-71DB-BA7A-7C99-09CA4AA0CE6B}"/>
                </a:ext>
              </a:extLst>
            </p:cNvPr>
            <p:cNvGrpSpPr/>
            <p:nvPr/>
          </p:nvGrpSpPr>
          <p:grpSpPr>
            <a:xfrm>
              <a:off x="2250653" y="3652760"/>
              <a:ext cx="2650860" cy="2285225"/>
              <a:chOff x="2299855" y="287840"/>
              <a:chExt cx="7287490" cy="6282319"/>
            </a:xfrm>
          </p:grpSpPr>
          <p:sp>
            <p:nvSpPr>
              <p:cNvPr id="39" name="Hexagon 38">
                <a:extLst>
                  <a:ext uri="{FF2B5EF4-FFF2-40B4-BE49-F238E27FC236}">
                    <a16:creationId xmlns:a16="http://schemas.microsoft.com/office/drawing/2014/main" id="{B451DB37-D261-45AA-3756-0C2034BBD762}"/>
                  </a:ext>
                </a:extLst>
              </p:cNvPr>
              <p:cNvSpPr/>
              <p:nvPr/>
            </p:nvSpPr>
            <p:spPr>
              <a:xfrm>
                <a:off x="2299855" y="287840"/>
                <a:ext cx="7287490" cy="6282319"/>
              </a:xfrm>
              <a:prstGeom prst="hexagon">
                <a:avLst/>
              </a:prstGeom>
              <a:solidFill>
                <a:schemeClr val="bg1"/>
              </a:solidFill>
              <a:ln w="76200">
                <a:solidFill>
                  <a:srgbClr val="69ACB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Hexagon 39">
                <a:extLst>
                  <a:ext uri="{FF2B5EF4-FFF2-40B4-BE49-F238E27FC236}">
                    <a16:creationId xmlns:a16="http://schemas.microsoft.com/office/drawing/2014/main" id="{7D36FD4A-E88F-4C42-7E25-3A5AE3513889}"/>
                  </a:ext>
                </a:extLst>
              </p:cNvPr>
              <p:cNvSpPr/>
              <p:nvPr/>
            </p:nvSpPr>
            <p:spPr>
              <a:xfrm>
                <a:off x="2467726" y="432556"/>
                <a:ext cx="6951748" cy="5992886"/>
              </a:xfrm>
              <a:prstGeom prst="hexagon">
                <a:avLst/>
              </a:prstGeom>
              <a:blipFill dpi="0" rotWithShape="1">
                <a:blip r:embed="rId9"/>
                <a:srcRect/>
                <a:stretch>
                  <a:fillRect/>
                </a:stretch>
              </a:blipFill>
              <a:ln w="7620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4E4C44BD-1E6E-EFB3-ADCE-FF9AA7581CA9}"/>
                </a:ext>
              </a:extLst>
            </p:cNvPr>
            <p:cNvGrpSpPr/>
            <p:nvPr/>
          </p:nvGrpSpPr>
          <p:grpSpPr>
            <a:xfrm>
              <a:off x="6623581" y="1223614"/>
              <a:ext cx="2650860" cy="2285225"/>
              <a:chOff x="2299855" y="287840"/>
              <a:chExt cx="7287490" cy="6282319"/>
            </a:xfrm>
          </p:grpSpPr>
          <p:sp>
            <p:nvSpPr>
              <p:cNvPr id="37" name="Hexagon 36">
                <a:extLst>
                  <a:ext uri="{FF2B5EF4-FFF2-40B4-BE49-F238E27FC236}">
                    <a16:creationId xmlns:a16="http://schemas.microsoft.com/office/drawing/2014/main" id="{D687C0B5-3E84-E8F3-C1BA-382804C10EBB}"/>
                  </a:ext>
                </a:extLst>
              </p:cNvPr>
              <p:cNvSpPr/>
              <p:nvPr/>
            </p:nvSpPr>
            <p:spPr>
              <a:xfrm>
                <a:off x="2299855" y="287840"/>
                <a:ext cx="7287490" cy="6282319"/>
              </a:xfrm>
              <a:prstGeom prst="hexagon">
                <a:avLst/>
              </a:prstGeom>
              <a:solidFill>
                <a:schemeClr val="bg1"/>
              </a:solidFill>
              <a:ln w="76200">
                <a:solidFill>
                  <a:srgbClr val="69ACB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Hexagon 37">
                <a:extLst>
                  <a:ext uri="{FF2B5EF4-FFF2-40B4-BE49-F238E27FC236}">
                    <a16:creationId xmlns:a16="http://schemas.microsoft.com/office/drawing/2014/main" id="{630C23E7-6A13-4B0D-323E-90F212661408}"/>
                  </a:ext>
                </a:extLst>
              </p:cNvPr>
              <p:cNvSpPr/>
              <p:nvPr/>
            </p:nvSpPr>
            <p:spPr>
              <a:xfrm>
                <a:off x="2467726" y="432556"/>
                <a:ext cx="6951748" cy="5992886"/>
              </a:xfrm>
              <a:prstGeom prst="hexagon">
                <a:avLst/>
              </a:prstGeom>
              <a:blipFill dpi="0" rotWithShape="1">
                <a:blip r:embed="rId10"/>
                <a:srcRect/>
                <a:stretch>
                  <a:fillRect/>
                </a:stretch>
              </a:blipFill>
              <a:ln w="7620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B2D704D6-64B4-5B11-1F22-CB0849A1B8F6}"/>
                </a:ext>
              </a:extLst>
            </p:cNvPr>
            <p:cNvGrpSpPr/>
            <p:nvPr/>
          </p:nvGrpSpPr>
          <p:grpSpPr>
            <a:xfrm>
              <a:off x="4433229" y="2436201"/>
              <a:ext cx="2650860" cy="2285225"/>
              <a:chOff x="2299855" y="287840"/>
              <a:chExt cx="7287490" cy="6282319"/>
            </a:xfrm>
          </p:grpSpPr>
          <p:sp>
            <p:nvSpPr>
              <p:cNvPr id="35" name="Hexagon 34">
                <a:extLst>
                  <a:ext uri="{FF2B5EF4-FFF2-40B4-BE49-F238E27FC236}">
                    <a16:creationId xmlns:a16="http://schemas.microsoft.com/office/drawing/2014/main" id="{FEFA89B3-EE16-B1B7-B01B-271372DFE296}"/>
                  </a:ext>
                </a:extLst>
              </p:cNvPr>
              <p:cNvSpPr/>
              <p:nvPr/>
            </p:nvSpPr>
            <p:spPr>
              <a:xfrm>
                <a:off x="2299855" y="287840"/>
                <a:ext cx="7287490" cy="6282319"/>
              </a:xfrm>
              <a:prstGeom prst="hexagon">
                <a:avLst/>
              </a:prstGeom>
              <a:solidFill>
                <a:schemeClr val="bg1"/>
              </a:solidFill>
              <a:ln w="76200">
                <a:solidFill>
                  <a:srgbClr val="69ACB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Hexagon 35">
                <a:extLst>
                  <a:ext uri="{FF2B5EF4-FFF2-40B4-BE49-F238E27FC236}">
                    <a16:creationId xmlns:a16="http://schemas.microsoft.com/office/drawing/2014/main" id="{365A17E7-6AD3-D387-91EA-3A7E3188336A}"/>
                  </a:ext>
                </a:extLst>
              </p:cNvPr>
              <p:cNvSpPr/>
              <p:nvPr/>
            </p:nvSpPr>
            <p:spPr>
              <a:xfrm>
                <a:off x="2467726" y="432556"/>
                <a:ext cx="6951748" cy="5992886"/>
              </a:xfrm>
              <a:prstGeom prst="hexagon">
                <a:avLst/>
              </a:prstGeom>
              <a:blipFill dpi="0" rotWithShape="1">
                <a:blip r:embed="rId11"/>
                <a:srcRect/>
                <a:stretch>
                  <a:fillRect/>
                </a:stretch>
              </a:blipFill>
              <a:ln w="7620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82896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61E87B0-F342-D2D4-7294-AEB6998C13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8697B0F-9438-623D-A546-5635A42DDBB2}"/>
              </a:ext>
            </a:extLst>
          </p:cNvPr>
          <p:cNvGrpSpPr/>
          <p:nvPr/>
        </p:nvGrpSpPr>
        <p:grpSpPr>
          <a:xfrm>
            <a:off x="1768494" y="683490"/>
            <a:ext cx="8578812" cy="4705927"/>
            <a:chOff x="1768494" y="683490"/>
            <a:chExt cx="8578812" cy="4705927"/>
          </a:xfrm>
        </p:grpSpPr>
        <p:pic>
          <p:nvPicPr>
            <p:cNvPr id="2" name="图片 2">
              <a:extLst>
                <a:ext uri="{FF2B5EF4-FFF2-40B4-BE49-F238E27FC236}">
                  <a16:creationId xmlns:a16="http://schemas.microsoft.com/office/drawing/2014/main" id="{85B1550D-154F-0BC5-EDB5-5DF872A5EE2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68494" y="683490"/>
              <a:ext cx="8578812" cy="4705927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521207E-C9FD-23F5-5579-D6E5E80707B8}"/>
                </a:ext>
              </a:extLst>
            </p:cNvPr>
            <p:cNvSpPr txBox="1"/>
            <p:nvPr/>
          </p:nvSpPr>
          <p:spPr>
            <a:xfrm>
              <a:off x="3345460" y="2013533"/>
              <a:ext cx="5424883" cy="24178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3600" b="1" dirty="0">
                  <a:solidFill>
                    <a:schemeClr val="bg1"/>
                  </a:solidFill>
                  <a:latin typeface="Shopee Display" pitchFamily="2" charset="0"/>
                </a:rPr>
                <a:t>HOẠT ĐỘNG 2</a:t>
              </a:r>
            </a:p>
            <a:p>
              <a:pPr algn="ctr">
                <a:lnSpc>
                  <a:spcPct val="150000"/>
                </a:lnSpc>
              </a:pPr>
              <a:r>
                <a:rPr lang="en-US" sz="3600" b="1" dirty="0">
                  <a:solidFill>
                    <a:schemeClr val="bg1"/>
                  </a:solidFill>
                  <a:latin typeface="Shopee Display" pitchFamily="2" charset="0"/>
                </a:rPr>
                <a:t>LỢI ÍCH CỦA CÂY XANH</a:t>
              </a:r>
            </a:p>
            <a:p>
              <a:pPr algn="ctr">
                <a:lnSpc>
                  <a:spcPct val="150000"/>
                </a:lnSpc>
              </a:pPr>
              <a:r>
                <a:rPr lang="en-US" sz="3600" b="1" dirty="0">
                  <a:solidFill>
                    <a:schemeClr val="bg1"/>
                  </a:solidFill>
                  <a:latin typeface="Shopee Display" pitchFamily="2" charset="0"/>
                </a:rPr>
                <a:t>VỚI ĐỜI SỐNG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89366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9BC7B46-98A7-6507-A968-CD6F33E2C6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2E408923-D799-6771-4D77-1D7991ACF309}"/>
              </a:ext>
            </a:extLst>
          </p:cNvPr>
          <p:cNvGrpSpPr/>
          <p:nvPr/>
        </p:nvGrpSpPr>
        <p:grpSpPr>
          <a:xfrm>
            <a:off x="120072" y="101600"/>
            <a:ext cx="5388615" cy="609600"/>
            <a:chOff x="120072" y="101600"/>
            <a:chExt cx="5388615" cy="609600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8966B394-8B5B-2DD3-0AA8-AEF18CD74DE2}"/>
                </a:ext>
              </a:extLst>
            </p:cNvPr>
            <p:cNvSpPr/>
            <p:nvPr/>
          </p:nvSpPr>
          <p:spPr>
            <a:xfrm>
              <a:off x="120072" y="101600"/>
              <a:ext cx="5388615" cy="6096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69ACB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Graphic 6" descr="Deciduous tree">
              <a:extLst>
                <a:ext uri="{FF2B5EF4-FFF2-40B4-BE49-F238E27FC236}">
                  <a16:creationId xmlns:a16="http://schemas.microsoft.com/office/drawing/2014/main" id="{BACEE88B-A47C-7C52-EE0D-0008A5742F7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189345" y="170872"/>
              <a:ext cx="471055" cy="471055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CB29C0B-BCA0-73BC-FF3D-0809BE221BCE}"/>
                </a:ext>
              </a:extLst>
            </p:cNvPr>
            <p:cNvSpPr txBox="1"/>
            <p:nvPr/>
          </p:nvSpPr>
          <p:spPr>
            <a:xfrm>
              <a:off x="591956" y="187872"/>
              <a:ext cx="491673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0070C0"/>
                  </a:solidFill>
                  <a:latin typeface="Shopee Display" pitchFamily="2" charset="0"/>
                </a:rPr>
                <a:t>LỢI ÍCH CỦA CÂY XANH VỚI ĐỜI SỐNG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10E6EFC-17C9-8184-8BE2-B582E31793EB}"/>
              </a:ext>
            </a:extLst>
          </p:cNvPr>
          <p:cNvGrpSpPr/>
          <p:nvPr/>
        </p:nvGrpSpPr>
        <p:grpSpPr>
          <a:xfrm>
            <a:off x="4276920" y="1612718"/>
            <a:ext cx="3474720" cy="3632563"/>
            <a:chOff x="230505" y="1082312"/>
            <a:chExt cx="3474720" cy="3632563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1179C66C-517C-5330-EC03-C56C66BC726B}"/>
                </a:ext>
              </a:extLst>
            </p:cNvPr>
            <p:cNvSpPr/>
            <p:nvPr/>
          </p:nvSpPr>
          <p:spPr>
            <a:xfrm>
              <a:off x="230505" y="1082312"/>
              <a:ext cx="3474720" cy="3632563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69ACB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D7712FC4-64E2-6F66-78B2-B020BC4F80A6}"/>
                </a:ext>
              </a:extLst>
            </p:cNvPr>
            <p:cNvSpPr/>
            <p:nvPr/>
          </p:nvSpPr>
          <p:spPr>
            <a:xfrm>
              <a:off x="261257" y="1082312"/>
              <a:ext cx="3405868" cy="2651488"/>
            </a:xfrm>
            <a:prstGeom prst="roundRect">
              <a:avLst>
                <a:gd name="adj" fmla="val 20834"/>
              </a:avLst>
            </a:prstGeom>
            <a:blipFill dpi="0" rotWithShape="1">
              <a:blip r:embed="rId6"/>
              <a:srcRect/>
              <a:stretch>
                <a:fillRect l="-2000" t="-2000" r="-2000" b="-2000"/>
              </a:stretch>
            </a:blipFill>
            <a:ln w="381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50ACD9A-022C-6E17-CC9C-387D3E68FF0C}"/>
                </a:ext>
              </a:extLst>
            </p:cNvPr>
            <p:cNvSpPr txBox="1"/>
            <p:nvPr/>
          </p:nvSpPr>
          <p:spPr>
            <a:xfrm>
              <a:off x="431559" y="3812524"/>
              <a:ext cx="306526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 err="1">
                  <a:solidFill>
                    <a:srgbClr val="0070C0"/>
                  </a:solidFill>
                  <a:latin typeface="Shopee Display" pitchFamily="2" charset="0"/>
                </a:rPr>
                <a:t>Cây</a:t>
              </a:r>
              <a:r>
                <a:rPr lang="en-US" sz="3200" b="1" dirty="0">
                  <a:solidFill>
                    <a:srgbClr val="0070C0"/>
                  </a:solidFill>
                  <a:latin typeface="Shopee Display" pitchFamily="2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Shopee Display" pitchFamily="2" charset="0"/>
                </a:rPr>
                <a:t>lương</a:t>
              </a:r>
              <a:r>
                <a:rPr lang="en-US" sz="3200" b="1" dirty="0">
                  <a:solidFill>
                    <a:srgbClr val="0070C0"/>
                  </a:solidFill>
                  <a:latin typeface="Shopee Display" pitchFamily="2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Shopee Display" pitchFamily="2" charset="0"/>
                </a:rPr>
                <a:t>thực</a:t>
              </a:r>
              <a:endParaRPr lang="en-US" sz="3200" b="1" dirty="0">
                <a:solidFill>
                  <a:srgbClr val="0070C0"/>
                </a:solidFill>
                <a:latin typeface="Shopee Display" pitchFamily="2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7659EC0-E169-F3ED-4EA7-CAA55FEB42FA}"/>
              </a:ext>
            </a:extLst>
          </p:cNvPr>
          <p:cNvGrpSpPr/>
          <p:nvPr/>
        </p:nvGrpSpPr>
        <p:grpSpPr>
          <a:xfrm>
            <a:off x="4292296" y="1612718"/>
            <a:ext cx="3474720" cy="3632563"/>
            <a:chOff x="230505" y="1082312"/>
            <a:chExt cx="3474720" cy="3632563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C94CF559-74E9-1123-EF9D-13FD035156F5}"/>
                </a:ext>
              </a:extLst>
            </p:cNvPr>
            <p:cNvSpPr/>
            <p:nvPr/>
          </p:nvSpPr>
          <p:spPr>
            <a:xfrm>
              <a:off x="230505" y="1082312"/>
              <a:ext cx="3474720" cy="3632563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69ACB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C7DA868A-0B4A-46EB-6286-3EF5BC67525E}"/>
                </a:ext>
              </a:extLst>
            </p:cNvPr>
            <p:cNvSpPr/>
            <p:nvPr/>
          </p:nvSpPr>
          <p:spPr>
            <a:xfrm>
              <a:off x="261257" y="1082312"/>
              <a:ext cx="3405868" cy="2651488"/>
            </a:xfrm>
            <a:prstGeom prst="roundRect">
              <a:avLst>
                <a:gd name="adj" fmla="val 20834"/>
              </a:avLst>
            </a:prstGeom>
            <a:blipFill dpi="0" rotWithShape="1">
              <a:blip r:embed="rId7"/>
              <a:srcRect/>
              <a:stretch>
                <a:fillRect l="-2000" t="-2000" r="-2000" b="-2000"/>
              </a:stretch>
            </a:blipFill>
            <a:ln w="381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6A3B29A-1E4F-8B4D-E4B7-512048389DBC}"/>
                </a:ext>
              </a:extLst>
            </p:cNvPr>
            <p:cNvSpPr txBox="1"/>
            <p:nvPr/>
          </p:nvSpPr>
          <p:spPr>
            <a:xfrm>
              <a:off x="816279" y="3812524"/>
              <a:ext cx="229582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 err="1">
                  <a:solidFill>
                    <a:srgbClr val="0070C0"/>
                  </a:solidFill>
                  <a:latin typeface="Shopee Display" pitchFamily="2" charset="0"/>
                </a:rPr>
                <a:t>Cây</a:t>
              </a:r>
              <a:r>
                <a:rPr lang="en-US" sz="3200" b="1" dirty="0">
                  <a:solidFill>
                    <a:srgbClr val="0070C0"/>
                  </a:solidFill>
                  <a:latin typeface="Shopee Display" pitchFamily="2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Shopee Display" pitchFamily="2" charset="0"/>
                </a:rPr>
                <a:t>ăn</a:t>
              </a:r>
              <a:r>
                <a:rPr lang="en-US" sz="3200" b="1" dirty="0">
                  <a:solidFill>
                    <a:srgbClr val="0070C0"/>
                  </a:solidFill>
                  <a:latin typeface="Shopee Display" pitchFamily="2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Shopee Display" pitchFamily="2" charset="0"/>
                </a:rPr>
                <a:t>quả</a:t>
              </a:r>
              <a:endParaRPr lang="en-US" sz="3200" b="1" dirty="0">
                <a:solidFill>
                  <a:srgbClr val="0070C0"/>
                </a:solidFill>
                <a:latin typeface="Shopee Display" pitchFamily="2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D9DE712-1120-26E4-FCA4-2D7DEA2DBD16}"/>
              </a:ext>
            </a:extLst>
          </p:cNvPr>
          <p:cNvGrpSpPr/>
          <p:nvPr/>
        </p:nvGrpSpPr>
        <p:grpSpPr>
          <a:xfrm>
            <a:off x="8361921" y="711200"/>
            <a:ext cx="3474720" cy="5508625"/>
            <a:chOff x="230505" y="1082312"/>
            <a:chExt cx="3474720" cy="5508625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824953E6-4CF7-F189-96A2-0ED02A281ADA}"/>
                </a:ext>
              </a:extLst>
            </p:cNvPr>
            <p:cNvSpPr/>
            <p:nvPr/>
          </p:nvSpPr>
          <p:spPr>
            <a:xfrm>
              <a:off x="230505" y="1082312"/>
              <a:ext cx="3474720" cy="5508625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69ACB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358EF280-72E1-55EA-C30F-02CFF9D71DEA}"/>
                </a:ext>
              </a:extLst>
            </p:cNvPr>
            <p:cNvSpPr/>
            <p:nvPr/>
          </p:nvSpPr>
          <p:spPr>
            <a:xfrm>
              <a:off x="268605" y="1187087"/>
              <a:ext cx="3405868" cy="2251075"/>
            </a:xfrm>
            <a:prstGeom prst="roundRect">
              <a:avLst>
                <a:gd name="adj" fmla="val 19988"/>
              </a:avLst>
            </a:prstGeom>
            <a:blipFill dpi="0" rotWithShape="1">
              <a:blip r:embed="rId8"/>
              <a:srcRect/>
              <a:stretch>
                <a:fillRect l="-2000" t="-2000" r="-2000" b="-2000"/>
              </a:stretch>
            </a:blipFill>
            <a:ln w="381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C4F744F-E0AA-5337-2681-4750216C3CED}"/>
                </a:ext>
              </a:extLst>
            </p:cNvPr>
            <p:cNvSpPr txBox="1"/>
            <p:nvPr/>
          </p:nvSpPr>
          <p:spPr>
            <a:xfrm>
              <a:off x="1151777" y="5819412"/>
              <a:ext cx="163217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 err="1">
                  <a:solidFill>
                    <a:srgbClr val="0070C0"/>
                  </a:solidFill>
                  <a:latin typeface="Shopee Display" pitchFamily="2" charset="0"/>
                </a:rPr>
                <a:t>Cây</a:t>
              </a:r>
              <a:r>
                <a:rPr lang="en-US" sz="3200" b="1" dirty="0">
                  <a:solidFill>
                    <a:srgbClr val="0070C0"/>
                  </a:solidFill>
                  <a:latin typeface="Shopee Display" pitchFamily="2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Shopee Display" pitchFamily="2" charset="0"/>
                </a:rPr>
                <a:t>rau</a:t>
              </a:r>
              <a:endParaRPr lang="en-US" sz="3200" b="1" dirty="0">
                <a:solidFill>
                  <a:srgbClr val="0070C0"/>
                </a:solidFill>
                <a:latin typeface="Shopee Display" pitchFamily="2" charset="0"/>
              </a:endParaRPr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7094ADDF-E14A-AD1F-4C4C-51BFD3536272}"/>
                </a:ext>
              </a:extLst>
            </p:cNvPr>
            <p:cNvSpPr/>
            <p:nvPr/>
          </p:nvSpPr>
          <p:spPr>
            <a:xfrm>
              <a:off x="268605" y="3559388"/>
              <a:ext cx="3405868" cy="2251075"/>
            </a:xfrm>
            <a:prstGeom prst="roundRect">
              <a:avLst>
                <a:gd name="adj" fmla="val 19988"/>
              </a:avLst>
            </a:prstGeom>
            <a:blipFill dpi="0" rotWithShape="1">
              <a:blip r:embed="rId9"/>
              <a:srcRect/>
              <a:stretch>
                <a:fillRect l="-2000" t="-2000" r="-2000" b="-2000"/>
              </a:stretch>
            </a:blipFill>
            <a:ln w="381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910469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0 L -0.32292 0 " pathEditMode="relative" rAng="0" ptsTypes="AA">
                                      <p:cBhvr>
                                        <p:cTn id="1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46" y="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F5CD187-D702-D45A-57D8-03D1FF3A51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07C0BDEA-002F-468C-953C-46475291345E}"/>
              </a:ext>
            </a:extLst>
          </p:cNvPr>
          <p:cNvGrpSpPr/>
          <p:nvPr/>
        </p:nvGrpSpPr>
        <p:grpSpPr>
          <a:xfrm>
            <a:off x="120072" y="101600"/>
            <a:ext cx="5388615" cy="609600"/>
            <a:chOff x="120072" y="101600"/>
            <a:chExt cx="5388615" cy="609600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D8C983A9-F61A-9367-10E4-AD3AA4308521}"/>
                </a:ext>
              </a:extLst>
            </p:cNvPr>
            <p:cNvSpPr/>
            <p:nvPr/>
          </p:nvSpPr>
          <p:spPr>
            <a:xfrm>
              <a:off x="120072" y="101600"/>
              <a:ext cx="5388615" cy="6096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69ACB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Graphic 6" descr="Deciduous tree">
              <a:extLst>
                <a:ext uri="{FF2B5EF4-FFF2-40B4-BE49-F238E27FC236}">
                  <a16:creationId xmlns:a16="http://schemas.microsoft.com/office/drawing/2014/main" id="{CC5E66D7-404F-8445-3B35-6556BA87D55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189345" y="170872"/>
              <a:ext cx="471055" cy="471055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F571DE9-AEFF-6661-03AD-29353A843FBC}"/>
                </a:ext>
              </a:extLst>
            </p:cNvPr>
            <p:cNvSpPr txBox="1"/>
            <p:nvPr/>
          </p:nvSpPr>
          <p:spPr>
            <a:xfrm>
              <a:off x="591956" y="187872"/>
              <a:ext cx="491673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0070C0"/>
                  </a:solidFill>
                  <a:latin typeface="Shopee Display" pitchFamily="2" charset="0"/>
                </a:rPr>
                <a:t>LỢI ÍCH CỦA CÂY XANH VỚI ĐỜI SỐNG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3CACC5D-2016-33D6-AB31-D719B9EA923E}"/>
              </a:ext>
            </a:extLst>
          </p:cNvPr>
          <p:cNvGrpSpPr/>
          <p:nvPr/>
        </p:nvGrpSpPr>
        <p:grpSpPr>
          <a:xfrm>
            <a:off x="4343264" y="1612718"/>
            <a:ext cx="3474720" cy="3632563"/>
            <a:chOff x="230505" y="1082312"/>
            <a:chExt cx="3474720" cy="3632563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F1B3917E-D9F8-EE90-0069-B9C0F19374A1}"/>
                </a:ext>
              </a:extLst>
            </p:cNvPr>
            <p:cNvSpPr/>
            <p:nvPr/>
          </p:nvSpPr>
          <p:spPr>
            <a:xfrm>
              <a:off x="230505" y="1082312"/>
              <a:ext cx="3474720" cy="3632563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69ACB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C030D6BE-A6F4-C4C4-0F40-373839B53DB6}"/>
                </a:ext>
              </a:extLst>
            </p:cNvPr>
            <p:cNvSpPr/>
            <p:nvPr/>
          </p:nvSpPr>
          <p:spPr>
            <a:xfrm>
              <a:off x="261257" y="1082312"/>
              <a:ext cx="3405868" cy="2651488"/>
            </a:xfrm>
            <a:prstGeom prst="roundRect">
              <a:avLst>
                <a:gd name="adj" fmla="val 20834"/>
              </a:avLst>
            </a:prstGeom>
            <a:blipFill dpi="0" rotWithShape="1">
              <a:blip r:embed="rId6"/>
              <a:srcRect/>
              <a:stretch>
                <a:fillRect l="-2000" t="-2000" r="-2000" b="-2000"/>
              </a:stretch>
            </a:blipFill>
            <a:ln w="381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D0084CD-2A76-639F-A166-2C254C066280}"/>
                </a:ext>
              </a:extLst>
            </p:cNvPr>
            <p:cNvSpPr txBox="1"/>
            <p:nvPr/>
          </p:nvSpPr>
          <p:spPr>
            <a:xfrm>
              <a:off x="942919" y="3812524"/>
              <a:ext cx="204254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rgbClr val="0070C0"/>
                  </a:solidFill>
                  <a:latin typeface="Shopee Display" pitchFamily="2" charset="0"/>
                </a:rPr>
                <a:t>Nơi</a:t>
              </a:r>
              <a:r>
                <a:rPr lang="en-US" sz="2400" b="1" dirty="0">
                  <a:solidFill>
                    <a:srgbClr val="0070C0"/>
                  </a:solidFill>
                  <a:latin typeface="Shopee Display" pitchFamily="2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Shopee Display" pitchFamily="2" charset="0"/>
                </a:rPr>
                <a:t>sống</a:t>
              </a:r>
              <a:r>
                <a:rPr lang="en-US" sz="2400" b="1" dirty="0">
                  <a:solidFill>
                    <a:srgbClr val="0070C0"/>
                  </a:solidFill>
                  <a:latin typeface="Shopee Display" pitchFamily="2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Shopee Display" pitchFamily="2" charset="0"/>
                </a:rPr>
                <a:t>của</a:t>
              </a:r>
              <a:r>
                <a:rPr lang="en-US" sz="2400" b="1" dirty="0">
                  <a:solidFill>
                    <a:srgbClr val="0070C0"/>
                  </a:solidFill>
                  <a:latin typeface="Shopee Display" pitchFamily="2" charset="0"/>
                </a:rPr>
                <a:t> </a:t>
              </a:r>
            </a:p>
            <a:p>
              <a:pPr algn="ctr"/>
              <a:r>
                <a:rPr lang="en-US" sz="2400" b="1" dirty="0" err="1">
                  <a:solidFill>
                    <a:srgbClr val="0070C0"/>
                  </a:solidFill>
                  <a:latin typeface="Shopee Display" pitchFamily="2" charset="0"/>
                </a:rPr>
                <a:t>động</a:t>
              </a:r>
              <a:r>
                <a:rPr lang="en-US" sz="2400" b="1" dirty="0">
                  <a:solidFill>
                    <a:srgbClr val="0070C0"/>
                  </a:solidFill>
                  <a:latin typeface="Shopee Display" pitchFamily="2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Shopee Display" pitchFamily="2" charset="0"/>
                </a:rPr>
                <a:t>vật</a:t>
              </a:r>
              <a:endParaRPr lang="en-US" sz="2400" b="1" dirty="0">
                <a:solidFill>
                  <a:srgbClr val="0070C0"/>
                </a:solidFill>
                <a:latin typeface="Shopee Display" pitchFamily="2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D5767C2-C6A9-A785-EC54-B2BA2B472686}"/>
              </a:ext>
            </a:extLst>
          </p:cNvPr>
          <p:cNvGrpSpPr/>
          <p:nvPr/>
        </p:nvGrpSpPr>
        <p:grpSpPr>
          <a:xfrm>
            <a:off x="4350612" y="1632180"/>
            <a:ext cx="3474720" cy="3632563"/>
            <a:chOff x="230505" y="1082312"/>
            <a:chExt cx="3474720" cy="3632563"/>
          </a:xfrm>
        </p:grpSpPr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811477EC-10D9-317A-0823-64021637752F}"/>
                </a:ext>
              </a:extLst>
            </p:cNvPr>
            <p:cNvSpPr/>
            <p:nvPr/>
          </p:nvSpPr>
          <p:spPr>
            <a:xfrm>
              <a:off x="230505" y="1082312"/>
              <a:ext cx="3474720" cy="3632563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69ACB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6C818B5D-6B72-A149-5907-5E2F815050D3}"/>
                </a:ext>
              </a:extLst>
            </p:cNvPr>
            <p:cNvSpPr/>
            <p:nvPr/>
          </p:nvSpPr>
          <p:spPr>
            <a:xfrm>
              <a:off x="261257" y="1082312"/>
              <a:ext cx="3405868" cy="2651488"/>
            </a:xfrm>
            <a:prstGeom prst="roundRect">
              <a:avLst>
                <a:gd name="adj" fmla="val 20834"/>
              </a:avLst>
            </a:prstGeom>
            <a:blipFill dpi="0" rotWithShape="1">
              <a:blip r:embed="rId7"/>
              <a:srcRect/>
              <a:stretch>
                <a:fillRect l="-2000" t="-2000" r="-2000" b="-2000"/>
              </a:stretch>
            </a:blipFill>
            <a:ln w="381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C9C7909-47F5-1AA2-F63F-3A205DCEF690}"/>
                </a:ext>
              </a:extLst>
            </p:cNvPr>
            <p:cNvSpPr txBox="1"/>
            <p:nvPr/>
          </p:nvSpPr>
          <p:spPr>
            <a:xfrm>
              <a:off x="562204" y="3812524"/>
              <a:ext cx="280397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 err="1">
                  <a:solidFill>
                    <a:srgbClr val="0070C0"/>
                  </a:solidFill>
                  <a:latin typeface="Shopee Display" pitchFamily="2" charset="0"/>
                </a:rPr>
                <a:t>Cây</a:t>
              </a:r>
              <a:r>
                <a:rPr lang="en-US" sz="3200" b="1" dirty="0">
                  <a:solidFill>
                    <a:srgbClr val="0070C0"/>
                  </a:solidFill>
                  <a:latin typeface="Shopee Display" pitchFamily="2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Shopee Display" pitchFamily="2" charset="0"/>
                </a:rPr>
                <a:t>bóng</a:t>
              </a:r>
              <a:r>
                <a:rPr lang="en-US" sz="3200" b="1" dirty="0">
                  <a:solidFill>
                    <a:srgbClr val="0070C0"/>
                  </a:solidFill>
                  <a:latin typeface="Shopee Display" pitchFamily="2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Shopee Display" pitchFamily="2" charset="0"/>
                </a:rPr>
                <a:t>mát</a:t>
              </a:r>
              <a:endParaRPr lang="en-US" sz="3200" b="1" dirty="0">
                <a:solidFill>
                  <a:srgbClr val="0070C0"/>
                </a:solidFill>
                <a:latin typeface="Shopee Display" pitchFamily="2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C053D595-E481-82E7-A587-26078BB0A3C3}"/>
              </a:ext>
            </a:extLst>
          </p:cNvPr>
          <p:cNvGrpSpPr/>
          <p:nvPr/>
        </p:nvGrpSpPr>
        <p:grpSpPr>
          <a:xfrm>
            <a:off x="4343264" y="1632180"/>
            <a:ext cx="3474720" cy="3632563"/>
            <a:chOff x="230505" y="1082312"/>
            <a:chExt cx="3474720" cy="3632563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EAA2EFF8-DFDA-4E86-65FD-0E5FE4114567}"/>
                </a:ext>
              </a:extLst>
            </p:cNvPr>
            <p:cNvSpPr/>
            <p:nvPr/>
          </p:nvSpPr>
          <p:spPr>
            <a:xfrm>
              <a:off x="230505" y="1082312"/>
              <a:ext cx="3474720" cy="3632563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69ACB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AE51569D-AAF9-871C-2930-FAE2BE10C538}"/>
                </a:ext>
              </a:extLst>
            </p:cNvPr>
            <p:cNvSpPr/>
            <p:nvPr/>
          </p:nvSpPr>
          <p:spPr>
            <a:xfrm>
              <a:off x="261257" y="1082312"/>
              <a:ext cx="3405868" cy="2651488"/>
            </a:xfrm>
            <a:prstGeom prst="roundRect">
              <a:avLst>
                <a:gd name="adj" fmla="val 20834"/>
              </a:avLst>
            </a:prstGeom>
            <a:blipFill dpi="0" rotWithShape="1">
              <a:blip r:embed="rId8"/>
              <a:srcRect/>
              <a:stretch>
                <a:fillRect l="-2000" t="-2000" r="-2000" b="-2000"/>
              </a:stretch>
            </a:blipFill>
            <a:ln w="381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255FDE9-A889-F0BF-B9C0-8126323B96D2}"/>
                </a:ext>
              </a:extLst>
            </p:cNvPr>
            <p:cNvSpPr txBox="1"/>
            <p:nvPr/>
          </p:nvSpPr>
          <p:spPr>
            <a:xfrm>
              <a:off x="882005" y="3812524"/>
              <a:ext cx="216437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 err="1">
                  <a:solidFill>
                    <a:srgbClr val="0070C0"/>
                  </a:solidFill>
                  <a:latin typeface="Shopee Display" pitchFamily="2" charset="0"/>
                </a:rPr>
                <a:t>Cây</a:t>
              </a:r>
              <a:r>
                <a:rPr lang="en-US" sz="3200" b="1" dirty="0">
                  <a:solidFill>
                    <a:srgbClr val="0070C0"/>
                  </a:solidFill>
                  <a:latin typeface="Shopee Display" pitchFamily="2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Shopee Display" pitchFamily="2" charset="0"/>
                </a:rPr>
                <a:t>lấy</a:t>
              </a:r>
              <a:r>
                <a:rPr lang="en-US" sz="3200" b="1" dirty="0">
                  <a:solidFill>
                    <a:srgbClr val="0070C0"/>
                  </a:solidFill>
                  <a:latin typeface="Shopee Display" pitchFamily="2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Shopee Display" pitchFamily="2" charset="0"/>
                </a:rPr>
                <a:t>gỗ</a:t>
              </a:r>
              <a:endParaRPr lang="en-US" sz="3200" b="1" dirty="0">
                <a:solidFill>
                  <a:srgbClr val="0070C0"/>
                </a:solidFill>
                <a:latin typeface="Shopee Display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8117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path" presetSubtype="0" accel="50000" decel="5000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1.04167E-6 2.22222E-6 L 0.32747 -0.00093 " pathEditMode="relative" rAng="0" ptsTypes="AA">
                                      <p:cBhvr>
                                        <p:cTn id="19" dur="8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67" y="-46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2.08333E-6 0 L -0.32839 0 " pathEditMode="relative" rAng="0" ptsTypes="AA">
                                      <p:cBhvr>
                                        <p:cTn id="21" dur="8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1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</TotalTime>
  <Words>479</Words>
  <Application>Microsoft Office PowerPoint</Application>
  <PresentationFormat>Widescreen</PresentationFormat>
  <Paragraphs>94</Paragraphs>
  <Slides>24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Alfa Slab One</vt:lpstr>
      <vt:lpstr>Arial</vt:lpstr>
      <vt:lpstr>Calibri</vt:lpstr>
      <vt:lpstr>Calibri Light</vt:lpstr>
      <vt:lpstr>Shopee Display</vt:lpstr>
      <vt:lpstr>UVN Sang Song Nang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Dương Hữu Phả</dc:creator>
  <cp:lastModifiedBy>Administrator</cp:lastModifiedBy>
  <cp:revision>274</cp:revision>
  <dcterms:created xsi:type="dcterms:W3CDTF">2025-01-08T02:24:11Z</dcterms:created>
  <dcterms:modified xsi:type="dcterms:W3CDTF">2025-02-19T02:38:07Z</dcterms:modified>
</cp:coreProperties>
</file>