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7081-CA85-47BA-8BD9-09EF772DD6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567F-49CB-4EE2-9CBF-1EF7A5900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2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BỒ ĐỀ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THUỴ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277011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LÀM QUEN VĂN HỌC </a:t>
            </a: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Truyện</a:t>
            </a:r>
            <a:r>
              <a:rPr lang="en-US" sz="4000" b="1" dirty="0" smtClean="0">
                <a:solidFill>
                  <a:srgbClr val="FF0000"/>
                </a:solidFill>
              </a:rPr>
              <a:t>: Hai </a:t>
            </a:r>
            <a:r>
              <a:rPr lang="en-US" sz="4000" b="1" dirty="0" err="1" smtClean="0">
                <a:solidFill>
                  <a:srgbClr val="FF0000"/>
                </a:solidFill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em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dạy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Thanh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9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0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65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37073" cy="68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0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7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6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0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5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80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88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dao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chân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Rách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đùm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rở</a:t>
            </a:r>
            <a:r>
              <a:rPr lang="en-US" dirty="0" smtClean="0">
                <a:solidFill>
                  <a:srgbClr val="FF0000"/>
                </a:solidFill>
              </a:rPr>
              <a:t> hay </a:t>
            </a:r>
            <a:r>
              <a:rPr lang="en-US" dirty="0" err="1" smtClean="0">
                <a:solidFill>
                  <a:srgbClr val="FF0000"/>
                </a:solidFill>
              </a:rPr>
              <a:t>đỡ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đần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7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9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6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036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4" y="-6927"/>
            <a:ext cx="9153236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12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88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6927"/>
            <a:ext cx="9134764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81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18"/>
            <a:ext cx="9184024" cy="68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20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4" y="0"/>
            <a:ext cx="9162473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2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nội</a:t>
            </a:r>
            <a:r>
              <a:rPr lang="en-US" dirty="0" smtClean="0">
                <a:solidFill>
                  <a:srgbClr val="FF0000"/>
                </a:solidFill>
              </a:rPr>
              <a:t> dung </a:t>
            </a:r>
            <a:r>
              <a:rPr lang="en-US" dirty="0" err="1" smtClean="0">
                <a:solidFill>
                  <a:srgbClr val="FF0000"/>
                </a:solidFill>
              </a:rPr>
              <a:t>truyện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Giới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truyện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75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0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3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6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7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34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4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3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</Words>
  <Application>Microsoft Office PowerPoint</Application>
  <PresentationFormat>On-screen Show (4:3)</PresentationFormat>
  <Paragraphs>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Cô và trẻ cùng đọc câu ca dao: Anh em như thể tay chân Rách lành đùm bọc rở hay đỡ đần</vt:lpstr>
      <vt:lpstr>Giới thiệu truyện và kể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 theo nội dung truyện</vt:lpstr>
      <vt:lpstr>Cô diễn rối cho trẻ xem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9</cp:revision>
  <dcterms:created xsi:type="dcterms:W3CDTF">2018-11-10T01:59:52Z</dcterms:created>
  <dcterms:modified xsi:type="dcterms:W3CDTF">2025-10-12T01:35:24Z</dcterms:modified>
</cp:coreProperties>
</file>