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wav" ContentType="audio/x-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0" r:id="rId1"/>
  </p:sldMasterIdLst>
  <p:sldIdLst>
    <p:sldId id="300" r:id="rId2"/>
    <p:sldId id="292" r:id="rId3"/>
    <p:sldId id="283" r:id="rId4"/>
    <p:sldId id="294" r:id="rId5"/>
    <p:sldId id="296" r:id="rId6"/>
    <p:sldId id="288" r:id="rId7"/>
    <p:sldId id="299" r:id="rId8"/>
    <p:sldId id="290" r:id="rId9"/>
    <p:sldId id="297" r:id="rId10"/>
    <p:sldId id="289" r:id="rId11"/>
    <p:sldId id="291" r:id="rId12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432FF"/>
    <a:srgbClr val="FF2F92"/>
    <a:srgbClr val="FF4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188" autoAdjust="0"/>
    <p:restoredTop sz="94627"/>
  </p:normalViewPr>
  <p:slideViewPr>
    <p:cSldViewPr>
      <p:cViewPr varScale="1">
        <p:scale>
          <a:sx n="64" d="100"/>
          <a:sy n="64" d="100"/>
        </p:scale>
        <p:origin x="1458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" d="1"/>
        <a:sy n="1" d="1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vi-V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vi-V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8503B10-DDBD-41CE-9DB2-AA4F65A20EE8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1943164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vi-V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vi-V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5D0665C-BF7A-4CC1-B2C9-8236B6921090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15136879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vi-V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vi-V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3354CA1-18E4-4C9A-A7B1-63085BCC4F7E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114730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vi-V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vi-V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1AB52D9-F4C7-406F-B601-DD192D3F1873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42567030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vi-V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vi-V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C48E303-0C69-43BD-A535-BE1EFC099189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40594925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vi-VN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vi-VN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8327E2B-D5B8-436B-AFAF-17C05861766F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8846530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vi-VN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vi-VN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F74B8EA-9A2B-45D0-A3C5-2F278887E789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35836629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vi-VN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vi-VN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6A17077-2DB9-4AE3-ACA3-6AAC60B7AE8C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1916932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vi-VN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vi-VN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B80CDD1-7839-4BB5-BC8D-A650916BC7A3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37998926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vi-VN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vi-VN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35FE077-2905-4992-8C91-41C42EF26E97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25882348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vi-VN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vi-VN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vi-VN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A432F16-E8A5-4A1F-8764-8EE54F7DFD0B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694720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vi-VN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vi-VN"/>
              <a:t>Click to edit Master text styles</a:t>
            </a:r>
          </a:p>
          <a:p>
            <a:pPr lvl="1"/>
            <a:r>
              <a:rPr lang="en-US" altLang="vi-VN"/>
              <a:t>Second level</a:t>
            </a:r>
          </a:p>
          <a:p>
            <a:pPr lvl="2"/>
            <a:r>
              <a:rPr lang="en-US" altLang="vi-VN"/>
              <a:t>Third level</a:t>
            </a:r>
          </a:p>
          <a:p>
            <a:pPr lvl="3"/>
            <a:r>
              <a:rPr lang="en-US" altLang="vi-VN"/>
              <a:t>Fourth level</a:t>
            </a:r>
          </a:p>
          <a:p>
            <a:pPr lvl="4"/>
            <a:r>
              <a:rPr lang="en-US" altLang="vi-VN"/>
              <a:t>Fifth level</a:t>
            </a:r>
          </a:p>
        </p:txBody>
      </p:sp>
      <p:sp>
        <p:nvSpPr>
          <p:cNvPr id="7680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/>
            </a:lvl1pPr>
          </a:lstStyle>
          <a:p>
            <a:pPr>
              <a:defRPr/>
            </a:pPr>
            <a:endParaRPr lang="en-US" altLang="vi-VN"/>
          </a:p>
        </p:txBody>
      </p:sp>
      <p:sp>
        <p:nvSpPr>
          <p:cNvPr id="7680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/>
            </a:lvl1pPr>
          </a:lstStyle>
          <a:p>
            <a:pPr>
              <a:defRPr/>
            </a:pPr>
            <a:endParaRPr lang="en-US" altLang="vi-VN"/>
          </a:p>
        </p:txBody>
      </p:sp>
      <p:sp>
        <p:nvSpPr>
          <p:cNvPr id="7680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fld id="{0952D1E7-CA31-4967-8C6C-40C1EB9EA9B3}" type="slidenum">
              <a:rPr lang="en-US" altLang="vi-VN"/>
              <a:pPr/>
              <a:t>‹#›</a:t>
            </a:fld>
            <a:endParaRPr lang="en-US" altLang="vi-V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2" r:id="rId2"/>
    <p:sldLayoutId id="2147483673" r:id="rId3"/>
    <p:sldLayoutId id="2147483674" r:id="rId4"/>
    <p:sldLayoutId id="2147483675" r:id="rId5"/>
    <p:sldLayoutId id="2147483676" r:id="rId6"/>
    <p:sldLayoutId id="2147483677" r:id="rId7"/>
    <p:sldLayoutId id="2147483678" r:id="rId8"/>
    <p:sldLayoutId id="2147483679" r:id="rId9"/>
    <p:sldLayoutId id="2147483680" r:id="rId10"/>
    <p:sldLayoutId id="214748368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hyperlink" Target="../Local%20Settings/Luan/PW%20HAI%20PHONG/5%20-%20The%20gioi%20quanh%20be%20-CHUAN/CACFILE/chua%20dung.wav" TargetMode="Externa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gif"/><Relationship Id="rId4" Type="http://schemas.openxmlformats.org/officeDocument/2006/relationships/image" Target="../media/image2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4.xml"/><Relationship Id="rId4" Type="http://schemas.openxmlformats.org/officeDocument/2006/relationships/image" Target="../media/image21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5" Type="http://schemas.openxmlformats.org/officeDocument/2006/relationships/image" Target="../media/image22.png"/><Relationship Id="rId4" Type="http://schemas.openxmlformats.org/officeDocument/2006/relationships/image" Target="../media/image4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microsoft.com/office/2007/relationships/hdphoto" Target="../media/hdphoto1.wdp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hyperlink" Target="http://animfactory.com/animations/nature/flowers/butterflies_flowers_md_clr.gif" TargetMode="External"/><Relationship Id="rId7" Type="http://schemas.openxmlformats.org/officeDocument/2006/relationships/image" Target="../media/image13.tiff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Relationship Id="rId6" Type="http://schemas.openxmlformats.org/officeDocument/2006/relationships/image" Target="../media/image12.gif"/><Relationship Id="rId5" Type="http://schemas.openxmlformats.org/officeDocument/2006/relationships/image" Target="../media/image11.gif"/><Relationship Id="rId4" Type="http://schemas.openxmlformats.org/officeDocument/2006/relationships/image" Target="../media/image10.gi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gif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3.xml"/><Relationship Id="rId5" Type="http://schemas.openxmlformats.org/officeDocument/2006/relationships/image" Target="../media/image19.png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gi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-19050" y="482908"/>
            <a:ext cx="9296400" cy="6375092"/>
            <a:chOff x="-19050" y="482908"/>
            <a:chExt cx="9296400" cy="6375092"/>
          </a:xfrm>
        </p:grpSpPr>
        <p:sp>
          <p:nvSpPr>
            <p:cNvPr id="17" name="TextBox 7">
              <a:extLst>
                <a:ext uri="{FF2B5EF4-FFF2-40B4-BE49-F238E27FC236}">
                  <a16:creationId xmlns:a16="http://schemas.microsoft.com/office/drawing/2014/main" id="{15B832B5-54D4-4747-BA9E-2A6055661D3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076516" y="482908"/>
              <a:ext cx="6762368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572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572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572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572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vi-VN" altLang="vi-VN" sz="2000" b="1">
                  <a:latin typeface="Times New Roman" panose="02020603050405020304" pitchFamily="18" charset="0"/>
                  <a:cs typeface="Times New Roman" panose="02020603050405020304" pitchFamily="18" charset="0"/>
                </a:rPr>
                <a:t>UBND PHƯỜNG BỒ ĐỀ</a:t>
              </a:r>
              <a:endParaRPr lang="en-US" altLang="vi-VN" sz="20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pic>
          <p:nvPicPr>
            <p:cNvPr id="13313" name="Picture 3">
              <a:hlinkClick r:id="rId2"/>
            </p:cNvPr>
            <p:cNvPicPr>
              <a:picLocks noChangeAspect="1" noChangeArrowheads="1" noCrop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91400" y="5029200"/>
              <a:ext cx="1752600" cy="1828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314" name="Picture 21" descr="D:\AAA\anh dep\gif_icon382.gif"/>
            <p:cNvPicPr>
              <a:picLocks noChangeAspect="1" noChangeArrowheads="1" noCrop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3211920">
              <a:off x="4510088" y="5302250"/>
              <a:ext cx="971550" cy="6985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315" name="Picture 6"/>
            <p:cNvPicPr>
              <a:picLocks noChangeAspect="1" noChangeArrowheads="1" noCrop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57700" y="5976938"/>
              <a:ext cx="914400" cy="8810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316" name="Picture 7"/>
            <p:cNvPicPr>
              <a:picLocks noChangeAspect="1" noChangeArrowheads="1" noCrop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46700" y="5502275"/>
              <a:ext cx="914400" cy="8810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317" name="Picture 8"/>
            <p:cNvPicPr>
              <a:picLocks noChangeAspect="1" noChangeArrowheads="1" noCrop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49988" y="5943600"/>
              <a:ext cx="914400" cy="8810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320" name="Picture 13"/>
            <p:cNvPicPr>
              <a:picLocks noChangeAspect="1" noChangeArrowheads="1" noCrop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29000" y="5410200"/>
              <a:ext cx="914400" cy="8810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321" name="Picture 14"/>
            <p:cNvPicPr>
              <a:picLocks noChangeAspect="1" noChangeArrowheads="1" noCrop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16150" y="5976938"/>
              <a:ext cx="914400" cy="8810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323" name="Picture 21" descr="D:\AAA\anh dep\gif_icon382.gif"/>
            <p:cNvPicPr>
              <a:picLocks noChangeAspect="1" noChangeArrowheads="1" noCrop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3744366">
              <a:off x="44450" y="5272088"/>
              <a:ext cx="971550" cy="6985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322" name="Picture 15">
              <a:hlinkClick r:id="rId2"/>
            </p:cNvPr>
            <p:cNvPicPr>
              <a:picLocks noChangeAspect="1" noChangeArrowheads="1" noCrop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9050" y="5029200"/>
              <a:ext cx="1752600" cy="1828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318" name="Picture 19" descr="D:\AAA\anh dep\gif_icon382.gif"/>
            <p:cNvPicPr>
              <a:picLocks noChangeAspect="1" noChangeArrowheads="1" noCrop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2378562">
              <a:off x="7848600" y="4876800"/>
              <a:ext cx="762000" cy="7334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8" name="TextBox 1">
              <a:extLst>
                <a:ext uri="{FF2B5EF4-FFF2-40B4-BE49-F238E27FC236}">
                  <a16:creationId xmlns:a16="http://schemas.microsoft.com/office/drawing/2014/main" id="{BE989EE7-DC41-304E-9212-E8C2EC9B3E4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-19050" y="2000489"/>
              <a:ext cx="9296400" cy="12003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572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572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572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572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vi-VN" altLang="vi-VN" sz="3600" b="1" dirty="0">
                  <a:solidFill>
                    <a:srgbClr val="7030A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LQVT</a:t>
              </a:r>
              <a:r>
                <a:rPr lang="vi-VN" altLang="vi-VN" sz="3600" b="1">
                  <a:solidFill>
                    <a:srgbClr val="7030A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: </a:t>
              </a:r>
              <a:r>
                <a:rPr lang="vi-VN" altLang="vi-VN" sz="3600" b="1" i="1">
                  <a:solidFill>
                    <a:srgbClr val="7030A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Đếm đến 2, </a:t>
              </a:r>
            </a:p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vi-VN" altLang="vi-VN" sz="3600" b="1" i="1">
                  <a:solidFill>
                    <a:srgbClr val="7030A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nhận biết nhóm đối tượng có </a:t>
              </a:r>
              <a:r>
                <a:rPr lang="vi-VN" altLang="vi-VN" sz="3600" b="1" i="1" dirty="0">
                  <a:solidFill>
                    <a:srgbClr val="7030A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số lượng 1, 2</a:t>
              </a:r>
            </a:p>
          </p:txBody>
        </p:sp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C6A610CF-1180-DF40-AEF5-86D640441670}"/>
                </a:ext>
              </a:extLst>
            </p:cNvPr>
            <p:cNvSpPr/>
            <p:nvPr/>
          </p:nvSpPr>
          <p:spPr>
            <a:xfrm>
              <a:off x="2167816" y="845786"/>
              <a:ext cx="4808368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vi-VN" sz="2400" b="1" dirty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TRƯỜNG MẦM </a:t>
              </a:r>
              <a:r>
                <a:rPr lang="en-US" altLang="vi-VN" sz="2400" b="1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NON </a:t>
              </a:r>
              <a:r>
                <a:rPr lang="vi-VN" altLang="vi-VN" sz="2400" b="1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GIA QUẤT</a:t>
              </a:r>
              <a:endParaRPr lang="vi-VN" sz="2400" dirty="0">
                <a:solidFill>
                  <a:srgbClr val="C00000"/>
                </a:solidFill>
              </a:endParaRPr>
            </a:p>
          </p:txBody>
        </p:sp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id="{764C593E-3C25-2DBB-7EAE-1CF16E858528}"/>
              </a:ext>
            </a:extLst>
          </p:cNvPr>
          <p:cNvSpPr txBox="1"/>
          <p:nvPr/>
        </p:nvSpPr>
        <p:spPr>
          <a:xfrm>
            <a:off x="2065411" y="3959275"/>
            <a:ext cx="512747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 viên: Lưu Thị Hoa Chinh</a:t>
            </a:r>
          </a:p>
        </p:txBody>
      </p:sp>
    </p:spTree>
    <p:extLst>
      <p:ext uri="{BB962C8B-B14F-4D97-AF65-F5344CB8AC3E}">
        <p14:creationId xmlns:p14="http://schemas.microsoft.com/office/powerpoint/2010/main" val="2026267323"/>
      </p:ext>
    </p:extLst>
  </p:cSld>
  <p:clrMapOvr>
    <a:masterClrMapping/>
  </p:clrMapOvr>
  <p:transition advTm="57710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1986" name="Group 2"/>
          <p:cNvGrpSpPr>
            <a:grpSpLocks/>
          </p:cNvGrpSpPr>
          <p:nvPr/>
        </p:nvGrpSpPr>
        <p:grpSpPr bwMode="auto">
          <a:xfrm>
            <a:off x="1905000" y="304800"/>
            <a:ext cx="5638800" cy="3048000"/>
            <a:chOff x="1200" y="192"/>
            <a:chExt cx="3552" cy="1920"/>
          </a:xfrm>
        </p:grpSpPr>
        <p:sp>
          <p:nvSpPr>
            <p:cNvPr id="21510" name="Oval 3"/>
            <p:cNvSpPr>
              <a:spLocks noChangeArrowheads="1"/>
            </p:cNvSpPr>
            <p:nvPr/>
          </p:nvSpPr>
          <p:spPr bwMode="auto">
            <a:xfrm>
              <a:off x="1200" y="192"/>
              <a:ext cx="3552" cy="1920"/>
            </a:xfrm>
            <a:prstGeom prst="ellipse">
              <a:avLst/>
            </a:prstGeom>
            <a:solidFill>
              <a:srgbClr val="00FF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vi-VN" altLang="vi-VN" sz="1800"/>
            </a:p>
          </p:txBody>
        </p:sp>
        <p:pic>
          <p:nvPicPr>
            <p:cNvPr id="21511" name="Picture 4"/>
            <p:cNvPicPr>
              <a:picLocks noChangeAspect="1" noChangeArrowheads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5625" b="18750"/>
            <a:stretch>
              <a:fillRect/>
            </a:stretch>
          </p:blipFill>
          <p:spPr bwMode="auto">
            <a:xfrm rot="-319194">
              <a:off x="1584" y="432"/>
              <a:ext cx="2688" cy="14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41989" name="Group 5"/>
          <p:cNvGrpSpPr>
            <a:grpSpLocks/>
          </p:cNvGrpSpPr>
          <p:nvPr/>
        </p:nvGrpSpPr>
        <p:grpSpPr bwMode="auto">
          <a:xfrm>
            <a:off x="1752600" y="4038600"/>
            <a:ext cx="5943600" cy="2590800"/>
            <a:chOff x="1104" y="2544"/>
            <a:chExt cx="3744" cy="1632"/>
          </a:xfrm>
        </p:grpSpPr>
        <p:sp>
          <p:nvSpPr>
            <p:cNvPr id="21507" name="Rectangle 6"/>
            <p:cNvSpPr>
              <a:spLocks noChangeArrowheads="1"/>
            </p:cNvSpPr>
            <p:nvPr/>
          </p:nvSpPr>
          <p:spPr bwMode="auto">
            <a:xfrm>
              <a:off x="1104" y="2544"/>
              <a:ext cx="3744" cy="1632"/>
            </a:xfrm>
            <a:prstGeom prst="rect">
              <a:avLst/>
            </a:prstGeom>
            <a:solidFill>
              <a:srgbClr val="FFFF6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vi-VN" altLang="vi-VN" sz="1800"/>
            </a:p>
          </p:txBody>
        </p:sp>
        <p:pic>
          <p:nvPicPr>
            <p:cNvPr id="21508" name="Picture 7"/>
            <p:cNvPicPr>
              <a:picLocks noChangeAspect="1" noChangeArrowheads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04" y="2544"/>
              <a:ext cx="1584" cy="14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1509" name="Picture 8"/>
            <p:cNvPicPr>
              <a:picLocks noChangeAspect="1" noChangeArrowheads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16" y="2592"/>
              <a:ext cx="1584" cy="14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1" name="TextBox 10">
            <a:extLst>
              <a:ext uri="{FF2B5EF4-FFF2-40B4-BE49-F238E27FC236}">
                <a16:creationId xmlns:a16="http://schemas.microsoft.com/office/drawing/2014/main" id="{C0B56BFE-8AA0-CB44-9DD6-23B8322EB15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8574" y="3521067"/>
            <a:ext cx="656156" cy="16927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vi-VN" altLang="vi-VN" sz="10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4D0430A-C585-C243-A25C-E5B43271D81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5511" y="1295400"/>
            <a:ext cx="787140" cy="16927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vi-VN" altLang="vi-VN" sz="10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</p:spTree>
    <p:custDataLst>
      <p:tags r:id="rId1"/>
    </p:custDataLst>
  </p:cSld>
  <p:clrMapOvr>
    <a:masterClrMapping/>
  </p:clrMapOvr>
  <p:transition advTm="26509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4.44444E-6 L 0.49774 -0.47014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878" y="-2351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1.48148E-6 L 0.4217 0.56551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076" y="2826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7" descr="fghfghgf">
            <a:extLst>
              <a:ext uri="{FF2B5EF4-FFF2-40B4-BE49-F238E27FC236}">
                <a16:creationId xmlns:a16="http://schemas.microsoft.com/office/drawing/2014/main" id="{1A3E9903-1FEB-9348-ACE4-7958EF8FBB4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4034" name="WordArt 2"/>
          <p:cNvSpPr>
            <a:spLocks noChangeArrowheads="1" noChangeShapeType="1" noTextEdit="1"/>
          </p:cNvSpPr>
          <p:nvPr/>
        </p:nvSpPr>
        <p:spPr bwMode="auto">
          <a:xfrm>
            <a:off x="1828800" y="539262"/>
            <a:ext cx="6019800" cy="5785338"/>
          </a:xfrm>
          <a:prstGeom prst="rect">
            <a:avLst/>
          </a:prstGeom>
        </p:spPr>
        <p:txBody>
          <a:bodyPr wrap="none" fromWordArt="1">
            <a:prstTxWarp prst="textCanDown">
              <a:avLst>
                <a:gd name="adj" fmla="val 1595"/>
              </a:avLst>
            </a:prstTxWarp>
          </a:bodyPr>
          <a:lstStyle/>
          <a:p>
            <a:pPr algn="ctr"/>
            <a:r>
              <a:rPr lang="en-US" b="1" i="1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solidFill>
                  <a:srgbClr val="0432FF"/>
                </a:soli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CHÚC</a:t>
            </a:r>
          </a:p>
          <a:p>
            <a:pPr algn="ctr"/>
            <a:r>
              <a:rPr lang="en-US" b="1" i="1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solidFill>
                  <a:srgbClr val="0432FF"/>
                </a:soli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CÁC </a:t>
            </a:r>
          </a:p>
          <a:p>
            <a:pPr algn="ctr"/>
            <a:r>
              <a:rPr lang="en-US" b="1" i="1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solidFill>
                  <a:srgbClr val="0432FF"/>
                </a:soli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</a:p>
          <a:p>
            <a:pPr algn="ctr"/>
            <a:r>
              <a:rPr lang="en-US" b="1" i="1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solidFill>
                  <a:srgbClr val="0432FF"/>
                </a:soli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HỌC </a:t>
            </a:r>
          </a:p>
          <a:p>
            <a:pPr algn="ctr"/>
            <a:r>
              <a:rPr lang="en-US" b="1" i="1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solidFill>
                  <a:srgbClr val="0432FF"/>
                </a:soli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NGOAN</a:t>
            </a:r>
          </a:p>
        </p:txBody>
      </p:sp>
      <p:pic>
        <p:nvPicPr>
          <p:cNvPr id="44037" name="Picture 5">
            <a:hlinkClick r:id="" action="ppaction://media"/>
          </p:cNvPr>
          <p:cNvPicPr>
            <a:picLocks noChangeAspect="1" noChangeArrowheads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16523" y="65532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advTm="8574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8" presetClass="entr" presetSubtype="0" repeatCount="indefinite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5000" fill="hold"/>
                                        <p:tgtEl>
                                          <p:spTgt spid="440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5000" fill="hold"/>
                                        <p:tgtEl>
                                          <p:spTgt spid="440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4745" fill="hold"/>
                                        <p:tgtEl>
                                          <p:spTgt spid="4403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4037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vi-VN" altLang="vi-VN"/>
          </a:p>
        </p:txBody>
      </p:sp>
      <p:pic>
        <p:nvPicPr>
          <p:cNvPr id="14338" name="Picture 7" descr="fghfghg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39" name="WordArt 5"/>
          <p:cNvSpPr>
            <a:spLocks noChangeArrowheads="1" noChangeShapeType="1" noTextEdit="1"/>
          </p:cNvSpPr>
          <p:nvPr/>
        </p:nvSpPr>
        <p:spPr bwMode="auto">
          <a:xfrm>
            <a:off x="990600" y="545123"/>
            <a:ext cx="7543800" cy="2286000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11422"/>
              </a:avLst>
            </a:prstTxWarp>
          </a:bodyPr>
          <a:lstStyle/>
          <a:p>
            <a:pPr algn="ctr"/>
            <a:r>
              <a:rPr lang="vi-VN" sz="4000" b="1" kern="10" dirty="0">
                <a:ln w="9525">
                  <a:solidFill>
                    <a:srgbClr val="DD0918"/>
                  </a:solidFill>
                  <a:round/>
                  <a:headEnd/>
                  <a:tailEnd/>
                </a:ln>
                <a:solidFill>
                  <a:srgbClr val="DD091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PHẦN 1:</a:t>
            </a:r>
          </a:p>
          <a:p>
            <a:pPr algn="ctr"/>
            <a:r>
              <a:rPr lang="vi-VN" sz="4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Ôn số lượng 1 và nhiều</a:t>
            </a:r>
            <a:r>
              <a:rPr lang="vi-VN" sz="7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4000" b="1" kern="10" dirty="0">
              <a:ln w="9525">
                <a:solidFill>
                  <a:srgbClr val="DD0918"/>
                </a:solidFill>
                <a:round/>
                <a:headEnd/>
                <a:tailEnd/>
              </a:ln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advTm="5000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07965" y="4050324"/>
            <a:ext cx="2717800" cy="271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468924"/>
            <a:ext cx="2717800" cy="271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6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3671277"/>
            <a:ext cx="4572000" cy="23999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6037902A-8709-FB48-AD16-279472BE8B1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6875" b="92188" l="10000" r="90000">
                        <a14:foregroundMark x1="30156" y1="10000" x2="35938" y2="6250"/>
                        <a14:foregroundMark x1="35938" y1="6250" x2="43438" y2="5000"/>
                        <a14:foregroundMark x1="43438" y1="5000" x2="50000" y2="7813"/>
                        <a14:foregroundMark x1="50000" y1="7813" x2="64844" y2="6875"/>
                        <a14:foregroundMark x1="64844" y1="6875" x2="71250" y2="9688"/>
                        <a14:foregroundMark x1="37656" y1="53906" x2="37813" y2="54531"/>
                        <a14:foregroundMark x1="37656" y1="55469" x2="37656" y2="55469"/>
                        <a14:foregroundMark x1="37656" y1="53906" x2="38594" y2="80313"/>
                        <a14:foregroundMark x1="21875" y1="37500" x2="22813" y2="64844"/>
                        <a14:foregroundMark x1="41875" y1="51719" x2="42813" y2="58906"/>
                        <a14:foregroundMark x1="55625" y1="59062" x2="55469" y2="87500"/>
                        <a14:foregroundMark x1="55469" y1="87500" x2="56094" y2="89844"/>
                        <a14:foregroundMark x1="63125" y1="58125" x2="63438" y2="61250"/>
                        <a14:foregroundMark x1="70938" y1="65625" x2="71563" y2="92188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776165" y="609600"/>
            <a:ext cx="3581400" cy="358140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 advTm="56257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1536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2000" fill="hold"/>
                                        <p:tgtEl>
                                          <p:spTgt spid="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1750" tmFilter="0, 0; .2, .5; .8, .5; 1, 0"/>
                                        <p:tgtEl>
                                          <p:spTgt spid="1536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" dur="875" autoRev="1" fill="hold"/>
                                        <p:tgtEl>
                                          <p:spTgt spid="1536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9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0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536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1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36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2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536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3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536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5" name="Picture 1" descr="86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86" name="WordArt 10"/>
          <p:cNvSpPr>
            <a:spLocks noChangeArrowheads="1" noChangeShapeType="1" noTextEdit="1"/>
          </p:cNvSpPr>
          <p:nvPr/>
        </p:nvSpPr>
        <p:spPr bwMode="auto">
          <a:xfrm>
            <a:off x="3124200" y="838200"/>
            <a:ext cx="3657600" cy="1066800"/>
          </a:xfrm>
          <a:prstGeom prst="rect">
            <a:avLst/>
          </a:prstGeom>
        </p:spPr>
        <p:txBody>
          <a:bodyPr wrap="none" fromWordArt="1">
            <a:prstTxWarp prst="textCanDown">
              <a:avLst>
                <a:gd name="adj" fmla="val 19780"/>
              </a:avLst>
            </a:prstTxWarp>
          </a:bodyPr>
          <a:lstStyle/>
          <a:p>
            <a:pPr algn="ctr"/>
            <a:r>
              <a:rPr lang="en-US" sz="36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PHẦN 2:</a:t>
            </a:r>
          </a:p>
        </p:txBody>
      </p:sp>
      <p:sp>
        <p:nvSpPr>
          <p:cNvPr id="16387" name="WordArt 11"/>
          <p:cNvSpPr>
            <a:spLocks noChangeArrowheads="1" noChangeShapeType="1" noTextEdit="1"/>
          </p:cNvSpPr>
          <p:nvPr/>
        </p:nvSpPr>
        <p:spPr bwMode="auto">
          <a:xfrm>
            <a:off x="728663" y="2209800"/>
            <a:ext cx="7686675" cy="3048000"/>
          </a:xfrm>
          <a:prstGeom prst="rect">
            <a:avLst/>
          </a:prstGeom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</a:bodyPr>
          <a:lstStyle/>
          <a:p>
            <a:pPr algn="ctr"/>
            <a:r>
              <a:rPr lang="vi-VN" sz="3600" kern="10" dirty="0">
                <a:ln w="9525">
                  <a:solidFill>
                    <a:srgbClr val="3399FF"/>
                  </a:solidFill>
                  <a:round/>
                  <a:headEnd/>
                  <a:tailEnd/>
                </a:ln>
                <a:solidFill>
                  <a:srgbClr val="3312AE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NHẬN BIẾT SỐ LƯỢNG 1-2</a:t>
            </a:r>
          </a:p>
          <a:p>
            <a:pPr algn="ctr"/>
            <a:r>
              <a:rPr lang="vi-VN" sz="3600" kern="10" dirty="0">
                <a:ln w="9525">
                  <a:solidFill>
                    <a:srgbClr val="3399FF"/>
                  </a:solidFill>
                  <a:round/>
                  <a:headEnd/>
                  <a:tailEnd/>
                </a:ln>
                <a:solidFill>
                  <a:srgbClr val="3312AE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ĐẾM ĐẾN 2</a:t>
            </a:r>
            <a:endParaRPr lang="en-US" sz="3600" kern="10" dirty="0">
              <a:ln w="9525">
                <a:solidFill>
                  <a:srgbClr val="3399FF"/>
                </a:solidFill>
                <a:round/>
                <a:headEnd/>
                <a:tailEnd/>
              </a:ln>
              <a:solidFill>
                <a:srgbClr val="3312AE"/>
              </a:solidFill>
              <a:effectLst>
                <a:outerShdw dist="53882" dir="2700000" algn="ctr" rotWithShape="0">
                  <a:srgbClr val="C0C0C0">
                    <a:alpha val="79999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advTm="7671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7" name="Picture 2">
            <a:hlinkClick r:id="rId3"/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6200" y="5791200"/>
            <a:ext cx="12192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58" name="Picture 18" descr="C:\Users\NGOCTHANH\Desktop\anh dep\mc_05030402j_j.gif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486400"/>
            <a:ext cx="114300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59" name="Picture 52" descr="DSTARS-P"/>
          <p:cNvPicPr>
            <a:picLocks noChangeAspect="1" noChangeArrowheads="1" noCrop="1"/>
          </p:cNvPicPr>
          <p:nvPr/>
        </p:nvPicPr>
        <p:blipFill>
          <a:blip r:embed="rId6">
            <a:lum contrast="-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0038" y="190500"/>
            <a:ext cx="1447800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>
            <a:spLocks noChangeArrowheads="1"/>
          </p:cNvSpPr>
          <p:nvPr/>
        </p:nvSpPr>
        <p:spPr bwMode="auto">
          <a:xfrm>
            <a:off x="7386638" y="609600"/>
            <a:ext cx="1066800" cy="2400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vi-VN" altLang="vi-VN" sz="15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7357330" y="3028938"/>
            <a:ext cx="1066800" cy="2401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vi-VN" altLang="vi-VN" sz="150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pic>
        <p:nvPicPr>
          <p:cNvPr id="12" name="Picture 1">
            <a:extLst>
              <a:ext uri="{FF2B5EF4-FFF2-40B4-BE49-F238E27FC236}">
                <a16:creationId xmlns:a16="http://schemas.microsoft.com/office/drawing/2014/main" id="{280566DF-3AD1-534E-B5A1-A2F64F2099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590425">
            <a:off x="915233" y="1058622"/>
            <a:ext cx="2840334" cy="23062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1">
            <a:extLst>
              <a:ext uri="{FF2B5EF4-FFF2-40B4-BE49-F238E27FC236}">
                <a16:creationId xmlns:a16="http://schemas.microsoft.com/office/drawing/2014/main" id="{67C0CBDA-88A9-CB4D-A932-D5C0376C95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422026">
            <a:off x="4310733" y="1019594"/>
            <a:ext cx="2840334" cy="23062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2">
            <a:extLst>
              <a:ext uri="{FF2B5EF4-FFF2-40B4-BE49-F238E27FC236}">
                <a16:creationId xmlns:a16="http://schemas.microsoft.com/office/drawing/2014/main" id="{0E7CE464-268E-5146-85F2-91AFAC539E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499" y="3320497"/>
            <a:ext cx="3657600" cy="243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2">
            <a:extLst>
              <a:ext uri="{FF2B5EF4-FFF2-40B4-BE49-F238E27FC236}">
                <a16:creationId xmlns:a16="http://schemas.microsoft.com/office/drawing/2014/main" id="{3467B888-87D3-4B46-BEC6-6DBFFB4C263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738" y="3268142"/>
            <a:ext cx="3657600" cy="243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</p:cSld>
  <p:clrMapOvr>
    <a:masterClrMapping/>
  </p:clrMapOvr>
  <p:transition advTm="195506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4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4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4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4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4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4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 tmFilter="0, 0; .2, .5; .8, .5; 1, 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9" dur="250" autoRev="1" fill="hold"/>
                                        <p:tgtEl>
                                          <p:spTgt spid="1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4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4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500" tmFilter="0, 0; .2, .5; .8, .5; 1, 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0" dur="250" autoRev="1" fill="hold"/>
                                        <p:tgtEl>
                                          <p:spTgt spid="1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 tmFilter="0, 0; .2, .5; .8, .5; 1, 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5" dur="250" autoRev="1" fill="hold"/>
                                        <p:tgtEl>
                                          <p:spTgt spid="1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2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6" presetClass="emph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" dur="30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0" dur="150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71" presetID="26" presetClass="emph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2" dur="300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3" dur="1500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7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" presetClass="exit" presetSubtype="3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3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9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0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2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95" dur="225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6" dur="225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224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" presetClass="exit" presetSubtype="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1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2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2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7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8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2" grpId="2"/>
      <p:bldP spid="11" grpId="0"/>
      <p:bldP spid="11" grpId="1"/>
      <p:bldP spid="11" grpId="2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Text Box 2"/>
          <p:cNvSpPr txBox="1">
            <a:spLocks noChangeArrowheads="1"/>
          </p:cNvSpPr>
          <p:nvPr/>
        </p:nvSpPr>
        <p:spPr bwMode="auto">
          <a:xfrm rot="-148087">
            <a:off x="6992938" y="2244725"/>
            <a:ext cx="214947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vi-VN" altLang="vi-VN" sz="1800"/>
          </a:p>
        </p:txBody>
      </p:sp>
      <p:sp>
        <p:nvSpPr>
          <p:cNvPr id="20482" name="Text Box 3"/>
          <p:cNvSpPr txBox="1">
            <a:spLocks noChangeArrowheads="1"/>
          </p:cNvSpPr>
          <p:nvPr/>
        </p:nvSpPr>
        <p:spPr bwMode="auto">
          <a:xfrm>
            <a:off x="2346325" y="5181600"/>
            <a:ext cx="131127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vi-VN" altLang="vi-VN" sz="1800"/>
          </a:p>
        </p:txBody>
      </p:sp>
      <p:pic>
        <p:nvPicPr>
          <p:cNvPr id="20483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819400"/>
            <a:ext cx="2209800" cy="304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4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5" name="Text Box 6"/>
          <p:cNvSpPr txBox="1">
            <a:spLocks noChangeArrowheads="1"/>
          </p:cNvSpPr>
          <p:nvPr/>
        </p:nvSpPr>
        <p:spPr bwMode="auto">
          <a:xfrm>
            <a:off x="3299984" y="2734270"/>
            <a:ext cx="3686055" cy="923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 b="1" dirty="0">
                <a:solidFill>
                  <a:srgbClr val="FF3300"/>
                </a:solidFill>
              </a:rPr>
              <a:t>TRÒ CHƠI</a:t>
            </a:r>
          </a:p>
        </p:txBody>
      </p:sp>
      <p:sp>
        <p:nvSpPr>
          <p:cNvPr id="20486" name="WordArt 7"/>
          <p:cNvSpPr>
            <a:spLocks noChangeArrowheads="1" noChangeShapeType="1" noTextEdit="1"/>
          </p:cNvSpPr>
          <p:nvPr/>
        </p:nvSpPr>
        <p:spPr bwMode="auto">
          <a:xfrm>
            <a:off x="2857500" y="1819870"/>
            <a:ext cx="3429000" cy="914400"/>
          </a:xfrm>
          <a:prstGeom prst="rect">
            <a:avLst/>
          </a:prstGeom>
        </p:spPr>
        <p:txBody>
          <a:bodyPr spcFirstLastPara="1" wrap="none" fromWordArt="1">
            <a:prstTxWarp prst="textArchUp">
              <a:avLst>
                <a:gd name="adj" fmla="val 10800000"/>
              </a:avLst>
            </a:prstTxWarp>
          </a:bodyPr>
          <a:lstStyle/>
          <a:p>
            <a:pPr algn="ctr"/>
            <a:r>
              <a:rPr lang="en-US" sz="36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PHẦN 3: </a:t>
            </a:r>
          </a:p>
        </p:txBody>
      </p:sp>
    </p:spTree>
  </p:cSld>
  <p:clrMapOvr>
    <a:masterClrMapping/>
  </p:clrMapOvr>
  <p:transition advTm="5900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539F19C5-C84A-C044-BB31-F94E7183E8F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04800"/>
            <a:ext cx="9906000" cy="6803947"/>
          </a:xfrm>
          <a:prstGeom prst="rect">
            <a:avLst/>
          </a:prstGeom>
        </p:spPr>
      </p:pic>
      <p:sp>
        <p:nvSpPr>
          <p:cNvPr id="3" name="Text Box 6">
            <a:extLst>
              <a:ext uri="{FF2B5EF4-FFF2-40B4-BE49-F238E27FC236}">
                <a16:creationId xmlns:a16="http://schemas.microsoft.com/office/drawing/2014/main" id="{EECAE94C-910B-A24D-AA93-913DA2CB6E9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76200" y="2209800"/>
            <a:ext cx="9144000" cy="2169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 b="1" i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 CHƠI 1</a:t>
            </a:r>
          </a:p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44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CHỌN ĐÚNG SỐ LƯỢNG</a:t>
            </a:r>
            <a:endParaRPr lang="en-US" altLang="vi-VN" sz="5400" b="1" i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873877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005"/>
    </mc:Choice>
    <mc:Fallback xmlns="">
      <p:transition spd="slow" advTm="5005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>
            <a:extLst>
              <a:ext uri="{FF2B5EF4-FFF2-40B4-BE49-F238E27FC236}">
                <a16:creationId xmlns:a16="http://schemas.microsoft.com/office/drawing/2014/main" id="{FFAF8326-516E-FF43-B5B2-18BF6BE941D3}"/>
              </a:ext>
            </a:extLst>
          </p:cNvPr>
          <p:cNvGrpSpPr/>
          <p:nvPr/>
        </p:nvGrpSpPr>
        <p:grpSpPr>
          <a:xfrm>
            <a:off x="859783" y="3725009"/>
            <a:ext cx="4398017" cy="3132991"/>
            <a:chOff x="873198" y="3725009"/>
            <a:chExt cx="3317802" cy="3132991"/>
          </a:xfrm>
        </p:grpSpPr>
        <p:sp>
          <p:nvSpPr>
            <p:cNvPr id="7" name="Heart 6">
              <a:extLst>
                <a:ext uri="{FF2B5EF4-FFF2-40B4-BE49-F238E27FC236}">
                  <a16:creationId xmlns:a16="http://schemas.microsoft.com/office/drawing/2014/main" id="{2246DB53-D283-7340-9D06-19CF7FC9EF3E}"/>
                </a:ext>
              </a:extLst>
            </p:cNvPr>
            <p:cNvSpPr/>
            <p:nvPr/>
          </p:nvSpPr>
          <p:spPr>
            <a:xfrm>
              <a:off x="914400" y="3733800"/>
              <a:ext cx="3276600" cy="3124200"/>
            </a:xfrm>
            <a:prstGeom prst="hear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5C757726-2611-4649-AD21-2D799C45CBF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73198" y="3725009"/>
              <a:ext cx="1854200" cy="24320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A0F30F15-E460-0D4E-85F8-2B90AACD5654}"/>
              </a:ext>
            </a:extLst>
          </p:cNvPr>
          <p:cNvGrpSpPr/>
          <p:nvPr/>
        </p:nvGrpSpPr>
        <p:grpSpPr>
          <a:xfrm>
            <a:off x="6269556" y="3067911"/>
            <a:ext cx="2772843" cy="3581400"/>
            <a:chOff x="6269557" y="2971800"/>
            <a:chExt cx="2772843" cy="3581400"/>
          </a:xfrm>
        </p:grpSpPr>
        <p:sp>
          <p:nvSpPr>
            <p:cNvPr id="8" name="Snip Same Side Corner Rectangle 7">
              <a:extLst>
                <a:ext uri="{FF2B5EF4-FFF2-40B4-BE49-F238E27FC236}">
                  <a16:creationId xmlns:a16="http://schemas.microsoft.com/office/drawing/2014/main" id="{B3A1EB70-C62B-0741-97C6-EB773194F355}"/>
                </a:ext>
              </a:extLst>
            </p:cNvPr>
            <p:cNvSpPr/>
            <p:nvPr/>
          </p:nvSpPr>
          <p:spPr>
            <a:xfrm>
              <a:off x="6269557" y="2971800"/>
              <a:ext cx="2749397" cy="3581400"/>
            </a:xfrm>
            <a:prstGeom prst="snip2SameRect">
              <a:avLst/>
            </a:prstGeom>
            <a:solidFill>
              <a:srgbClr val="00B0F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pic>
          <p:nvPicPr>
            <p:cNvPr id="5" name="Picture 3">
              <a:extLst>
                <a:ext uri="{FF2B5EF4-FFF2-40B4-BE49-F238E27FC236}">
                  <a16:creationId xmlns:a16="http://schemas.microsoft.com/office/drawing/2014/main" id="{3B1971FC-C11C-9345-A953-00456279A72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24600" y="3733800"/>
              <a:ext cx="2717800" cy="2717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15" name="Picture 14">
            <a:extLst>
              <a:ext uri="{FF2B5EF4-FFF2-40B4-BE49-F238E27FC236}">
                <a16:creationId xmlns:a16="http://schemas.microsoft.com/office/drawing/2014/main" id="{908ED0E0-4327-6E48-A00D-B21938FBBA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1444" y="4372219"/>
            <a:ext cx="2457893" cy="2432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29CA4B0C-DCFF-804F-89FE-DADA0A69DE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6033" y="3691795"/>
            <a:ext cx="2457893" cy="2432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0" name="Group 9">
            <a:extLst>
              <a:ext uri="{FF2B5EF4-FFF2-40B4-BE49-F238E27FC236}">
                <a16:creationId xmlns:a16="http://schemas.microsoft.com/office/drawing/2014/main" id="{07646686-2D02-BD41-AD04-1576ECC6AD99}"/>
              </a:ext>
            </a:extLst>
          </p:cNvPr>
          <p:cNvGrpSpPr/>
          <p:nvPr/>
        </p:nvGrpSpPr>
        <p:grpSpPr>
          <a:xfrm>
            <a:off x="458389" y="324710"/>
            <a:ext cx="5718573" cy="3367085"/>
            <a:chOff x="458389" y="324710"/>
            <a:chExt cx="5718573" cy="3367085"/>
          </a:xfrm>
        </p:grpSpPr>
        <p:sp>
          <p:nvSpPr>
            <p:cNvPr id="6" name="Rounded Rectangle 5">
              <a:extLst>
                <a:ext uri="{FF2B5EF4-FFF2-40B4-BE49-F238E27FC236}">
                  <a16:creationId xmlns:a16="http://schemas.microsoft.com/office/drawing/2014/main" id="{C2D96DDC-75F5-6642-826E-7742E12B5716}"/>
                </a:ext>
              </a:extLst>
            </p:cNvPr>
            <p:cNvSpPr/>
            <p:nvPr/>
          </p:nvSpPr>
          <p:spPr>
            <a:xfrm>
              <a:off x="458389" y="324710"/>
              <a:ext cx="5718573" cy="3367085"/>
            </a:xfrm>
            <a:prstGeom prst="roundRect">
              <a:avLst/>
            </a:prstGeom>
            <a:solidFill>
              <a:srgbClr val="FF2F92">
                <a:alpha val="52941"/>
              </a:srgb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pic>
          <p:nvPicPr>
            <p:cNvPr id="17" name="Picture 5">
              <a:extLst>
                <a:ext uri="{FF2B5EF4-FFF2-40B4-BE49-F238E27FC236}">
                  <a16:creationId xmlns:a16="http://schemas.microsoft.com/office/drawing/2014/main" id="{BB7CFA0C-D911-EF44-B5D6-D45CF486141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74608" y="941699"/>
              <a:ext cx="2213793" cy="16400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8" name="Picture 5">
              <a:extLst>
                <a:ext uri="{FF2B5EF4-FFF2-40B4-BE49-F238E27FC236}">
                  <a16:creationId xmlns:a16="http://schemas.microsoft.com/office/drawing/2014/main" id="{2A5D01EB-F96D-C042-8F74-55BC1D6C7B9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16964" y="804441"/>
              <a:ext cx="2399069" cy="17772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custDataLst>
      <p:tags r:id="rId1"/>
    </p:custDataLst>
  </p:cSld>
  <p:clrMapOvr>
    <a:masterClrMapping/>
  </p:clrMapOvr>
  <p:transition advTm="29204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3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3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1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539F19C5-C84A-C044-BB31-F94E7183E8F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906000" cy="6803947"/>
          </a:xfrm>
          <a:prstGeom prst="rect">
            <a:avLst/>
          </a:prstGeom>
        </p:spPr>
      </p:pic>
      <p:sp>
        <p:nvSpPr>
          <p:cNvPr id="3" name="Text Box 6">
            <a:extLst>
              <a:ext uri="{FF2B5EF4-FFF2-40B4-BE49-F238E27FC236}">
                <a16:creationId xmlns:a16="http://schemas.microsoft.com/office/drawing/2014/main" id="{EECAE94C-910B-A24D-AA93-913DA2CB6E9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43100" y="1828800"/>
            <a:ext cx="5257800" cy="2169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 b="1" i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 CHƠI 2</a:t>
            </a:r>
          </a:p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48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CHỌN ĐÚNG SỐ</a:t>
            </a:r>
            <a:endParaRPr lang="en-US" altLang="vi-VN" sz="5400" b="1" i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843927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217"/>
    </mc:Choice>
    <mc:Fallback xmlns="">
      <p:transition spd="slow" advTm="4217"/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0.1|10.3|11.6|11.8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7.8|2.3|6|7.5|59|9.6|1.7|27.8|19.9|2.7|11.1|4.4|17.9|8|3.8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5.5|7.3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6.4|2.3"/>
</p:tagLst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792</TotalTime>
  <Words>84</Words>
  <Application>Microsoft Office PowerPoint</Application>
  <PresentationFormat>On-screen Show (4:3)</PresentationFormat>
  <Paragraphs>25</Paragraphs>
  <Slides>11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4" baseType="lpstr">
      <vt:lpstr>Arial</vt:lpstr>
      <vt:lpstr>Times New Roman</vt:lpstr>
      <vt:lpstr>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HOME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User</dc:creator>
  <cp:lastModifiedBy>Admin</cp:lastModifiedBy>
  <cp:revision>61</cp:revision>
  <dcterms:created xsi:type="dcterms:W3CDTF">2009-12-27T08:21:08Z</dcterms:created>
  <dcterms:modified xsi:type="dcterms:W3CDTF">2025-09-19T17:15:00Z</dcterms:modified>
</cp:coreProperties>
</file>