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2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3" r:id="rId12"/>
    <p:sldId id="352" r:id="rId13"/>
    <p:sldId id="334" r:id="rId14"/>
    <p:sldId id="355" r:id="rId15"/>
    <p:sldId id="337" r:id="rId16"/>
    <p:sldId id="357" r:id="rId17"/>
    <p:sldId id="339" r:id="rId18"/>
    <p:sldId id="359" r:id="rId19"/>
    <p:sldId id="341" r:id="rId20"/>
    <p:sldId id="36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CDF2F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98" autoAdjust="0"/>
  </p:normalViewPr>
  <p:slideViewPr>
    <p:cSldViewPr>
      <p:cViewPr>
        <p:scale>
          <a:sx n="64" d="100"/>
          <a:sy n="64" d="100"/>
        </p:scale>
        <p:origin x="-126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D2CD6-227F-4A11-B76E-A71955594382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C1380-2A63-4C6B-AA1D-9406ABEFC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D144C-72A7-46D5-BCB6-99A8499ACFCC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E546-1089-4E47-93FF-C906E21941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3.bp.blogspot.com/-YHJODcEUz-Y/TkTLnGNQpCI/AAAAAAAAAf8/Sn8-j60ICJU/s1600/1232929990wHZKSp8.jpg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23.jpeg"/><Relationship Id="rId5" Type="http://schemas.openxmlformats.org/officeDocument/2006/relationships/hyperlink" Target="http://2.bp.blogspot.com/-juPZCPnt-Wc/TkTLlo69ttI/AAAAAAAAAeU/kcZPHZy6T-c/s1600/8066_view_325002773.jpg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2.bp.blogspot.com/-lV1pLKxJneM/TkTLnAa7CKI/AAAAAAAAAf0/X1zC1AGyl10/s1600/baby-names-baby-in-towel(2)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EEDE7E-5D7C-4DD1-8B48-2A1BD7A7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826"/>
            <a:ext cx="9143999" cy="6858000"/>
          </a:xfrm>
          <a:prstGeom prst="rect">
            <a:avLst/>
          </a:prstGeom>
        </p:spPr>
      </p:pic>
      <p:sp>
        <p:nvSpPr>
          <p:cNvPr id="23" name="WordArt 14"/>
          <p:cNvSpPr>
            <a:spLocks noChangeArrowheads="1" noChangeShapeType="1" noTextEdit="1"/>
          </p:cNvSpPr>
          <p:nvPr/>
        </p:nvSpPr>
        <p:spPr bwMode="auto">
          <a:xfrm>
            <a:off x="2533650" y="1981825"/>
            <a:ext cx="441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WordArt 24"/>
          <p:cNvSpPr>
            <a:spLocks noChangeArrowheads="1" noChangeShapeType="1" noTextEdit="1"/>
          </p:cNvSpPr>
          <p:nvPr/>
        </p:nvSpPr>
        <p:spPr bwMode="auto">
          <a:xfrm>
            <a:off x="2381250" y="2788543"/>
            <a:ext cx="4762500" cy="11972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WordArt 14"/>
          <p:cNvSpPr>
            <a:spLocks noChangeArrowheads="1" noChangeShapeType="1" noTextEdit="1"/>
          </p:cNvSpPr>
          <p:nvPr/>
        </p:nvSpPr>
        <p:spPr bwMode="auto">
          <a:xfrm>
            <a:off x="3679147" y="4319744"/>
            <a:ext cx="3733800" cy="435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 .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F7381E-BBF6-46AE-821B-0CECD72A7123}"/>
              </a:ext>
            </a:extLst>
          </p:cNvPr>
          <p:cNvSpPr txBox="1"/>
          <p:nvPr/>
        </p:nvSpPr>
        <p:spPr>
          <a:xfrm>
            <a:off x="2133601" y="253425"/>
            <a:ext cx="5257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BỒ ĐỀ</a:t>
            </a:r>
          </a:p>
          <a:p>
            <a:pPr algn="ctr"/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vi-VN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842464-DCBE-4D83-95C3-58C969BF7D35}"/>
              </a:ext>
            </a:extLst>
          </p:cNvPr>
          <p:cNvSpPr txBox="1"/>
          <p:nvPr/>
        </p:nvSpPr>
        <p:spPr>
          <a:xfrm>
            <a:off x="1828800" y="5054317"/>
            <a:ext cx="617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Huyền Trang </a:t>
            </a:r>
            <a:endParaRPr lang="vi-VN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Ảnh baby dễ thươ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-9939"/>
            <a:ext cx="4565374" cy="3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Ảnh baby dễ thươ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50905" cy="33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3203787"/>
            <a:ext cx="9137374" cy="3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4611668" y="3074819"/>
            <a:ext cx="2013674" cy="36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  <p:pic>
        <p:nvPicPr>
          <p:cNvPr id="8" name="Picture 15" descr="lavapo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3438939" y="4838700"/>
            <a:ext cx="1333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5" descr="voi nuo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4087828" y="4223831"/>
            <a:ext cx="342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16"/>
          <p:cNvGrpSpPr>
            <a:grpSpLocks/>
          </p:cNvGrpSpPr>
          <p:nvPr/>
        </p:nvGrpSpPr>
        <p:grpSpPr bwMode="auto">
          <a:xfrm rot="558427">
            <a:off x="3951705" y="4652609"/>
            <a:ext cx="494198" cy="568973"/>
            <a:chOff x="576" y="2688"/>
            <a:chExt cx="1632" cy="1344"/>
          </a:xfrm>
        </p:grpSpPr>
        <p:pic>
          <p:nvPicPr>
            <p:cNvPr id="29" name="Picture 17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0" name="Picture 18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1" name="Picture 19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2" name="Picture 20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3" name="Picture 21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4" name="Picture 22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5" name="Picture 23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36" name="Picture 24" descr="nuoc mat Copy of scan00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</p:spTree>
    <p:extLst>
      <p:ext uri="{BB962C8B-B14F-4D97-AF65-F5344CB8AC3E}">
        <p14:creationId xmlns:p14="http://schemas.microsoft.com/office/powerpoint/2010/main" val="19933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0B705DC-A217-46A8-81FC-FD6820D5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3919192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“Xinh xinh”</a:t>
            </a:r>
            <a:endParaRPr lang="nl-NL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6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“Tròn tròn”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6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208605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000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thọai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F66669-A216-44B9-A91F-E7A5CC7A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7180" y="1905000"/>
            <a:ext cx="7109640" cy="326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Bài </a:t>
            </a:r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nói về gì 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miêu tả đôi </a:t>
            </a:r>
          </a:p>
          <a:p>
            <a:pPr algn="ctr"/>
            <a:r>
              <a:rPr lang="nl-NL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như thế nào 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61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0DA999-5B8A-478E-A146-6BC4F983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" y="0"/>
            <a:ext cx="9144000" cy="6694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363" y="1371600"/>
            <a:ext cx="8244565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 mắt đã giúp gì cho bé 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07A02D-49F5-4FD6-80A3-C84406D53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838200"/>
            <a:ext cx="10134599" cy="792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2985" y="2565402"/>
            <a:ext cx="5998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</a:rPr>
              <a:t>- Tình cảm của bạn nhỏ đối với đôi mắt của mình?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9571" y="4292598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</a:rPr>
              <a:t>- Để cho đôi mắt luôn khỏe và sáng hơn bạn nhỏ đã làm gì 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B48E83-65A8-48E6-9871-83A803CD7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843708" y="2322443"/>
            <a:ext cx="6172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ài-hát-CÁI-MŨ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0" y="3445565"/>
            <a:ext cx="1066800" cy="1066800"/>
          </a:xfrm>
        </p:spPr>
      </p:pic>
      <p:pic>
        <p:nvPicPr>
          <p:cNvPr id="2050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2590800"/>
            <a:ext cx="6172200" cy="3505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6959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mũi</a:t>
            </a:r>
            <a:endParaRPr lang="en-US" sz="5400" b="1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4185B6-F182-4FEF-B2A4-BBE8D91B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4C79BA-6493-4BAD-A83D-A9CD945C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6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2900966" y="1361804"/>
            <a:ext cx="3342068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1752600" y="3238501"/>
            <a:ext cx="61722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98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uyển chọn 20 Hình nền Powerpoint 3D đẹp nhất 2019 không thể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828800" y="1952957"/>
            <a:ext cx="5410200" cy="170464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72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E2E852-A2D0-4200-84A8-FF070CC3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371600" y="2074232"/>
            <a:ext cx="6448554" cy="21167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6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6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6B1131-05C2-4AB9-8462-B46BC245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4600" y="304800"/>
            <a:ext cx="823031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06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30" y="1019174"/>
            <a:ext cx="6296806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-1" y="0"/>
            <a:ext cx="9144001" cy="6858000"/>
            <a:chOff x="0" y="0"/>
            <a:chExt cx="5760" cy="4392"/>
          </a:xfrm>
        </p:grpSpPr>
        <p:pic>
          <p:nvPicPr>
            <p:cNvPr id="12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2391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2"/>
          <p:cNvSpPr>
            <a:spLocks noChangeArrowheads="1"/>
          </p:cNvSpPr>
          <p:nvPr/>
        </p:nvSpPr>
        <p:spPr bwMode="auto">
          <a:xfrm rot="20349981">
            <a:off x="5334000" y="1752600"/>
            <a:ext cx="2184400" cy="174625"/>
          </a:xfrm>
          <a:prstGeom prst="leftArrow">
            <a:avLst>
              <a:gd name="adj1" fmla="val 50000"/>
              <a:gd name="adj2" fmla="val 312727"/>
            </a:avLst>
          </a:prstGeom>
          <a:solidFill>
            <a:srgbClr val="FD3A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8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530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Santa Fe Stuc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94400"/>
            <a:ext cx="15494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anta Fe Stuc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4400"/>
            <a:ext cx="7620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 descr="lavap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1333500" y="3810000"/>
            <a:ext cx="2667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6"/>
          <p:cNvGrpSpPr>
            <a:grpSpLocks/>
          </p:cNvGrpSpPr>
          <p:nvPr/>
        </p:nvGrpSpPr>
        <p:grpSpPr bwMode="auto">
          <a:xfrm rot="558427">
            <a:off x="2454479" y="3550313"/>
            <a:ext cx="706438" cy="1066800"/>
            <a:chOff x="576" y="2688"/>
            <a:chExt cx="1632" cy="1344"/>
          </a:xfrm>
        </p:grpSpPr>
        <p:pic>
          <p:nvPicPr>
            <p:cNvPr id="20" name="Picture 17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1" name="Picture 18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2" name="Picture 19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3" name="Picture 20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4" name="Picture 21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5" name="Picture 22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6" name="Picture 23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  <p:pic>
          <p:nvPicPr>
            <p:cNvPr id="27" name="Picture 24" descr="nuoc mat Copy of scan00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</p:spPr>
        </p:pic>
      </p:grpSp>
      <p:pic>
        <p:nvPicPr>
          <p:cNvPr id="28" name="Picture 25" descr="voi nuo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1438401">
            <a:off x="2681909" y="2569623"/>
            <a:ext cx="685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be hai ho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316">
            <a:off x="3088561" y="906484"/>
            <a:ext cx="330993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tile tx="0" ty="0" sx="100000" sy="100000" flip="none" algn="tl"/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2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140</Words>
  <Application>Microsoft Office PowerPoint</Application>
  <PresentationFormat>On-screen Show (4:3)</PresentationFormat>
  <Paragraphs>23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MSTTPC1</cp:lastModifiedBy>
  <cp:revision>186</cp:revision>
  <dcterms:created xsi:type="dcterms:W3CDTF">2015-10-30T11:17:25Z</dcterms:created>
  <dcterms:modified xsi:type="dcterms:W3CDTF">2025-12-19T07:08:53Z</dcterms:modified>
</cp:coreProperties>
</file>