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47" y="3061873"/>
            <a:ext cx="12087068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tháng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Ngọc Châm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:2024-2025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-2324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GIA QUẤT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16C4E-9D84-1CC5-B035-0501DC6A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423081" y="6100549"/>
            <a:ext cx="415119" cy="764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>
            <a:fillRect/>
          </a:stretch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/>
          <p:cNvSpPr txBox="1"/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</TotalTime>
  <Words>252</Words>
  <Application>Microsoft Office PowerPoint</Application>
  <PresentationFormat>Widescreen</PresentationFormat>
  <Paragraphs>32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#9Slide03 AllRoundGothic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GIA QUẤT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đọc thơ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2021-11-06T02:17:00Z</dcterms:created>
  <dcterms:modified xsi:type="dcterms:W3CDTF">2025-08-17T12:11:54Z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D1123E0225BF43E0A5468FBD16F96632</vt:lpwstr>
  </property>
  <property fmtid="{D5CDD505-2E9C-101B-9397-08002B2CF9AE}" pid="3" name="KSOProductBuildVer">
    <vt:lpwstr>1033-12.2.0.13215</vt:lpwstr>
  </property>
</Properties>
</file>