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74" r:id="rId3"/>
    <p:sldId id="258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 anchorCtr="0"/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8/17/2025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2400"/>
            <a:ext cx="6248400" cy="708025"/>
          </a:xfrm>
        </p:spPr>
        <p:txBody>
          <a:bodyPr vert="horz" lIns="91440" tIns="45720" rIns="91440" bIns="45720" anchor="ctr" anchorCtr="0"/>
          <a:lstStyle/>
          <a:p>
            <a:pPr>
              <a:buClrTx/>
              <a:buSzTx/>
              <a:buFontTx/>
            </a:pP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UBND QUẬN LONG BIÊN</a:t>
            </a:r>
            <a:b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TRƯỜNG MẦM NON GIA QUẤT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3970" y="2819400"/>
            <a:ext cx="9158605" cy="1066800"/>
          </a:xfrm>
        </p:spPr>
        <p:txBody>
          <a:bodyPr vert="horz" lIns="91440" tIns="45720" rIns="91440" bIns="45720" anchor="t" anchorCtr="0"/>
          <a:lstStyle/>
          <a:p>
            <a:pPr defTabSz="914400">
              <a:buClrTx/>
              <a:buSzTx/>
            </a:pPr>
            <a:r>
              <a:rPr lang="en-US" altLang="zh-CN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LĨNH VỰC PHÁT TRIỂN NHẬN THỨC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3657600"/>
            <a:ext cx="873442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eaLnBrk="0" hangingPunct="0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    Đề tài: NBPB: Xe đạp _ Xe máy</a:t>
            </a:r>
          </a:p>
          <a:p>
            <a:pPr algn="ctr" eaLnBrk="0" hangingPunct="0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       Lứa tuổi     : Nhà trẻ (24-36 tháng)</a:t>
            </a:r>
          </a:p>
          <a:p>
            <a:pPr algn="ctr" eaLnBrk="0" hangingPunct="0"/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Giáo viên   : Ngô Thị Vân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5364" name="Picture 4" descr="xe đạ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6388" name="Picture 4" descr="xe má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7412" name="Picture 4" descr="ô tô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4340" name="Picture 4" descr="HÌNH NỀ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1" name="WordArt 7"/>
          <p:cNvSpPr>
            <a:spLocks noTextEdit="1"/>
          </p:cNvSpPr>
          <p:nvPr/>
        </p:nvSpPr>
        <p:spPr>
          <a:xfrm>
            <a:off x="2057400" y="1633538"/>
            <a:ext cx="4648200" cy="3600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2: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Về đúng nhà 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để xe.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4340" name="Picture 4" descr="HÌNH NỀ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WordArt 5"/>
          <p:cNvSpPr>
            <a:spLocks noTextEdit="1"/>
          </p:cNvSpPr>
          <p:nvPr/>
        </p:nvSpPr>
        <p:spPr>
          <a:xfrm>
            <a:off x="1219200" y="1143000"/>
            <a:ext cx="7086600" cy="3076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Kết thúc.</a:t>
            </a:r>
          </a:p>
          <a:p>
            <a:pPr algn="ctr" eaLnBrk="0" hangingPunct="0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cô và các bé </a:t>
            </a:r>
          </a:p>
          <a:p>
            <a:pPr algn="ctr" eaLnBrk="0" hangingPunct="0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mạnh khỏe.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307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3076" name="Picture 4" descr="images (3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WordArt 5"/>
          <p:cNvSpPr>
            <a:spLocks noTextEdit="1"/>
          </p:cNvSpPr>
          <p:nvPr/>
        </p:nvSpPr>
        <p:spPr>
          <a:xfrm>
            <a:off x="2133600" y="1524000"/>
            <a:ext cx="4876800" cy="31099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1: 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Ổn định.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4100" name="Picture 4" descr="images (3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WordArt 5"/>
          <p:cNvSpPr>
            <a:spLocks noTextEdit="1"/>
          </p:cNvSpPr>
          <p:nvPr/>
        </p:nvSpPr>
        <p:spPr>
          <a:xfrm>
            <a:off x="2133600" y="762000"/>
            <a:ext cx="5257800" cy="464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2: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Nhận biết tập nói: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Xe đạp, xe máy.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8196" name="Picture 4" descr="xe đạ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7172" name="Picture 4" descr="xe má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7172" name="Picture 4" descr="HÌNH NỀ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3" name="WordArt 5" descr="Narrow vertical"/>
          <p:cNvSpPr>
            <a:spLocks noTextEdit="1"/>
          </p:cNvSpPr>
          <p:nvPr/>
        </p:nvSpPr>
        <p:spPr>
          <a:xfrm>
            <a:off x="533400" y="1295400"/>
            <a:ext cx="6096000" cy="3352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3:</a:t>
            </a:r>
          </a:p>
          <a:p>
            <a:pPr algn="ctr" eaLnBrk="0" hangingPunct="0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Mở rộng.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0248" name="Picture 8" descr="xe đạ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267200" cy="3200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9" name="Picture 9" descr="xe máy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24200"/>
            <a:ext cx="4191000" cy="3733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10" descr="ô tô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0"/>
            <a:ext cx="4876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1" name="Picture 11" descr="xe đạp điệ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3429000"/>
            <a:ext cx="49530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9220" name="Picture 4" descr="HÌNH NỀ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WordArt 5"/>
          <p:cNvSpPr>
            <a:spLocks noTextEdit="1"/>
          </p:cNvSpPr>
          <p:nvPr/>
        </p:nvSpPr>
        <p:spPr>
          <a:xfrm>
            <a:off x="2590800" y="1600200"/>
            <a:ext cx="4267200" cy="289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4:</a:t>
            </a:r>
          </a:p>
          <a:p>
            <a:pPr algn="ctr" eaLnBrk="0" hangingPunct="0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Củng cố.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0244" name="Picture 4" descr="HÌNH NỀ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5" name="WordArt 5"/>
          <p:cNvSpPr>
            <a:spLocks noTextEdit="1"/>
          </p:cNvSpPr>
          <p:nvPr/>
        </p:nvSpPr>
        <p:spPr>
          <a:xfrm>
            <a:off x="1828800" y="838200"/>
            <a:ext cx="5638800" cy="3795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1: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Ai thông minh.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109</Words>
  <Application>Microsoft Office PowerPoint</Application>
  <PresentationFormat>On-screen Show (4:3)</PresentationFormat>
  <Paragraphs>22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Default Design</vt:lpstr>
      <vt:lpstr>3_Office Theme</vt:lpstr>
      <vt:lpstr>UBND QUẬN LONG BIÊN TRƯỜNG MẦM NON GIA QUẤT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Administrator</cp:lastModifiedBy>
  <cp:revision>10</cp:revision>
  <dcterms:created xsi:type="dcterms:W3CDTF">2016-01-21T01:43:00Z</dcterms:created>
  <dcterms:modified xsi:type="dcterms:W3CDTF">2025-08-17T11:58:25Z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6DE048F263EB45D6A03EDD52A0447028</vt:lpwstr>
  </property>
  <property fmtid="{D5CDD505-2E9C-101B-9397-08002B2CF9AE}" pid="3" name="KSOProductBuildVer">
    <vt:lpwstr>1033-12.2.0.13215</vt:lpwstr>
  </property>
</Properties>
</file>