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77378-ED91-403E-BF4C-71ECCE5EC7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37277A-6131-4C00-BB9C-8F9EB7A42D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97EAB-EDFF-4BDB-9340-AADB34EC3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664D3-0EB9-4CC0-BBCD-2F4AD87E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844DF-590C-4D35-8817-83B73F9B5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182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B5E57-E48B-40C8-91EB-D974E0951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78548E-6658-4A97-B1B4-B04FD1F436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301D3F-543E-413E-85B2-2EFFB767B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19776-677F-41A3-AE5B-A768F0478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866F6-903B-436C-96F0-DF969B088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343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56285D-300B-4D71-B9C0-E177337EED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70AF3E-09F0-4F07-BB62-90977EB6B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E8591-4B5F-4B79-B6DD-63811B781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2B0FB-7D18-4894-9CA6-A4F0BA748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F519CA-3C66-45E2-98C9-8824CF472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648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65C05-ED9C-49D0-BF8F-AD611557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4D402-84B1-4FF5-828E-8B60561425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7489D-4CE9-42D5-9A5D-2CC584D1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94BEF-5B37-4E3A-9E2C-64780A8A3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FB40E-EEDB-4ADE-A27A-5F44B1915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80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CF46D-529F-435A-B46F-3E5ABCC98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8E11B-CE38-45B3-8968-1B5DE0FA25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60BF0-ED52-4758-AB83-0E2073A9A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8E1ED-DEBB-4F3E-A038-21C96658C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389DDE-3D29-4BB9-A614-153457BC2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015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2F54C-81A0-418A-92CC-3C7455D10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28E64-0788-4BA9-80BD-8FDE6CC05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6D73DE-585E-4C8C-B5B9-E1B7FDB328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6BAD59-E846-4BD2-9E67-D0D9714F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13C46-3BDB-4FE7-8827-8DC38C591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B1CB12-EC50-4E95-B5D0-E7F7A8DE6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667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8150A-83A4-40C0-B155-E02E4115C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485A54-B9A9-4FC9-BCA7-7799CFA60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F281C3-1A46-425D-A1FB-971828FE55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CA637A-B248-4528-A6B7-EA94CA08C8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34E9AA-24F5-4F24-8932-D1C6F1DBEE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EB6E2B-21C2-4471-A2A9-108CF813C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BC3360-F488-465C-AB3E-6B0A35066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CF0C1A-1DA6-456F-BCE6-9571F18B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19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40F08-B745-4B3C-B22A-D359B9E02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AFD82A-7160-4F02-8A62-282E8B0E8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77DFEA-1170-4901-A16E-6C32846C1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B0B81F-3D1F-4D28-9E6A-FC2EB9A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595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CD13AE-2727-4966-A233-435F897C7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CBCBB-7669-4815-B0FC-BA1AF2409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3B7DE4-6EB7-44F5-AB4E-07F44B14C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533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73FF8-38CE-4B69-AE4E-F6C40CD77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0F4EF-5E52-4B7D-80D2-E479F1334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C2156D-C269-49D0-9872-87ED81A72C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CE2697-DB66-4FF6-9AD9-D4606D4A9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985970-6EB4-4AEE-97D8-3CB534D1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54DEA9-954E-49C8-96DF-932ADFD2E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5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39B8C-9FAF-4CF1-B350-CD8E31441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1EEEAA-C81D-4135-8CDB-2D1D6D3280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EAE4C-025C-4E53-BBA5-5E425FD537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859E9C-E85C-400B-81F6-E8FE144BA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B06B5C-DCB9-4639-805C-9DF3818B7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E879D-AF0B-4D2D-8B35-50C103579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631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DB111B-1821-4E63-93A5-F04A6160B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B47D9-6C94-4861-9645-448A524E38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BE13E-EE72-4B02-A790-D3548DDFC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F6F1B-90CB-4376-93D4-326D010F7736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B2FC2-E765-44FD-A90A-EEEB1BFD2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F6D83-7AE7-4E3D-A645-887C32274E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50A24-9437-40BD-BA20-D1E0FE198B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77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9403-B589-4794-BB75-1813AF859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9A4DC-5D8A-4CA3-A555-21A0ED5A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4C0E22-976C-4C27-A7C2-BFB030044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795" y="0"/>
            <a:ext cx="9016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72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99CCF-DFF4-4A63-9654-E2DEE4D78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3FA23-008D-4F4B-993B-069CF29FF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9F535F-518F-42D0-8DBE-4D22D4287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082" y="0"/>
            <a:ext cx="90318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06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2574F-A471-4527-9338-2A1C6A05B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CAB6D-4798-42A1-8AFB-B74B48303D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69EB2E-44BD-4455-A635-3E6AD7633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046" y="0"/>
            <a:ext cx="90799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87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B16EF-9E0A-4CAD-B5E9-65B84F975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C10CF-14FE-431A-89B2-B1E52898F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DC7375-B1B6-4EFA-A44C-C47102672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046" y="0"/>
            <a:ext cx="90799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38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CEEF8-E871-476E-BAF2-374AF15CE3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84EA65-2B06-4FC1-A8F1-47570D3F3B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806502-E95A-45D5-A4F5-4DC29EAF9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705" y="0"/>
            <a:ext cx="9090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38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FB719-B4D5-4981-96AE-59CCF7500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B2A36-CD59-4BDA-9B7B-6146A55A3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36985B-363B-46EC-A049-7CF85E997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364" y="0"/>
            <a:ext cx="9101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901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45883-5E74-470D-8567-B2DA855D2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A8E5F-27D6-4DDF-BEAD-0BC11F483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992D52-4BB3-46C7-A94B-1BCD2F023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705" y="0"/>
            <a:ext cx="9090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14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05040-BF14-4787-88C5-62DA8B670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4E0BDD-2C50-478C-8F0F-94123EC9F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0C467D-E939-415A-A9E1-A3DE7F320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399" y="0"/>
            <a:ext cx="9053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43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58F2A-31DF-4275-BF5D-0502B0208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D8184-381C-47F4-B814-25FB08072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585A7F-002B-499A-B4B5-F329CD098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511" y="0"/>
            <a:ext cx="93029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84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D0EA4-755D-4A54-9EFD-F60A26550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EB06A-C9D2-428E-ACD6-7279A52732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236A57-6A59-47B0-A04A-057B7A469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117" y="0"/>
            <a:ext cx="89837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79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6B898-FFC8-4F4F-B87A-85ADF35B0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70677C-0DBF-412E-9AA4-EF49485CBE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5AA226-0252-4F78-9687-FEDB6A092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046" y="0"/>
            <a:ext cx="90799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98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BD05B-C62F-4905-9E27-E10AB24CE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FAE83-12CE-4822-9FB4-6FAC9459A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37E3F8-8784-4035-BF6B-695366DDB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740" y="0"/>
            <a:ext cx="9042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88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2</cp:revision>
  <dcterms:created xsi:type="dcterms:W3CDTF">2025-08-25T15:15:57Z</dcterms:created>
  <dcterms:modified xsi:type="dcterms:W3CDTF">2025-08-25T15:32:57Z</dcterms:modified>
</cp:coreProperties>
</file>