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6" r:id="rId3"/>
    <p:sldId id="257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68D66-ECC3-4610-9496-4298E1391D12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52D1E-7296-4BB3-9B2D-E6254A11B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3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2D1E-7296-4BB3-9B2D-E6254A11B8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0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2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5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0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4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7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5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2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9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2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C23EB-0684-44E9-9E7C-2DD1652353A8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5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4488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7589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94" y="164812"/>
            <a:ext cx="92957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UBND PHƯỜNG BỒ ĐỀ</a:t>
            </a:r>
          </a:p>
          <a:p>
            <a:pPr algn="ctr"/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 MẦM NON GIA QUẤT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74292" y="16002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6670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9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" y="18142"/>
            <a:ext cx="9133114" cy="683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18142"/>
            <a:ext cx="7848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yêu cầu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Kiến thức.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thực hiện rửa mặt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quy trình(7 b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biết rửa mặt vào lúc khi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 dậy và khi mặt bẩn.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Biết sử dụng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mặt riêng.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Biết rửa mặt hàng ngày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luôn có khuôn mặt sạch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Kỹ n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Phát triển khả n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quan sát ghi nhớ có chủ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Rèn cho trẻ kỹ n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khéo léo khi rửa mặt(Trải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n, dịch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n, gấp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theo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b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không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n, luôn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 mặt tiếp súc với vùng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sạch)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hào hứng tham gia hoạt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Giáo dục: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có thói quen r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khi ngủ dậy, khi m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bẩn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luôn có khuôn m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xinh s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yêu, Đồng th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trẻ biết vệ sinh thân thể sạch sẽ giúp c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thể khỏe mạnh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Nhạc bài hát “Tập rửa mặt”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Mỗi trẻ một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mặt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sạch ph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trên giá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Giá ph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n, chậu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mặt.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Quần áo,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tóc cô và trẻ gọn gàng.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6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ap rua mat bea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6200" y="1814945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i="1">
                <a:solidFill>
                  <a:srgbClr val="000000"/>
                </a:solidFill>
                <a:latin typeface="Times New Roman"/>
                <a:ea typeface="Times New Roman"/>
              </a:rPr>
              <a:t>Phần1:Kiến thức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ap rua ma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7709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132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33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588283"/>
            <a:ext cx="67317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8000" b="1" i="1">
                <a:solidFill>
                  <a:srgbClr val="000000"/>
                </a:solidFill>
                <a:latin typeface="Times New Roman"/>
                <a:ea typeface="Times New Roman"/>
              </a:rPr>
              <a:t>Phần 2: Trổ tài</a:t>
            </a: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305514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856" y="17526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>
                <a:solidFill>
                  <a:srgbClr val="000000"/>
                </a:solidFill>
                <a:latin typeface="Times New Roman"/>
                <a:ea typeface="Times New Roman"/>
              </a:rPr>
              <a:t>Phần 3. </a:t>
            </a:r>
          </a:p>
          <a:p>
            <a:r>
              <a:rPr lang="en-US" sz="8000" b="1" i="1">
                <a:solidFill>
                  <a:srgbClr val="000000"/>
                </a:solidFill>
                <a:latin typeface="Times New Roman"/>
                <a:ea typeface="Times New Roman"/>
              </a:rPr>
              <a:t>  Cả nhà chung sức.</a:t>
            </a:r>
            <a:endParaRPr lang="en-US" sz="8000" i="1"/>
          </a:p>
        </p:txBody>
      </p:sp>
    </p:spTree>
    <p:extLst>
      <p:ext uri="{BB962C8B-B14F-4D97-AF65-F5344CB8AC3E}">
        <p14:creationId xmlns:p14="http://schemas.microsoft.com/office/powerpoint/2010/main" val="379207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20782"/>
            <a:ext cx="9150927" cy="68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33" y="2362200"/>
            <a:ext cx="75231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04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319</Words>
  <Application>Microsoft Office PowerPoint</Application>
  <PresentationFormat>On-screen Show (4:3)</PresentationFormat>
  <Paragraphs>28</Paragraphs>
  <Slides>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Thư Anh</cp:lastModifiedBy>
  <cp:revision>18</cp:revision>
  <dcterms:created xsi:type="dcterms:W3CDTF">2019-10-05T02:38:39Z</dcterms:created>
  <dcterms:modified xsi:type="dcterms:W3CDTF">2025-09-28T06:52:33Z</dcterms:modified>
</cp:coreProperties>
</file>