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74640-D2D2-4AB5-9F75-37E4997101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55FB87-79C4-4824-8F5C-35DB608F82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8FCF5-63F4-4DCC-B0C2-03FAFC9B7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B83D3C-EEF8-46FD-BC2C-C339997D8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173B93-6E8D-4CBB-9E1C-FE4FD08B4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11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F84321-A481-439C-89F3-56F98C1ED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1B39F6-F8F9-4189-B71E-233CA88754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86BDB3-F53C-465D-BAFB-A08955036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5BF055-D5FB-4955-9D62-45B1263FC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F65B26-458F-4066-B098-663F9AD12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890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3B6A1A-E05A-4060-A4D5-EB188A47D7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41FA0B-532F-4E67-BBAE-90591A48AD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035835-A14A-4625-BB7C-1A89E7CB6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F9E5A-2042-4041-A2A3-7BE8722EF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82A22-5F1A-4791-9350-C6740F1AC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956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63D5A3-1D81-46FF-9C9E-5DA4640D4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F3B477-F852-4E7B-979D-4DDABD3EE8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261D88-CCC0-457B-9A7A-F1EB32BA4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A6850-102B-4339-A442-B01784530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3C7652-E4DA-4F14-985F-8AFC79DC3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436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B62A4-004B-47A0-B681-EAA5005D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D875F7-7E09-4D03-BF52-011E1B1D30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539BE1-CBD6-4348-9CBF-7FC43A41B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9AED7C-E7FF-4584-A7FF-4058A35F7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CEE23C-C1A8-473D-9178-CB73793D0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610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0DB811-8906-40E6-B183-0002EA2E3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77BA7-EEA6-465E-8A49-6B904BD230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AD4F54-067B-4289-8D1F-28135279DA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1846A6-FA5B-41D6-BCEA-872516E90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F74BFC-1D9B-45C3-90C9-659AF638D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EA48A9-7A56-4DB2-94C9-95F37961C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37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5E2A0-A8E9-4AD2-A1F1-BE3BC4DAF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512D6-40F8-4988-B81B-36B418D0D6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F0170E-9308-4656-BC12-098C6A770C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7C4B0-BCA3-4514-91B9-D818489FE7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947EBD-5860-4A74-B72D-E8A3CCBED5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E76FE0-F7BD-4E93-88FB-FEC633FA1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DE21D9-82FF-4235-B93A-0E400BE9C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EC2F01-EC81-4C8C-A961-384284454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279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A7BE0-0A5D-408D-8C47-06FF3FDDD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6427BB4-F3B3-4025-BC42-B24318490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D7D3B3-5022-4588-8001-C7A66F93E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423B3E-B3F1-4D59-8C1B-7E2F28D5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829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E2757D-C8DA-4B92-9049-7F5F1B10C5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064562-21B1-45E5-A254-2A9D6B5F0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FDE71D-7320-4C86-A2A7-48EFB0AB0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661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92B2E-48B8-4316-999B-6C6BBC08A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B0488-C588-4F5C-B4FB-CA1892E10F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EE8B3F-1E65-4D78-B39F-6A905F3684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AB7053-6162-42D7-BD58-DE6B5157CE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F0A993-B8D5-4B51-80E3-9851E8D99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881900-0BE2-48A7-8AD6-3FF5AAEF4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393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59BE5-202A-452C-AEA2-A8071F3D2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4B2AA3E-EEEF-4A07-8F1F-DD75B14420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81372F-558A-4258-957B-F307597AC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EFDABD-551E-443B-94CC-DBDF07E7F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717048-4199-4BC6-B365-D7FDF2263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7AF28B-5352-46F7-8879-A214745B7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75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18B2F9-9A93-43C0-947B-EEFD02B28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EA7307-EA31-4858-9A97-9DCB26AE6E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45E2B9-F2C3-4653-8997-27C26D1A26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1339D-8F96-41FF-9E5E-F0098CECCADA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BB4F13-BD93-4F61-8DB7-B293B787A0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F4E606-C9BF-4DBD-88A6-21D7B61483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A70B3-922F-4C58-A211-C87E45AFA4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424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20EE3-37BE-4F8C-A1A5-626E623AF4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3009C1-87C1-4969-A1F4-BCE96A5AEE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6996EA-8E64-4A7E-9406-FACF6462C9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428" y="0"/>
            <a:ext cx="979714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80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D73615-80F9-46F8-863D-20464F015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23256-5AFF-42ED-914D-6D76AA19E3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39F10B3-78D3-4200-978E-E0AD40BAD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973" y="0"/>
            <a:ext cx="9926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938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5F38E-6747-4B4B-9ABB-0A1FF0D5A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A84B4-AA6C-4ED2-A59F-5078D91D3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19F066-B313-4B44-B870-6425E65F6B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567"/>
            <a:ext cx="12192000" cy="680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613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BFFEE-5CDF-4746-8104-4753861A0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877D-855C-4EE7-B98C-B95C920CEE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E3C1166-0586-4A71-AF94-902F93475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274"/>
            <a:ext cx="12192000" cy="679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894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DD888-329E-4F8A-A2DD-AD00239AF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864EFC-EA5B-4FE0-889F-6156BA36D4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7CD971-CA98-4619-A85E-B009360A1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97"/>
            <a:ext cx="12192000" cy="684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61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313FA-E63F-44C5-B5DB-A81ECFF603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33DED5-0F01-4920-945C-D09F7F12D7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5E234A-BC2B-40AD-A474-8D3222CB3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46"/>
            <a:ext cx="12192000" cy="676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90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0FB23-DDC6-4DB2-8378-FEA21138C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1476B-89BF-4E2B-B196-22172C3E0E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5A94B88-E227-40DB-B47C-509842398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704"/>
            <a:ext cx="12192000" cy="670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168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C7789-5D2D-4540-B362-CA775595F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C66B69-8436-493A-B2A2-EC15BBB21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3FD4B5-4D85-45A7-AAC1-46A98DF69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659"/>
            <a:ext cx="12192000" cy="680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26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62AF12-D4DC-4D82-8E0B-21E1B48904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0C66FF-6D7B-43CE-BBB4-2D86EDA84F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D889F5-8F9A-48AD-BCA6-2238668F1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819"/>
            <a:ext cx="12192000" cy="681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693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34EBA-D0B4-4C3A-B940-5465DE073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EA886-BBA5-46B8-873A-C1A847B080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AFC379-242A-4838-9189-5D87222E4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6"/>
            <a:ext cx="12192000" cy="685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905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 Minh Duc</dc:creator>
  <cp:lastModifiedBy>Hoang Minh Duc</cp:lastModifiedBy>
  <cp:revision>1</cp:revision>
  <dcterms:created xsi:type="dcterms:W3CDTF">2025-08-26T15:35:51Z</dcterms:created>
  <dcterms:modified xsi:type="dcterms:W3CDTF">2025-08-26T15:36:29Z</dcterms:modified>
</cp:coreProperties>
</file>