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</p:sldIdLst>
  <p:sldSz cx="18288000" cy="10287000"/>
  <p:notesSz cx="6858000" cy="9144000"/>
  <p:embeddedFontLst>
    <p:embeddedFont>
      <p:font typeface="Batangas" panose="020B0604020202020204" charset="0"/>
      <p:regular r:id="rId11"/>
    </p:embeddedFont>
    <p:embeddedFont>
      <p:font typeface="Francois One" panose="020B0604020202020204" charset="0"/>
      <p:regular r:id="rId12"/>
    </p:embeddedFont>
    <p:embeddedFont>
      <p:font typeface="MV Boli" panose="02000500030200090000" pitchFamily="2" charset="0"/>
      <p:regular r:id="rId13"/>
    </p:embeddedFont>
    <p:embeddedFont>
      <p:font typeface="Palace Script MT" panose="030303020206070C0B05" pitchFamily="66" charset="0"/>
      <p:italic r:id="rId14"/>
    </p:embeddedFont>
    <p:embeddedFont>
      <p:font typeface="Paytone One" panose="020B0604020202020204" charset="0"/>
      <p:regular r:id="rId15"/>
    </p:embeddedFont>
    <p:embeddedFont>
      <p:font typeface="Saira ExtraCondensed" panose="020B0604020202020204" charset="0"/>
      <p:regular r:id="rId16"/>
    </p:embeddedFont>
    <p:embeddedFont>
      <p:font typeface="Saira Stencil One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0EA731-D140-47A7-8DB8-F7E1FB2A3BE8}" v="179" dt="2024-09-23T12:05:13.2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3" d="100"/>
          <a:sy n="43" d="100"/>
        </p:scale>
        <p:origin x="93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ô Minh" userId="fa0f6e18dfc2d288" providerId="LiveId" clId="{3B0EA731-D140-47A7-8DB8-F7E1FB2A3BE8}"/>
    <pc:docChg chg="undo redo custSel addSld delSld modSld">
      <pc:chgData name="Ngô Minh" userId="fa0f6e18dfc2d288" providerId="LiveId" clId="{3B0EA731-D140-47A7-8DB8-F7E1FB2A3BE8}" dt="2024-09-23T13:54:28.912" v="940" actId="478"/>
      <pc:docMkLst>
        <pc:docMk/>
      </pc:docMkLst>
      <pc:sldChg chg="addSp modSp mod modTransition modAnim">
        <pc:chgData name="Ngô Minh" userId="fa0f6e18dfc2d288" providerId="LiveId" clId="{3B0EA731-D140-47A7-8DB8-F7E1FB2A3BE8}" dt="2024-09-21T13:52:47.162" v="862" actId="1076"/>
        <pc:sldMkLst>
          <pc:docMk/>
          <pc:sldMk cId="0" sldId="256"/>
        </pc:sldMkLst>
        <pc:spChg chg="mod">
          <ac:chgData name="Ngô Minh" userId="fa0f6e18dfc2d288" providerId="LiveId" clId="{3B0EA731-D140-47A7-8DB8-F7E1FB2A3BE8}" dt="2024-09-21T13:52:34.206" v="859" actId="1076"/>
          <ac:spMkLst>
            <pc:docMk/>
            <pc:sldMk cId="0" sldId="256"/>
            <ac:spMk id="2" creationId="{00000000-0000-0000-0000-000000000000}"/>
          </ac:spMkLst>
        </pc:spChg>
        <pc:spChg chg="mod">
          <ac:chgData name="Ngô Minh" userId="fa0f6e18dfc2d288" providerId="LiveId" clId="{3B0EA731-D140-47A7-8DB8-F7E1FB2A3BE8}" dt="2024-09-21T13:52:21.482" v="857" actId="1076"/>
          <ac:spMkLst>
            <pc:docMk/>
            <pc:sldMk cId="0" sldId="256"/>
            <ac:spMk id="6" creationId="{00000000-0000-0000-0000-000000000000}"/>
          </ac:spMkLst>
        </pc:spChg>
        <pc:spChg chg="mod">
          <ac:chgData name="Ngô Minh" userId="fa0f6e18dfc2d288" providerId="LiveId" clId="{3B0EA731-D140-47A7-8DB8-F7E1FB2A3BE8}" dt="2024-09-21T13:47:03.934" v="844" actId="1076"/>
          <ac:spMkLst>
            <pc:docMk/>
            <pc:sldMk cId="0" sldId="256"/>
            <ac:spMk id="8" creationId="{00000000-0000-0000-0000-000000000000}"/>
          </ac:spMkLst>
        </pc:spChg>
        <pc:spChg chg="add mod">
          <ac:chgData name="Ngô Minh" userId="fa0f6e18dfc2d288" providerId="LiveId" clId="{3B0EA731-D140-47A7-8DB8-F7E1FB2A3BE8}" dt="2024-09-21T13:51:46.994" v="853" actId="1076"/>
          <ac:spMkLst>
            <pc:docMk/>
            <pc:sldMk cId="0" sldId="256"/>
            <ac:spMk id="20" creationId="{B8871A9B-5CAD-185E-6E77-0A6EE58FF37D}"/>
          </ac:spMkLst>
        </pc:spChg>
        <pc:spChg chg="add mod">
          <ac:chgData name="Ngô Minh" userId="fa0f6e18dfc2d288" providerId="LiveId" clId="{3B0EA731-D140-47A7-8DB8-F7E1FB2A3BE8}" dt="2024-09-21T12:56:21.821" v="629" actId="1076"/>
          <ac:spMkLst>
            <pc:docMk/>
            <pc:sldMk cId="0" sldId="256"/>
            <ac:spMk id="21" creationId="{B5CC807A-7EE3-F753-9801-5F23EB18BADE}"/>
          </ac:spMkLst>
        </pc:spChg>
        <pc:spChg chg="add mod">
          <ac:chgData name="Ngô Minh" userId="fa0f6e18dfc2d288" providerId="LiveId" clId="{3B0EA731-D140-47A7-8DB8-F7E1FB2A3BE8}" dt="2024-09-21T12:56:37.338" v="633" actId="14100"/>
          <ac:spMkLst>
            <pc:docMk/>
            <pc:sldMk cId="0" sldId="256"/>
            <ac:spMk id="22" creationId="{CDD66104-E956-8FD2-FAD6-8C527F3E1247}"/>
          </ac:spMkLst>
        </pc:spChg>
        <pc:spChg chg="add mod">
          <ac:chgData name="Ngô Minh" userId="fa0f6e18dfc2d288" providerId="LiveId" clId="{3B0EA731-D140-47A7-8DB8-F7E1FB2A3BE8}" dt="2024-09-21T13:07:20.944" v="763" actId="1076"/>
          <ac:spMkLst>
            <pc:docMk/>
            <pc:sldMk cId="0" sldId="256"/>
            <ac:spMk id="23" creationId="{55F6F236-5EDC-5B36-6600-F2B1621CE361}"/>
          </ac:spMkLst>
        </pc:spChg>
        <pc:spChg chg="add mod">
          <ac:chgData name="Ngô Minh" userId="fa0f6e18dfc2d288" providerId="LiveId" clId="{3B0EA731-D140-47A7-8DB8-F7E1FB2A3BE8}" dt="2024-09-21T12:56:46.484" v="635" actId="571"/>
          <ac:spMkLst>
            <pc:docMk/>
            <pc:sldMk cId="0" sldId="256"/>
            <ac:spMk id="24" creationId="{75F8B1E9-4A78-4426-D84B-B3CE6E89B2AD}"/>
          </ac:spMkLst>
        </pc:spChg>
        <pc:spChg chg="add mod">
          <ac:chgData name="Ngô Minh" userId="fa0f6e18dfc2d288" providerId="LiveId" clId="{3B0EA731-D140-47A7-8DB8-F7E1FB2A3BE8}" dt="2024-09-21T12:56:46.484" v="635" actId="571"/>
          <ac:spMkLst>
            <pc:docMk/>
            <pc:sldMk cId="0" sldId="256"/>
            <ac:spMk id="25" creationId="{8A39057E-F4B7-34AE-B00E-BBE82E31D349}"/>
          </ac:spMkLst>
        </pc:spChg>
        <pc:spChg chg="add mod">
          <ac:chgData name="Ngô Minh" userId="fa0f6e18dfc2d288" providerId="LiveId" clId="{3B0EA731-D140-47A7-8DB8-F7E1FB2A3BE8}" dt="2024-09-21T12:56:52.535" v="637" actId="571"/>
          <ac:spMkLst>
            <pc:docMk/>
            <pc:sldMk cId="0" sldId="256"/>
            <ac:spMk id="26" creationId="{F9A94B48-AF2A-62F4-930F-3F66BD1A22A3}"/>
          </ac:spMkLst>
        </pc:spChg>
        <pc:spChg chg="add mod">
          <ac:chgData name="Ngô Minh" userId="fa0f6e18dfc2d288" providerId="LiveId" clId="{3B0EA731-D140-47A7-8DB8-F7E1FB2A3BE8}" dt="2024-09-21T12:56:52.535" v="637" actId="571"/>
          <ac:spMkLst>
            <pc:docMk/>
            <pc:sldMk cId="0" sldId="256"/>
            <ac:spMk id="27" creationId="{4F29AD53-7CAB-72B0-D83D-AA0016990127}"/>
          </ac:spMkLst>
        </pc:spChg>
        <pc:spChg chg="add mod">
          <ac:chgData name="Ngô Minh" userId="fa0f6e18dfc2d288" providerId="LiveId" clId="{3B0EA731-D140-47A7-8DB8-F7E1FB2A3BE8}" dt="2024-09-21T12:57:13.821" v="639" actId="1076"/>
          <ac:spMkLst>
            <pc:docMk/>
            <pc:sldMk cId="0" sldId="256"/>
            <ac:spMk id="28" creationId="{C83E520C-A8B1-2F8E-4058-2161692DE572}"/>
          </ac:spMkLst>
        </pc:spChg>
        <pc:spChg chg="add mod">
          <ac:chgData name="Ngô Minh" userId="fa0f6e18dfc2d288" providerId="LiveId" clId="{3B0EA731-D140-47A7-8DB8-F7E1FB2A3BE8}" dt="2024-09-21T12:57:46.006" v="645" actId="14100"/>
          <ac:spMkLst>
            <pc:docMk/>
            <pc:sldMk cId="0" sldId="256"/>
            <ac:spMk id="29" creationId="{9A541C64-6E02-0AC9-EF87-DA1A03FD813B}"/>
          </ac:spMkLst>
        </pc:spChg>
        <pc:spChg chg="add mod">
          <ac:chgData name="Ngô Minh" userId="fa0f6e18dfc2d288" providerId="LiveId" clId="{3B0EA731-D140-47A7-8DB8-F7E1FB2A3BE8}" dt="2024-09-21T12:57:52.703" v="646" actId="571"/>
          <ac:spMkLst>
            <pc:docMk/>
            <pc:sldMk cId="0" sldId="256"/>
            <ac:spMk id="30" creationId="{D4462319-2F07-4CE7-7DDA-D8F5F61E3DCE}"/>
          </ac:spMkLst>
        </pc:spChg>
        <pc:spChg chg="add mod">
          <ac:chgData name="Ngô Minh" userId="fa0f6e18dfc2d288" providerId="LiveId" clId="{3B0EA731-D140-47A7-8DB8-F7E1FB2A3BE8}" dt="2024-09-21T12:58:07.068" v="650" actId="1076"/>
          <ac:spMkLst>
            <pc:docMk/>
            <pc:sldMk cId="0" sldId="256"/>
            <ac:spMk id="31" creationId="{6C5D73EB-36B1-BD9D-FF3F-0E9B526A022F}"/>
          </ac:spMkLst>
        </pc:spChg>
        <pc:spChg chg="add mod">
          <ac:chgData name="Ngô Minh" userId="fa0f6e18dfc2d288" providerId="LiveId" clId="{3B0EA731-D140-47A7-8DB8-F7E1FB2A3BE8}" dt="2024-09-21T13:07:47.768" v="770" actId="14100"/>
          <ac:spMkLst>
            <pc:docMk/>
            <pc:sldMk cId="0" sldId="256"/>
            <ac:spMk id="32" creationId="{66184725-6506-5D2C-9644-5C6EA462D201}"/>
          </ac:spMkLst>
        </pc:spChg>
        <pc:picChg chg="add mod">
          <ac:chgData name="Ngô Minh" userId="fa0f6e18dfc2d288" providerId="LiveId" clId="{3B0EA731-D140-47A7-8DB8-F7E1FB2A3BE8}" dt="2024-09-21T13:52:47.162" v="862" actId="1076"/>
          <ac:picMkLst>
            <pc:docMk/>
            <pc:sldMk cId="0" sldId="256"/>
            <ac:picMk id="24" creationId="{6B23BEA2-DD00-34D9-2C3B-AB8307EA533B}"/>
          </ac:picMkLst>
        </pc:picChg>
      </pc:sldChg>
      <pc:sldChg chg="addSp delSp modSp mod modTransition delAnim modAnim">
        <pc:chgData name="Ngô Minh" userId="fa0f6e18dfc2d288" providerId="LiveId" clId="{3B0EA731-D140-47A7-8DB8-F7E1FB2A3BE8}" dt="2024-09-23T13:52:25.732" v="937" actId="20577"/>
        <pc:sldMkLst>
          <pc:docMk/>
          <pc:sldMk cId="0" sldId="257"/>
        </pc:sldMkLst>
        <pc:spChg chg="mod">
          <ac:chgData name="Ngô Minh" userId="fa0f6e18dfc2d288" providerId="LiveId" clId="{3B0EA731-D140-47A7-8DB8-F7E1FB2A3BE8}" dt="2024-09-21T10:07:37.841" v="65" actId="1076"/>
          <ac:spMkLst>
            <pc:docMk/>
            <pc:sldMk cId="0" sldId="257"/>
            <ac:spMk id="2" creationId="{00000000-0000-0000-0000-000000000000}"/>
          </ac:spMkLst>
        </pc:spChg>
        <pc:spChg chg="mod">
          <ac:chgData name="Ngô Minh" userId="fa0f6e18dfc2d288" providerId="LiveId" clId="{3B0EA731-D140-47A7-8DB8-F7E1FB2A3BE8}" dt="2024-09-23T13:52:25.732" v="937" actId="20577"/>
          <ac:spMkLst>
            <pc:docMk/>
            <pc:sldMk cId="0" sldId="257"/>
            <ac:spMk id="5" creationId="{00000000-0000-0000-0000-000000000000}"/>
          </ac:spMkLst>
        </pc:spChg>
        <pc:spChg chg="add mod">
          <ac:chgData name="Ngô Minh" userId="fa0f6e18dfc2d288" providerId="LiveId" clId="{3B0EA731-D140-47A7-8DB8-F7E1FB2A3BE8}" dt="2024-09-21T10:08:24.263" v="74" actId="1076"/>
          <ac:spMkLst>
            <pc:docMk/>
            <pc:sldMk cId="0" sldId="257"/>
            <ac:spMk id="6" creationId="{E630F0D6-6192-1A02-3D0F-D6AE1660CA3C}"/>
          </ac:spMkLst>
        </pc:spChg>
        <pc:spChg chg="add mod">
          <ac:chgData name="Ngô Minh" userId="fa0f6e18dfc2d288" providerId="LiveId" clId="{3B0EA731-D140-47A7-8DB8-F7E1FB2A3BE8}" dt="2024-09-21T12:55:39.521" v="612" actId="1076"/>
          <ac:spMkLst>
            <pc:docMk/>
            <pc:sldMk cId="0" sldId="257"/>
            <ac:spMk id="7" creationId="{DBF0BAB3-23ED-9DAD-69BD-9CAC4C9B65E0}"/>
          </ac:spMkLst>
        </pc:spChg>
        <pc:spChg chg="add del mod">
          <ac:chgData name="Ngô Minh" userId="fa0f6e18dfc2d288" providerId="LiveId" clId="{3B0EA731-D140-47A7-8DB8-F7E1FB2A3BE8}" dt="2024-09-21T10:08:56.849" v="79"/>
          <ac:spMkLst>
            <pc:docMk/>
            <pc:sldMk cId="0" sldId="257"/>
            <ac:spMk id="10" creationId="{BC061459-6B9A-DF97-574A-07D32199FF9B}"/>
          </ac:spMkLst>
        </pc:spChg>
        <pc:spChg chg="add mod">
          <ac:chgData name="Ngô Minh" userId="fa0f6e18dfc2d288" providerId="LiveId" clId="{3B0EA731-D140-47A7-8DB8-F7E1FB2A3BE8}" dt="2024-09-21T12:55:51.293" v="617" actId="1076"/>
          <ac:spMkLst>
            <pc:docMk/>
            <pc:sldMk cId="0" sldId="257"/>
            <ac:spMk id="10" creationId="{F3B04BDE-31ED-8681-AD0E-7B5DAB2A065A}"/>
          </ac:spMkLst>
        </pc:spChg>
        <pc:spChg chg="add mod">
          <ac:chgData name="Ngô Minh" userId="fa0f6e18dfc2d288" providerId="LiveId" clId="{3B0EA731-D140-47A7-8DB8-F7E1FB2A3BE8}" dt="2024-09-21T12:56:05.610" v="622" actId="1076"/>
          <ac:spMkLst>
            <pc:docMk/>
            <pc:sldMk cId="0" sldId="257"/>
            <ac:spMk id="11" creationId="{8CE77F90-51A4-45E0-DA9F-8108464E9A1A}"/>
          </ac:spMkLst>
        </pc:spChg>
        <pc:spChg chg="add mod">
          <ac:chgData name="Ngô Minh" userId="fa0f6e18dfc2d288" providerId="LiveId" clId="{3B0EA731-D140-47A7-8DB8-F7E1FB2A3BE8}" dt="2024-09-21T12:55:46.299" v="615" actId="571"/>
          <ac:spMkLst>
            <pc:docMk/>
            <pc:sldMk cId="0" sldId="257"/>
            <ac:spMk id="12" creationId="{F3548F8B-56A8-F31E-A36F-503E08FE15EE}"/>
          </ac:spMkLst>
        </pc:spChg>
        <pc:spChg chg="add mod">
          <ac:chgData name="Ngô Minh" userId="fa0f6e18dfc2d288" providerId="LiveId" clId="{3B0EA731-D140-47A7-8DB8-F7E1FB2A3BE8}" dt="2024-09-21T12:58:23.280" v="653" actId="1076"/>
          <ac:spMkLst>
            <pc:docMk/>
            <pc:sldMk cId="0" sldId="257"/>
            <ac:spMk id="13" creationId="{EC867718-D8B2-FA5C-3270-5A80B28D49D4}"/>
          </ac:spMkLst>
        </pc:spChg>
        <pc:spChg chg="add mod">
          <ac:chgData name="Ngô Minh" userId="fa0f6e18dfc2d288" providerId="LiveId" clId="{3B0EA731-D140-47A7-8DB8-F7E1FB2A3BE8}" dt="2024-09-21T12:58:26.641" v="655" actId="1076"/>
          <ac:spMkLst>
            <pc:docMk/>
            <pc:sldMk cId="0" sldId="257"/>
            <ac:spMk id="14" creationId="{93556F18-18D2-0D9B-CBA6-F51937111A91}"/>
          </ac:spMkLst>
        </pc:spChg>
        <pc:spChg chg="add mod">
          <ac:chgData name="Ngô Minh" userId="fa0f6e18dfc2d288" providerId="LiveId" clId="{3B0EA731-D140-47A7-8DB8-F7E1FB2A3BE8}" dt="2024-09-21T12:58:32.046" v="656" actId="571"/>
          <ac:spMkLst>
            <pc:docMk/>
            <pc:sldMk cId="0" sldId="257"/>
            <ac:spMk id="15" creationId="{FC1D985E-C550-6293-5E42-E33CE84A61DA}"/>
          </ac:spMkLst>
        </pc:spChg>
        <pc:spChg chg="add mod">
          <ac:chgData name="Ngô Minh" userId="fa0f6e18dfc2d288" providerId="LiveId" clId="{3B0EA731-D140-47A7-8DB8-F7E1FB2A3BE8}" dt="2024-09-21T13:06:29.019" v="759" actId="1076"/>
          <ac:spMkLst>
            <pc:docMk/>
            <pc:sldMk cId="0" sldId="257"/>
            <ac:spMk id="16" creationId="{4BBFBB66-F9ED-2E05-D862-E2AF5079FA8D}"/>
          </ac:spMkLst>
        </pc:spChg>
        <pc:spChg chg="add mod">
          <ac:chgData name="Ngô Minh" userId="fa0f6e18dfc2d288" providerId="LiveId" clId="{3B0EA731-D140-47A7-8DB8-F7E1FB2A3BE8}" dt="2024-09-21T13:06:42.450" v="762" actId="1076"/>
          <ac:spMkLst>
            <pc:docMk/>
            <pc:sldMk cId="0" sldId="257"/>
            <ac:spMk id="17" creationId="{E8ED99EE-E183-3FB5-FF0B-11735F81B0F6}"/>
          </ac:spMkLst>
        </pc:spChg>
        <pc:grpChg chg="add mod">
          <ac:chgData name="Ngô Minh" userId="fa0f6e18dfc2d288" providerId="LiveId" clId="{3B0EA731-D140-47A7-8DB8-F7E1FB2A3BE8}" dt="2024-09-21T12:38:37.546" v="528" actId="14100"/>
          <ac:grpSpMkLst>
            <pc:docMk/>
            <pc:sldMk cId="0" sldId="257"/>
            <ac:grpSpMk id="9" creationId="{E5424F3D-903C-E28A-F0CF-39807D53B062}"/>
          </ac:grpSpMkLst>
        </pc:grpChg>
        <pc:picChg chg="add mod">
          <ac:chgData name="Ngô Minh" userId="fa0f6e18dfc2d288" providerId="LiveId" clId="{3B0EA731-D140-47A7-8DB8-F7E1FB2A3BE8}" dt="2024-09-21T10:08:25.384" v="75" actId="1076"/>
          <ac:picMkLst>
            <pc:docMk/>
            <pc:sldMk cId="0" sldId="257"/>
            <ac:picMk id="8" creationId="{3D65C19E-B990-C631-9AD9-5C16B37385F4}"/>
          </ac:picMkLst>
        </pc:picChg>
        <pc:picChg chg="add del mod">
          <ac:chgData name="Ngô Minh" userId="fa0f6e18dfc2d288" providerId="LiveId" clId="{3B0EA731-D140-47A7-8DB8-F7E1FB2A3BE8}" dt="2024-09-21T13:35:18.661" v="793" actId="478"/>
          <ac:picMkLst>
            <pc:docMk/>
            <pc:sldMk cId="0" sldId="257"/>
            <ac:picMk id="18" creationId="{6FBB591A-0357-DC2D-2DA4-123A5889A77A}"/>
          </ac:picMkLst>
        </pc:picChg>
        <pc:picChg chg="add del mod">
          <ac:chgData name="Ngô Minh" userId="fa0f6e18dfc2d288" providerId="LiveId" clId="{3B0EA731-D140-47A7-8DB8-F7E1FB2A3BE8}" dt="2024-09-21T13:38:03.329" v="821" actId="478"/>
          <ac:picMkLst>
            <pc:docMk/>
            <pc:sldMk cId="0" sldId="257"/>
            <ac:picMk id="19" creationId="{0289F168-2C9B-D366-7781-A4CAB3C199D4}"/>
          </ac:picMkLst>
        </pc:picChg>
        <pc:picChg chg="add mod">
          <ac:chgData name="Ngô Minh" userId="fa0f6e18dfc2d288" providerId="LiveId" clId="{3B0EA731-D140-47A7-8DB8-F7E1FB2A3BE8}" dt="2024-09-21T13:52:55.594" v="863" actId="14100"/>
          <ac:picMkLst>
            <pc:docMk/>
            <pc:sldMk cId="0" sldId="257"/>
            <ac:picMk id="20" creationId="{BBC9FA59-192E-FCCC-9E2E-C7A5ED254DAC}"/>
          </ac:picMkLst>
        </pc:picChg>
      </pc:sldChg>
      <pc:sldChg chg="addSp delSp modSp mod modTransition modAnim">
        <pc:chgData name="Ngô Minh" userId="fa0f6e18dfc2d288" providerId="LiveId" clId="{3B0EA731-D140-47A7-8DB8-F7E1FB2A3BE8}" dt="2024-09-23T13:52:33.757" v="939" actId="20577"/>
        <pc:sldMkLst>
          <pc:docMk/>
          <pc:sldMk cId="0" sldId="258"/>
        </pc:sldMkLst>
        <pc:spChg chg="mod">
          <ac:chgData name="Ngô Minh" userId="fa0f6e18dfc2d288" providerId="LiveId" clId="{3B0EA731-D140-47A7-8DB8-F7E1FB2A3BE8}" dt="2024-09-23T13:47:13.390" v="880" actId="20577"/>
          <ac:spMkLst>
            <pc:docMk/>
            <pc:sldMk cId="0" sldId="258"/>
            <ac:spMk id="2" creationId="{00000000-0000-0000-0000-000000000000}"/>
          </ac:spMkLst>
        </pc:spChg>
        <pc:spChg chg="del">
          <ac:chgData name="Ngô Minh" userId="fa0f6e18dfc2d288" providerId="LiveId" clId="{3B0EA731-D140-47A7-8DB8-F7E1FB2A3BE8}" dt="2024-09-21T09:50:22.028" v="0" actId="478"/>
          <ac:spMkLst>
            <pc:docMk/>
            <pc:sldMk cId="0" sldId="258"/>
            <ac:spMk id="3" creationId="{00000000-0000-0000-0000-000000000000}"/>
          </ac:spMkLst>
        </pc:spChg>
        <pc:spChg chg="add mod">
          <ac:chgData name="Ngô Minh" userId="fa0f6e18dfc2d288" providerId="LiveId" clId="{3B0EA731-D140-47A7-8DB8-F7E1FB2A3BE8}" dt="2024-09-21T12:58:46.843" v="658" actId="1076"/>
          <ac:spMkLst>
            <pc:docMk/>
            <pc:sldMk cId="0" sldId="258"/>
            <ac:spMk id="3" creationId="{268C6817-E265-0E9C-DFE6-796F09DA934C}"/>
          </ac:spMkLst>
        </pc:spChg>
        <pc:spChg chg="mod">
          <ac:chgData name="Ngô Minh" userId="fa0f6e18dfc2d288" providerId="LiveId" clId="{3B0EA731-D140-47A7-8DB8-F7E1FB2A3BE8}" dt="2024-09-21T09:52:00.415" v="24" actId="14100"/>
          <ac:spMkLst>
            <pc:docMk/>
            <pc:sldMk cId="0" sldId="258"/>
            <ac:spMk id="4" creationId="{00000000-0000-0000-0000-000000000000}"/>
          </ac:spMkLst>
        </pc:spChg>
        <pc:spChg chg="mod">
          <ac:chgData name="Ngô Minh" userId="fa0f6e18dfc2d288" providerId="LiveId" clId="{3B0EA731-D140-47A7-8DB8-F7E1FB2A3BE8}" dt="2024-09-23T13:52:33.757" v="939" actId="20577"/>
          <ac:spMkLst>
            <pc:docMk/>
            <pc:sldMk cId="0" sldId="258"/>
            <ac:spMk id="5" creationId="{00000000-0000-0000-0000-000000000000}"/>
          </ac:spMkLst>
        </pc:spChg>
        <pc:spChg chg="del mod">
          <ac:chgData name="Ngô Minh" userId="fa0f6e18dfc2d288" providerId="LiveId" clId="{3B0EA731-D140-47A7-8DB8-F7E1FB2A3BE8}" dt="2024-09-23T13:46:50.212" v="879" actId="478"/>
          <ac:spMkLst>
            <pc:docMk/>
            <pc:sldMk cId="0" sldId="258"/>
            <ac:spMk id="6" creationId="{00000000-0000-0000-0000-000000000000}"/>
          </ac:spMkLst>
        </pc:spChg>
        <pc:spChg chg="add mod">
          <ac:chgData name="Ngô Minh" userId="fa0f6e18dfc2d288" providerId="LiveId" clId="{3B0EA731-D140-47A7-8DB8-F7E1FB2A3BE8}" dt="2024-09-21T12:58:58.279" v="659" actId="571"/>
          <ac:spMkLst>
            <pc:docMk/>
            <pc:sldMk cId="0" sldId="258"/>
            <ac:spMk id="7" creationId="{4762D90F-80E6-DDB7-C42B-C0196C7A2604}"/>
          </ac:spMkLst>
        </pc:spChg>
        <pc:spChg chg="add mod">
          <ac:chgData name="Ngô Minh" userId="fa0f6e18dfc2d288" providerId="LiveId" clId="{3B0EA731-D140-47A7-8DB8-F7E1FB2A3BE8}" dt="2024-09-21T12:59:03.594" v="660" actId="571"/>
          <ac:spMkLst>
            <pc:docMk/>
            <pc:sldMk cId="0" sldId="258"/>
            <ac:spMk id="8" creationId="{9B1C7736-A2B9-4EFD-1653-7A6B59847EF4}"/>
          </ac:spMkLst>
        </pc:spChg>
        <pc:spChg chg="add mod">
          <ac:chgData name="Ngô Minh" userId="fa0f6e18dfc2d288" providerId="LiveId" clId="{3B0EA731-D140-47A7-8DB8-F7E1FB2A3BE8}" dt="2024-09-21T12:59:12.371" v="662" actId="1076"/>
          <ac:spMkLst>
            <pc:docMk/>
            <pc:sldMk cId="0" sldId="258"/>
            <ac:spMk id="9" creationId="{105D72A1-C7C4-730D-6389-18C939FB939E}"/>
          </ac:spMkLst>
        </pc:spChg>
        <pc:spChg chg="add mod">
          <ac:chgData name="Ngô Minh" userId="fa0f6e18dfc2d288" providerId="LiveId" clId="{3B0EA731-D140-47A7-8DB8-F7E1FB2A3BE8}" dt="2024-09-21T12:59:35.003" v="666" actId="1076"/>
          <ac:spMkLst>
            <pc:docMk/>
            <pc:sldMk cId="0" sldId="258"/>
            <ac:spMk id="10" creationId="{03B05CC2-36C0-833F-C4C7-F56C17335033}"/>
          </ac:spMkLst>
        </pc:spChg>
        <pc:picChg chg="add mod">
          <ac:chgData name="Ngô Minh" userId="fa0f6e18dfc2d288" providerId="LiveId" clId="{3B0EA731-D140-47A7-8DB8-F7E1FB2A3BE8}" dt="2024-09-21T13:33:39.611" v="784" actId="14100"/>
          <ac:picMkLst>
            <pc:docMk/>
            <pc:sldMk cId="0" sldId="258"/>
            <ac:picMk id="11" creationId="{3A3284C3-3A9B-CBA8-4CB3-C8FC301E279B}"/>
          </ac:picMkLst>
        </pc:picChg>
      </pc:sldChg>
      <pc:sldChg chg="addSp delSp modSp mod modTransition">
        <pc:chgData name="Ngô Minh" userId="fa0f6e18dfc2d288" providerId="LiveId" clId="{3B0EA731-D140-47A7-8DB8-F7E1FB2A3BE8}" dt="2024-09-23T13:54:28.912" v="940" actId="478"/>
        <pc:sldMkLst>
          <pc:docMk/>
          <pc:sldMk cId="0" sldId="259"/>
        </pc:sldMkLst>
        <pc:spChg chg="mod">
          <ac:chgData name="Ngô Minh" userId="fa0f6e18dfc2d288" providerId="LiveId" clId="{3B0EA731-D140-47A7-8DB8-F7E1FB2A3BE8}" dt="2024-09-21T10:10:06.998" v="87" actId="1076"/>
          <ac:spMkLst>
            <pc:docMk/>
            <pc:sldMk cId="0" sldId="259"/>
            <ac:spMk id="3" creationId="{00000000-0000-0000-0000-000000000000}"/>
          </ac:spMkLst>
        </pc:spChg>
        <pc:spChg chg="mod">
          <ac:chgData name="Ngô Minh" userId="fa0f6e18dfc2d288" providerId="LiveId" clId="{3B0EA731-D140-47A7-8DB8-F7E1FB2A3BE8}" dt="2024-09-21T13:09:01.006" v="776" actId="1076"/>
          <ac:spMkLst>
            <pc:docMk/>
            <pc:sldMk cId="0" sldId="259"/>
            <ac:spMk id="4" creationId="{00000000-0000-0000-0000-000000000000}"/>
          </ac:spMkLst>
        </pc:spChg>
        <pc:spChg chg="mod">
          <ac:chgData name="Ngô Minh" userId="fa0f6e18dfc2d288" providerId="LiveId" clId="{3B0EA731-D140-47A7-8DB8-F7E1FB2A3BE8}" dt="2024-09-21T10:43:17.324" v="343" actId="1076"/>
          <ac:spMkLst>
            <pc:docMk/>
            <pc:sldMk cId="0" sldId="259"/>
            <ac:spMk id="6" creationId="{00000000-0000-0000-0000-000000000000}"/>
          </ac:spMkLst>
        </pc:spChg>
        <pc:spChg chg="add mod">
          <ac:chgData name="Ngô Minh" userId="fa0f6e18dfc2d288" providerId="LiveId" clId="{3B0EA731-D140-47A7-8DB8-F7E1FB2A3BE8}" dt="2024-09-21T13:09:04.685" v="777" actId="1076"/>
          <ac:spMkLst>
            <pc:docMk/>
            <pc:sldMk cId="0" sldId="259"/>
            <ac:spMk id="7" creationId="{93B8F2DD-7F06-4B36-F11B-AAC493A985D7}"/>
          </ac:spMkLst>
        </pc:spChg>
        <pc:spChg chg="add mod">
          <ac:chgData name="Ngô Minh" userId="fa0f6e18dfc2d288" providerId="LiveId" clId="{3B0EA731-D140-47A7-8DB8-F7E1FB2A3BE8}" dt="2024-09-21T10:11:00.359" v="93" actId="1076"/>
          <ac:spMkLst>
            <pc:docMk/>
            <pc:sldMk cId="0" sldId="259"/>
            <ac:spMk id="8" creationId="{4ABE9348-7861-A73C-451D-D6EE48B7DE0A}"/>
          </ac:spMkLst>
        </pc:spChg>
        <pc:spChg chg="add mod">
          <ac:chgData name="Ngô Minh" userId="fa0f6e18dfc2d288" providerId="LiveId" clId="{3B0EA731-D140-47A7-8DB8-F7E1FB2A3BE8}" dt="2024-09-21T12:54:54.033" v="600" actId="1076"/>
          <ac:spMkLst>
            <pc:docMk/>
            <pc:sldMk cId="0" sldId="259"/>
            <ac:spMk id="9" creationId="{CE1EDB0D-88B6-ED79-930C-CFAF0DC6669B}"/>
          </ac:spMkLst>
        </pc:spChg>
        <pc:spChg chg="add mod">
          <ac:chgData name="Ngô Minh" userId="fa0f6e18dfc2d288" providerId="LiveId" clId="{3B0EA731-D140-47A7-8DB8-F7E1FB2A3BE8}" dt="2024-09-21T12:54:55.960" v="601" actId="571"/>
          <ac:spMkLst>
            <pc:docMk/>
            <pc:sldMk cId="0" sldId="259"/>
            <ac:spMk id="10" creationId="{8C6024C6-06A9-1899-8101-087837022B0C}"/>
          </ac:spMkLst>
        </pc:spChg>
        <pc:spChg chg="add mod">
          <ac:chgData name="Ngô Minh" userId="fa0f6e18dfc2d288" providerId="LiveId" clId="{3B0EA731-D140-47A7-8DB8-F7E1FB2A3BE8}" dt="2024-09-21T13:08:55.955" v="775" actId="1076"/>
          <ac:spMkLst>
            <pc:docMk/>
            <pc:sldMk cId="0" sldId="259"/>
            <ac:spMk id="11" creationId="{DC52A370-6DD5-01A2-B2B1-07DCD10833B1}"/>
          </ac:spMkLst>
        </pc:spChg>
        <pc:spChg chg="add mod">
          <ac:chgData name="Ngô Minh" userId="fa0f6e18dfc2d288" providerId="LiveId" clId="{3B0EA731-D140-47A7-8DB8-F7E1FB2A3BE8}" dt="2024-09-21T12:55:19.112" v="608" actId="571"/>
          <ac:spMkLst>
            <pc:docMk/>
            <pc:sldMk cId="0" sldId="259"/>
            <ac:spMk id="12" creationId="{8E087E1C-AFEE-7CD1-450A-1EEBFE71AA8F}"/>
          </ac:spMkLst>
        </pc:spChg>
        <pc:spChg chg="del">
          <ac:chgData name="Ngô Minh" userId="fa0f6e18dfc2d288" providerId="LiveId" clId="{3B0EA731-D140-47A7-8DB8-F7E1FB2A3BE8}" dt="2024-09-23T13:54:28.912" v="940" actId="478"/>
          <ac:spMkLst>
            <pc:docMk/>
            <pc:sldMk cId="0" sldId="259"/>
            <ac:spMk id="13" creationId="{847B0B77-063E-C7C0-24B3-EE8847BA306A}"/>
          </ac:spMkLst>
        </pc:spChg>
        <pc:spChg chg="add del mod">
          <ac:chgData name="Ngô Minh" userId="fa0f6e18dfc2d288" providerId="LiveId" clId="{3B0EA731-D140-47A7-8DB8-F7E1FB2A3BE8}" dt="2024-09-21T12:59:43.269" v="668" actId="478"/>
          <ac:spMkLst>
            <pc:docMk/>
            <pc:sldMk cId="0" sldId="259"/>
            <ac:spMk id="13" creationId="{AEA7C500-B6C6-B74B-7864-4916514C3865}"/>
          </ac:spMkLst>
        </pc:spChg>
        <pc:spChg chg="add mod">
          <ac:chgData name="Ngô Minh" userId="fa0f6e18dfc2d288" providerId="LiveId" clId="{3B0EA731-D140-47A7-8DB8-F7E1FB2A3BE8}" dt="2024-09-21T12:59:55.897" v="672" actId="1076"/>
          <ac:spMkLst>
            <pc:docMk/>
            <pc:sldMk cId="0" sldId="259"/>
            <ac:spMk id="14" creationId="{C69B2788-256C-BB5A-2DD7-8151ADDE7AA6}"/>
          </ac:spMkLst>
        </pc:spChg>
        <pc:spChg chg="add mod">
          <ac:chgData name="Ngô Minh" userId="fa0f6e18dfc2d288" providerId="LiveId" clId="{3B0EA731-D140-47A7-8DB8-F7E1FB2A3BE8}" dt="2024-09-21T13:00:04.690" v="674" actId="571"/>
          <ac:spMkLst>
            <pc:docMk/>
            <pc:sldMk cId="0" sldId="259"/>
            <ac:spMk id="15" creationId="{1177AA7D-3EF5-AA78-9C95-2A0B746E3A0E}"/>
          </ac:spMkLst>
        </pc:spChg>
        <pc:spChg chg="add mod">
          <ac:chgData name="Ngô Minh" userId="fa0f6e18dfc2d288" providerId="LiveId" clId="{3B0EA731-D140-47A7-8DB8-F7E1FB2A3BE8}" dt="2024-09-21T13:00:04.690" v="674" actId="571"/>
          <ac:spMkLst>
            <pc:docMk/>
            <pc:sldMk cId="0" sldId="259"/>
            <ac:spMk id="16" creationId="{3D175FD7-2509-4673-8A25-65FED6E57525}"/>
          </ac:spMkLst>
        </pc:spChg>
        <pc:spChg chg="add mod">
          <ac:chgData name="Ngô Minh" userId="fa0f6e18dfc2d288" providerId="LiveId" clId="{3B0EA731-D140-47A7-8DB8-F7E1FB2A3BE8}" dt="2024-09-21T13:00:12.168" v="675" actId="571"/>
          <ac:spMkLst>
            <pc:docMk/>
            <pc:sldMk cId="0" sldId="259"/>
            <ac:spMk id="17" creationId="{2637B671-5107-B569-5806-B59BCB5DE8CB}"/>
          </ac:spMkLst>
        </pc:spChg>
        <pc:spChg chg="add mod">
          <ac:chgData name="Ngô Minh" userId="fa0f6e18dfc2d288" providerId="LiveId" clId="{3B0EA731-D140-47A7-8DB8-F7E1FB2A3BE8}" dt="2024-09-21T13:05:56.602" v="753" actId="14100"/>
          <ac:spMkLst>
            <pc:docMk/>
            <pc:sldMk cId="0" sldId="259"/>
            <ac:spMk id="18" creationId="{3F434CDD-48D4-06CB-EB7B-001C71CDB95A}"/>
          </ac:spMkLst>
        </pc:spChg>
        <pc:spChg chg="add mod">
          <ac:chgData name="Ngô Minh" userId="fa0f6e18dfc2d288" providerId="LiveId" clId="{3B0EA731-D140-47A7-8DB8-F7E1FB2A3BE8}" dt="2024-09-21T13:06:10.825" v="756" actId="1076"/>
          <ac:spMkLst>
            <pc:docMk/>
            <pc:sldMk cId="0" sldId="259"/>
            <ac:spMk id="19" creationId="{4DAE413A-06D1-CCDD-DBBF-F8F468410797}"/>
          </ac:spMkLst>
        </pc:spChg>
        <pc:picChg chg="add del mod">
          <ac:chgData name="Ngô Minh" userId="fa0f6e18dfc2d288" providerId="LiveId" clId="{3B0EA731-D140-47A7-8DB8-F7E1FB2A3BE8}" dt="2024-09-21T10:46:24.086" v="365" actId="478"/>
          <ac:picMkLst>
            <pc:docMk/>
            <pc:sldMk cId="0" sldId="259"/>
            <ac:picMk id="9" creationId="{597956B1-9A38-03C2-B5EE-71297594404D}"/>
          </ac:picMkLst>
        </pc:picChg>
      </pc:sldChg>
      <pc:sldChg chg="addSp delSp modSp mod modTransition delAnim modAnim">
        <pc:chgData name="Ngô Minh" userId="fa0f6e18dfc2d288" providerId="LiveId" clId="{3B0EA731-D140-47A7-8DB8-F7E1FB2A3BE8}" dt="2024-09-23T12:05:23.383" v="870" actId="1076"/>
        <pc:sldMkLst>
          <pc:docMk/>
          <pc:sldMk cId="0" sldId="260"/>
        </pc:sldMkLst>
        <pc:spChg chg="mod">
          <ac:chgData name="Ngô Minh" userId="fa0f6e18dfc2d288" providerId="LiveId" clId="{3B0EA731-D140-47A7-8DB8-F7E1FB2A3BE8}" dt="2024-09-21T12:53:21.641" v="578" actId="1076"/>
          <ac:spMkLst>
            <pc:docMk/>
            <pc:sldMk cId="0" sldId="260"/>
            <ac:spMk id="2" creationId="{00000000-0000-0000-0000-000000000000}"/>
          </ac:spMkLst>
        </pc:spChg>
        <pc:spChg chg="mod">
          <ac:chgData name="Ngô Minh" userId="fa0f6e18dfc2d288" providerId="LiveId" clId="{3B0EA731-D140-47A7-8DB8-F7E1FB2A3BE8}" dt="2024-09-21T10:47:30.013" v="381" actId="14100"/>
          <ac:spMkLst>
            <pc:docMk/>
            <pc:sldMk cId="0" sldId="260"/>
            <ac:spMk id="3" creationId="{00000000-0000-0000-0000-000000000000}"/>
          </ac:spMkLst>
        </pc:spChg>
        <pc:spChg chg="del">
          <ac:chgData name="Ngô Minh" userId="fa0f6e18dfc2d288" providerId="LiveId" clId="{3B0EA731-D140-47A7-8DB8-F7E1FB2A3BE8}" dt="2024-09-21T10:46:43.930" v="370" actId="478"/>
          <ac:spMkLst>
            <pc:docMk/>
            <pc:sldMk cId="0" sldId="260"/>
            <ac:spMk id="4" creationId="{00000000-0000-0000-0000-000000000000}"/>
          </ac:spMkLst>
        </pc:spChg>
        <pc:spChg chg="add mod">
          <ac:chgData name="Ngô Minh" userId="fa0f6e18dfc2d288" providerId="LiveId" clId="{3B0EA731-D140-47A7-8DB8-F7E1FB2A3BE8}" dt="2024-09-21T13:36:06.716" v="803" actId="1076"/>
          <ac:spMkLst>
            <pc:docMk/>
            <pc:sldMk cId="0" sldId="260"/>
            <ac:spMk id="4" creationId="{0CC40CE3-DC64-8E4F-FE9E-C1484587370E}"/>
          </ac:spMkLst>
        </pc:spChg>
        <pc:spChg chg="mod">
          <ac:chgData name="Ngô Minh" userId="fa0f6e18dfc2d288" providerId="LiveId" clId="{3B0EA731-D140-47A7-8DB8-F7E1FB2A3BE8}" dt="2024-09-21T10:47:02.808" v="373" actId="1076"/>
          <ac:spMkLst>
            <pc:docMk/>
            <pc:sldMk cId="0" sldId="260"/>
            <ac:spMk id="5" creationId="{00000000-0000-0000-0000-000000000000}"/>
          </ac:spMkLst>
        </pc:spChg>
        <pc:spChg chg="mod">
          <ac:chgData name="Ngô Minh" userId="fa0f6e18dfc2d288" providerId="LiveId" clId="{3B0EA731-D140-47A7-8DB8-F7E1FB2A3BE8}" dt="2024-09-21T10:13:52.238" v="120" actId="1076"/>
          <ac:spMkLst>
            <pc:docMk/>
            <pc:sldMk cId="0" sldId="260"/>
            <ac:spMk id="6" creationId="{00000000-0000-0000-0000-000000000000}"/>
          </ac:spMkLst>
        </pc:spChg>
        <pc:spChg chg="add mod">
          <ac:chgData name="Ngô Minh" userId="fa0f6e18dfc2d288" providerId="LiveId" clId="{3B0EA731-D140-47A7-8DB8-F7E1FB2A3BE8}" dt="2024-09-21T13:05:27.851" v="746" actId="14100"/>
          <ac:spMkLst>
            <pc:docMk/>
            <pc:sldMk cId="0" sldId="260"/>
            <ac:spMk id="7" creationId="{54B1D372-36CF-3F21-C068-9F3CC670A388}"/>
          </ac:spMkLst>
        </pc:spChg>
        <pc:spChg chg="add del mod">
          <ac:chgData name="Ngô Minh" userId="fa0f6e18dfc2d288" providerId="LiveId" clId="{3B0EA731-D140-47A7-8DB8-F7E1FB2A3BE8}" dt="2024-09-21T10:13:44.248" v="118" actId="478"/>
          <ac:spMkLst>
            <pc:docMk/>
            <pc:sldMk cId="0" sldId="260"/>
            <ac:spMk id="7" creationId="{CE9692BD-70AE-6A26-AD04-2F925F917B60}"/>
          </ac:spMkLst>
        </pc:spChg>
        <pc:spChg chg="add mod">
          <ac:chgData name="Ngô Minh" userId="fa0f6e18dfc2d288" providerId="LiveId" clId="{3B0EA731-D140-47A7-8DB8-F7E1FB2A3BE8}" dt="2024-09-21T12:53:04.385" v="574" actId="1076"/>
          <ac:spMkLst>
            <pc:docMk/>
            <pc:sldMk cId="0" sldId="260"/>
            <ac:spMk id="9" creationId="{F0C5C607-92F0-1AE7-646B-7C2140D9F266}"/>
          </ac:spMkLst>
        </pc:spChg>
        <pc:spChg chg="add mod">
          <ac:chgData name="Ngô Minh" userId="fa0f6e18dfc2d288" providerId="LiveId" clId="{3B0EA731-D140-47A7-8DB8-F7E1FB2A3BE8}" dt="2024-09-21T12:52:26.598" v="565" actId="571"/>
          <ac:spMkLst>
            <pc:docMk/>
            <pc:sldMk cId="0" sldId="260"/>
            <ac:spMk id="10" creationId="{B59DF671-CAEF-53A3-C057-A611D74E3B07}"/>
          </ac:spMkLst>
        </pc:spChg>
        <pc:spChg chg="add mod">
          <ac:chgData name="Ngô Minh" userId="fa0f6e18dfc2d288" providerId="LiveId" clId="{3B0EA731-D140-47A7-8DB8-F7E1FB2A3BE8}" dt="2024-09-21T12:52:39.313" v="567" actId="1076"/>
          <ac:spMkLst>
            <pc:docMk/>
            <pc:sldMk cId="0" sldId="260"/>
            <ac:spMk id="11" creationId="{ABBD5905-4C22-530C-4D88-FE2AE85B6840}"/>
          </ac:spMkLst>
        </pc:spChg>
        <pc:spChg chg="add mod">
          <ac:chgData name="Ngô Minh" userId="fa0f6e18dfc2d288" providerId="LiveId" clId="{3B0EA731-D140-47A7-8DB8-F7E1FB2A3BE8}" dt="2024-09-21T12:53:06.468" v="575" actId="1076"/>
          <ac:spMkLst>
            <pc:docMk/>
            <pc:sldMk cId="0" sldId="260"/>
            <ac:spMk id="12" creationId="{75833C13-B5FF-9A88-0EEB-294B72C741A3}"/>
          </ac:spMkLst>
        </pc:spChg>
        <pc:spChg chg="add mod">
          <ac:chgData name="Ngô Minh" userId="fa0f6e18dfc2d288" providerId="LiveId" clId="{3B0EA731-D140-47A7-8DB8-F7E1FB2A3BE8}" dt="2024-09-21T12:53:26.744" v="579" actId="1076"/>
          <ac:spMkLst>
            <pc:docMk/>
            <pc:sldMk cId="0" sldId="260"/>
            <ac:spMk id="13" creationId="{631BC56A-95DD-137D-9C85-16758C6BA0F2}"/>
          </ac:spMkLst>
        </pc:spChg>
        <pc:spChg chg="add mod">
          <ac:chgData name="Ngô Minh" userId="fa0f6e18dfc2d288" providerId="LiveId" clId="{3B0EA731-D140-47A7-8DB8-F7E1FB2A3BE8}" dt="2024-09-21T13:35:59.450" v="799" actId="1076"/>
          <ac:spMkLst>
            <pc:docMk/>
            <pc:sldMk cId="0" sldId="260"/>
            <ac:spMk id="14" creationId="{6974A251-54BC-CA01-8D6A-090E726D43E7}"/>
          </ac:spMkLst>
        </pc:spChg>
        <pc:spChg chg="add mod">
          <ac:chgData name="Ngô Minh" userId="fa0f6e18dfc2d288" providerId="LiveId" clId="{3B0EA731-D140-47A7-8DB8-F7E1FB2A3BE8}" dt="2024-09-21T13:05:12.603" v="741" actId="14100"/>
          <ac:spMkLst>
            <pc:docMk/>
            <pc:sldMk cId="0" sldId="260"/>
            <ac:spMk id="15" creationId="{92100E9B-8E12-0626-13CF-622D89C509AB}"/>
          </ac:spMkLst>
        </pc:spChg>
        <pc:spChg chg="add mod">
          <ac:chgData name="Ngô Minh" userId="fa0f6e18dfc2d288" providerId="LiveId" clId="{3B0EA731-D140-47A7-8DB8-F7E1FB2A3BE8}" dt="2024-09-21T13:05:31.190" v="747" actId="14100"/>
          <ac:spMkLst>
            <pc:docMk/>
            <pc:sldMk cId="0" sldId="260"/>
            <ac:spMk id="16" creationId="{7C2180FA-1DBC-5C74-B4EB-9C7B4235C779}"/>
          </ac:spMkLst>
        </pc:spChg>
        <pc:spChg chg="add mod">
          <ac:chgData name="Ngô Minh" userId="fa0f6e18dfc2d288" providerId="LiveId" clId="{3B0EA731-D140-47A7-8DB8-F7E1FB2A3BE8}" dt="2024-09-21T13:05:45.893" v="751" actId="1076"/>
          <ac:spMkLst>
            <pc:docMk/>
            <pc:sldMk cId="0" sldId="260"/>
            <ac:spMk id="17" creationId="{5A90EB08-5E4C-96AF-50EC-965AEB747E5B}"/>
          </ac:spMkLst>
        </pc:spChg>
        <pc:spChg chg="mod">
          <ac:chgData name="Ngô Minh" userId="fa0f6e18dfc2d288" providerId="LiveId" clId="{3B0EA731-D140-47A7-8DB8-F7E1FB2A3BE8}" dt="2024-09-21T13:32:25.052" v="778"/>
          <ac:spMkLst>
            <pc:docMk/>
            <pc:sldMk cId="0" sldId="260"/>
            <ac:spMk id="19" creationId="{FF63C030-93F5-4713-4099-2874FF64BADC}"/>
          </ac:spMkLst>
        </pc:spChg>
        <pc:grpChg chg="add mod">
          <ac:chgData name="Ngô Minh" userId="fa0f6e18dfc2d288" providerId="LiveId" clId="{3B0EA731-D140-47A7-8DB8-F7E1FB2A3BE8}" dt="2024-09-21T13:36:10.469" v="804" actId="14100"/>
          <ac:grpSpMkLst>
            <pc:docMk/>
            <pc:sldMk cId="0" sldId="260"/>
            <ac:grpSpMk id="18" creationId="{D6203900-77B0-58FD-B82F-7EF2AFFD656D}"/>
          </ac:grpSpMkLst>
        </pc:grpChg>
        <pc:picChg chg="add mod">
          <ac:chgData name="Ngô Minh" userId="fa0f6e18dfc2d288" providerId="LiveId" clId="{3B0EA731-D140-47A7-8DB8-F7E1FB2A3BE8}" dt="2024-09-21T12:53:35.676" v="580" actId="1076"/>
          <ac:picMkLst>
            <pc:docMk/>
            <pc:sldMk cId="0" sldId="260"/>
            <ac:picMk id="8" creationId="{293C5193-D0D0-EAD1-9270-F3D98E48CB81}"/>
          </ac:picMkLst>
        </pc:picChg>
        <pc:picChg chg="mod">
          <ac:chgData name="Ngô Minh" userId="fa0f6e18dfc2d288" providerId="LiveId" clId="{3B0EA731-D140-47A7-8DB8-F7E1FB2A3BE8}" dt="2024-09-21T13:32:25.052" v="778"/>
          <ac:picMkLst>
            <pc:docMk/>
            <pc:sldMk cId="0" sldId="260"/>
            <ac:picMk id="20" creationId="{14A55A0C-9DD8-CD37-4196-D12F5C20465B}"/>
          </ac:picMkLst>
        </pc:picChg>
        <pc:picChg chg="add del mod">
          <ac:chgData name="Ngô Minh" userId="fa0f6e18dfc2d288" providerId="LiveId" clId="{3B0EA731-D140-47A7-8DB8-F7E1FB2A3BE8}" dt="2024-09-23T12:04:55.575" v="865" actId="478"/>
          <ac:picMkLst>
            <pc:docMk/>
            <pc:sldMk cId="0" sldId="260"/>
            <ac:picMk id="21" creationId="{DC3ED4A2-E7F5-C106-F32A-EA5F27500D80}"/>
          </ac:picMkLst>
        </pc:picChg>
        <pc:picChg chg="add mod">
          <ac:chgData name="Ngô Minh" userId="fa0f6e18dfc2d288" providerId="LiveId" clId="{3B0EA731-D140-47A7-8DB8-F7E1FB2A3BE8}" dt="2024-09-23T12:05:23.383" v="870" actId="1076"/>
          <ac:picMkLst>
            <pc:docMk/>
            <pc:sldMk cId="0" sldId="260"/>
            <ac:picMk id="22" creationId="{AEC9FB20-E043-9511-6983-A24D96B7C55E}"/>
          </ac:picMkLst>
        </pc:picChg>
      </pc:sldChg>
      <pc:sldChg chg="addSp delSp modSp del mod modClrScheme chgLayout">
        <pc:chgData name="Ngô Minh" userId="fa0f6e18dfc2d288" providerId="LiveId" clId="{3B0EA731-D140-47A7-8DB8-F7E1FB2A3BE8}" dt="2024-09-21T10:42:52.609" v="342" actId="47"/>
        <pc:sldMkLst>
          <pc:docMk/>
          <pc:sldMk cId="0" sldId="261"/>
        </pc:sldMkLst>
        <pc:spChg chg="mod">
          <ac:chgData name="Ngô Minh" userId="fa0f6e18dfc2d288" providerId="LiveId" clId="{3B0EA731-D140-47A7-8DB8-F7E1FB2A3BE8}" dt="2024-09-21T10:22:53.240" v="187" actId="21"/>
          <ac:spMkLst>
            <pc:docMk/>
            <pc:sldMk cId="0" sldId="261"/>
            <ac:spMk id="3" creationId="{00000000-0000-0000-0000-000000000000}"/>
          </ac:spMkLst>
        </pc:spChg>
        <pc:spChg chg="mod">
          <ac:chgData name="Ngô Minh" userId="fa0f6e18dfc2d288" providerId="LiveId" clId="{3B0EA731-D140-47A7-8DB8-F7E1FB2A3BE8}" dt="2024-09-21T10:15:20.756" v="133" actId="1076"/>
          <ac:spMkLst>
            <pc:docMk/>
            <pc:sldMk cId="0" sldId="261"/>
            <ac:spMk id="4" creationId="{00000000-0000-0000-0000-000000000000}"/>
          </ac:spMkLst>
        </pc:spChg>
        <pc:spChg chg="add del mod ord">
          <ac:chgData name="Ngô Minh" userId="fa0f6e18dfc2d288" providerId="LiveId" clId="{3B0EA731-D140-47A7-8DB8-F7E1FB2A3BE8}" dt="2024-09-21T10:16:19.174" v="138" actId="478"/>
          <ac:spMkLst>
            <pc:docMk/>
            <pc:sldMk cId="0" sldId="261"/>
            <ac:spMk id="5" creationId="{EC158B5C-53AE-3D57-0438-083141D6B079}"/>
          </ac:spMkLst>
        </pc:spChg>
        <pc:spChg chg="add del mod ord">
          <ac:chgData name="Ngô Minh" userId="fa0f6e18dfc2d288" providerId="LiveId" clId="{3B0EA731-D140-47A7-8DB8-F7E1FB2A3BE8}" dt="2024-09-21T10:16:21.213" v="139" actId="478"/>
          <ac:spMkLst>
            <pc:docMk/>
            <pc:sldMk cId="0" sldId="261"/>
            <ac:spMk id="6" creationId="{6037969D-3EFE-31A3-3732-E33058A188E5}"/>
          </ac:spMkLst>
        </pc:spChg>
        <pc:spChg chg="add del mod ord">
          <ac:chgData name="Ngô Minh" userId="fa0f6e18dfc2d288" providerId="LiveId" clId="{3B0EA731-D140-47A7-8DB8-F7E1FB2A3BE8}" dt="2024-09-21T10:16:59.787" v="143" actId="931"/>
          <ac:spMkLst>
            <pc:docMk/>
            <pc:sldMk cId="0" sldId="261"/>
            <ac:spMk id="7" creationId="{0F3F7085-07B9-8BBB-22CA-4DE2219A239E}"/>
          </ac:spMkLst>
        </pc:spChg>
        <pc:spChg chg="add del mod ord">
          <ac:chgData name="Ngô Minh" userId="fa0f6e18dfc2d288" providerId="LiveId" clId="{3B0EA731-D140-47A7-8DB8-F7E1FB2A3BE8}" dt="2024-09-21T10:16:14.180" v="137" actId="478"/>
          <ac:spMkLst>
            <pc:docMk/>
            <pc:sldMk cId="0" sldId="261"/>
            <ac:spMk id="8" creationId="{1AEA64DB-2445-2461-F48D-CA0F8267D21B}"/>
          </ac:spMkLst>
        </pc:spChg>
        <pc:spChg chg="add del mod ord">
          <ac:chgData name="Ngô Minh" userId="fa0f6e18dfc2d288" providerId="LiveId" clId="{3B0EA731-D140-47A7-8DB8-F7E1FB2A3BE8}" dt="2024-09-21T10:17:09.215" v="144" actId="931"/>
          <ac:spMkLst>
            <pc:docMk/>
            <pc:sldMk cId="0" sldId="261"/>
            <ac:spMk id="9" creationId="{CCF455E4-1020-0EFD-CB41-2763ADA95B76}"/>
          </ac:spMkLst>
        </pc:spChg>
        <pc:spChg chg="add mod">
          <ac:chgData name="Ngô Minh" userId="fa0f6e18dfc2d288" providerId="LiveId" clId="{3B0EA731-D140-47A7-8DB8-F7E1FB2A3BE8}" dt="2024-09-21T10:16:35.488" v="141" actId="571"/>
          <ac:spMkLst>
            <pc:docMk/>
            <pc:sldMk cId="0" sldId="261"/>
            <ac:spMk id="10" creationId="{88372EE0-FBCE-4241-7D4A-4B6695AF8841}"/>
          </ac:spMkLst>
        </pc:spChg>
        <pc:spChg chg="add mod">
          <ac:chgData name="Ngô Minh" userId="fa0f6e18dfc2d288" providerId="LiveId" clId="{3B0EA731-D140-47A7-8DB8-F7E1FB2A3BE8}" dt="2024-09-21T10:16:44.959" v="142" actId="571"/>
          <ac:spMkLst>
            <pc:docMk/>
            <pc:sldMk cId="0" sldId="261"/>
            <ac:spMk id="11" creationId="{02A092D0-39C3-1EC0-89AF-41A892CB0E8C}"/>
          </ac:spMkLst>
        </pc:spChg>
        <pc:spChg chg="add del mod ord">
          <ac:chgData name="Ngô Minh" userId="fa0f6e18dfc2d288" providerId="LiveId" clId="{3B0EA731-D140-47A7-8DB8-F7E1FB2A3BE8}" dt="2024-09-21T10:17:57.730" v="155" actId="700"/>
          <ac:spMkLst>
            <pc:docMk/>
            <pc:sldMk cId="0" sldId="261"/>
            <ac:spMk id="18" creationId="{9F8368EB-F4E6-0DD0-7110-AF4B1481B514}"/>
          </ac:spMkLst>
        </pc:spChg>
        <pc:spChg chg="add del mod ord">
          <ac:chgData name="Ngô Minh" userId="fa0f6e18dfc2d288" providerId="LiveId" clId="{3B0EA731-D140-47A7-8DB8-F7E1FB2A3BE8}" dt="2024-09-21T10:17:57.730" v="155" actId="700"/>
          <ac:spMkLst>
            <pc:docMk/>
            <pc:sldMk cId="0" sldId="261"/>
            <ac:spMk id="19" creationId="{15389B07-8D88-EFD2-2D5F-EFA61A2D5E7A}"/>
          </ac:spMkLst>
        </pc:spChg>
        <pc:spChg chg="add mod">
          <ac:chgData name="Ngô Minh" userId="fa0f6e18dfc2d288" providerId="LiveId" clId="{3B0EA731-D140-47A7-8DB8-F7E1FB2A3BE8}" dt="2024-09-21T10:25:07.177" v="274" actId="20577"/>
          <ac:spMkLst>
            <pc:docMk/>
            <pc:sldMk cId="0" sldId="261"/>
            <ac:spMk id="23" creationId="{D37EC134-5FA8-039D-0548-0320F77DB1AF}"/>
          </ac:spMkLst>
        </pc:spChg>
        <pc:spChg chg="add mod">
          <ac:chgData name="Ngô Minh" userId="fa0f6e18dfc2d288" providerId="LiveId" clId="{3B0EA731-D140-47A7-8DB8-F7E1FB2A3BE8}" dt="2024-09-21T10:26:07.722" v="285" actId="21"/>
          <ac:spMkLst>
            <pc:docMk/>
            <pc:sldMk cId="0" sldId="261"/>
            <ac:spMk id="25" creationId="{75F02543-76AF-ABCA-5912-1F985712FB23}"/>
          </ac:spMkLst>
        </pc:spChg>
        <pc:spChg chg="add mod">
          <ac:chgData name="Ngô Minh" userId="fa0f6e18dfc2d288" providerId="LiveId" clId="{3B0EA731-D140-47A7-8DB8-F7E1FB2A3BE8}" dt="2024-09-21T10:26:18.915" v="289" actId="21"/>
          <ac:spMkLst>
            <pc:docMk/>
            <pc:sldMk cId="0" sldId="261"/>
            <ac:spMk id="27" creationId="{970EE794-437C-5F59-7602-D3179C3C9734}"/>
          </ac:spMkLst>
        </pc:spChg>
        <pc:picChg chg="add del mod ord">
          <ac:chgData name="Ngô Minh" userId="fa0f6e18dfc2d288" providerId="LiveId" clId="{3B0EA731-D140-47A7-8DB8-F7E1FB2A3BE8}" dt="2024-09-21T10:26:07.722" v="285" actId="21"/>
          <ac:picMkLst>
            <pc:docMk/>
            <pc:sldMk cId="0" sldId="261"/>
            <ac:picMk id="13" creationId="{FEFD41FD-3EC2-500C-7913-2DD0DD50334A}"/>
          </ac:picMkLst>
        </pc:picChg>
        <pc:picChg chg="add del mod ord">
          <ac:chgData name="Ngô Minh" userId="fa0f6e18dfc2d288" providerId="LiveId" clId="{3B0EA731-D140-47A7-8DB8-F7E1FB2A3BE8}" dt="2024-09-21T10:26:18.915" v="289" actId="21"/>
          <ac:picMkLst>
            <pc:docMk/>
            <pc:sldMk cId="0" sldId="261"/>
            <ac:picMk id="15" creationId="{611FF242-C22A-8430-82FC-0DB158270130}"/>
          </ac:picMkLst>
        </pc:picChg>
        <pc:picChg chg="add del mod">
          <ac:chgData name="Ngô Minh" userId="fa0f6e18dfc2d288" providerId="LiveId" clId="{3B0EA731-D140-47A7-8DB8-F7E1FB2A3BE8}" dt="2024-09-21T10:17:14.776" v="146" actId="478"/>
          <ac:picMkLst>
            <pc:docMk/>
            <pc:sldMk cId="0" sldId="261"/>
            <ac:picMk id="16" creationId="{3EFDA1BA-9E49-C403-D26D-AC4AC6AAA783}"/>
          </ac:picMkLst>
        </pc:picChg>
        <pc:picChg chg="add del mod">
          <ac:chgData name="Ngô Minh" userId="fa0f6e18dfc2d288" providerId="LiveId" clId="{3B0EA731-D140-47A7-8DB8-F7E1FB2A3BE8}" dt="2024-09-21T10:17:34.153" v="148" actId="478"/>
          <ac:picMkLst>
            <pc:docMk/>
            <pc:sldMk cId="0" sldId="261"/>
            <ac:picMk id="17" creationId="{D62D8D1C-F682-9FC0-2B26-51754DF0C0B8}"/>
          </ac:picMkLst>
        </pc:picChg>
        <pc:picChg chg="add del mod">
          <ac:chgData name="Ngô Minh" userId="fa0f6e18dfc2d288" providerId="LiveId" clId="{3B0EA731-D140-47A7-8DB8-F7E1FB2A3BE8}" dt="2024-09-21T10:18:43.505" v="162" actId="478"/>
          <ac:picMkLst>
            <pc:docMk/>
            <pc:sldMk cId="0" sldId="261"/>
            <ac:picMk id="20" creationId="{A83A7B57-A4E9-DC12-C40D-24642A7FDDA8}"/>
          </ac:picMkLst>
        </pc:picChg>
        <pc:picChg chg="add del mod">
          <ac:chgData name="Ngô Minh" userId="fa0f6e18dfc2d288" providerId="LiveId" clId="{3B0EA731-D140-47A7-8DB8-F7E1FB2A3BE8}" dt="2024-09-21T10:27:42.433" v="306" actId="21"/>
          <ac:picMkLst>
            <pc:docMk/>
            <pc:sldMk cId="0" sldId="261"/>
            <ac:picMk id="22" creationId="{C05EF7CB-8B69-40F6-8848-98CF108B263A}"/>
          </ac:picMkLst>
        </pc:picChg>
      </pc:sldChg>
      <pc:sldChg chg="addSp delSp modSp mod modTransition delAnim modAnim">
        <pc:chgData name="Ngô Minh" userId="fa0f6e18dfc2d288" providerId="LiveId" clId="{3B0EA731-D140-47A7-8DB8-F7E1FB2A3BE8}" dt="2024-09-23T13:52:02.631" v="935" actId="1076"/>
        <pc:sldMkLst>
          <pc:docMk/>
          <pc:sldMk cId="0" sldId="262"/>
        </pc:sldMkLst>
        <pc:spChg chg="mod">
          <ac:chgData name="Ngô Minh" userId="fa0f6e18dfc2d288" providerId="LiveId" clId="{3B0EA731-D140-47A7-8DB8-F7E1FB2A3BE8}" dt="2024-09-21T10:55:48.553" v="451" actId="1076"/>
          <ac:spMkLst>
            <pc:docMk/>
            <pc:sldMk cId="0" sldId="262"/>
            <ac:spMk id="2" creationId="{00000000-0000-0000-0000-000000000000}"/>
          </ac:spMkLst>
        </pc:spChg>
        <pc:spChg chg="del mod ord">
          <ac:chgData name="Ngô Minh" userId="fa0f6e18dfc2d288" providerId="LiveId" clId="{3B0EA731-D140-47A7-8DB8-F7E1FB2A3BE8}" dt="2024-09-23T13:51:36.200" v="930" actId="478"/>
          <ac:spMkLst>
            <pc:docMk/>
            <pc:sldMk cId="0" sldId="262"/>
            <ac:spMk id="3" creationId="{00000000-0000-0000-0000-000000000000}"/>
          </ac:spMkLst>
        </pc:spChg>
        <pc:spChg chg="mod">
          <ac:chgData name="Ngô Minh" userId="fa0f6e18dfc2d288" providerId="LiveId" clId="{3B0EA731-D140-47A7-8DB8-F7E1FB2A3BE8}" dt="2024-09-23T13:51:50.802" v="933" actId="1076"/>
          <ac:spMkLst>
            <pc:docMk/>
            <pc:sldMk cId="0" sldId="262"/>
            <ac:spMk id="4" creationId="{00000000-0000-0000-0000-000000000000}"/>
          </ac:spMkLst>
        </pc:spChg>
        <pc:spChg chg="mod">
          <ac:chgData name="Ngô Minh" userId="fa0f6e18dfc2d288" providerId="LiveId" clId="{3B0EA731-D140-47A7-8DB8-F7E1FB2A3BE8}" dt="2024-09-21T10:43:45.451" v="347"/>
          <ac:spMkLst>
            <pc:docMk/>
            <pc:sldMk cId="0" sldId="262"/>
            <ac:spMk id="6" creationId="{948495CA-6A93-709B-B597-86ECB54E4D40}"/>
          </ac:spMkLst>
        </pc:spChg>
        <pc:spChg chg="mod">
          <ac:chgData name="Ngô Minh" userId="fa0f6e18dfc2d288" providerId="LiveId" clId="{3B0EA731-D140-47A7-8DB8-F7E1FB2A3BE8}" dt="2024-09-21T10:43:55.097" v="350" actId="571"/>
          <ac:spMkLst>
            <pc:docMk/>
            <pc:sldMk cId="0" sldId="262"/>
            <ac:spMk id="9" creationId="{63F68299-030D-D9BD-2E49-7747CDE016EA}"/>
          </ac:spMkLst>
        </pc:spChg>
        <pc:spChg chg="add mod">
          <ac:chgData name="Ngô Minh" userId="fa0f6e18dfc2d288" providerId="LiveId" clId="{3B0EA731-D140-47A7-8DB8-F7E1FB2A3BE8}" dt="2024-09-21T10:57:29.227" v="473" actId="1076"/>
          <ac:spMkLst>
            <pc:docMk/>
            <pc:sldMk cId="0" sldId="262"/>
            <ac:spMk id="11" creationId="{ED84B8C0-1012-99D0-A586-E721ED30BA84}"/>
          </ac:spMkLst>
        </pc:spChg>
        <pc:spChg chg="add mod">
          <ac:chgData name="Ngô Minh" userId="fa0f6e18dfc2d288" providerId="LiveId" clId="{3B0EA731-D140-47A7-8DB8-F7E1FB2A3BE8}" dt="2024-09-21T10:51:50.766" v="416" actId="1076"/>
          <ac:spMkLst>
            <pc:docMk/>
            <pc:sldMk cId="0" sldId="262"/>
            <ac:spMk id="12" creationId="{AF6BCF5B-2DD9-E6A1-F4E9-DFEE584BC57D}"/>
          </ac:spMkLst>
        </pc:spChg>
        <pc:spChg chg="add mod">
          <ac:chgData name="Ngô Minh" userId="fa0f6e18dfc2d288" providerId="LiveId" clId="{3B0EA731-D140-47A7-8DB8-F7E1FB2A3BE8}" dt="2024-09-21T10:57:14.569" v="471" actId="14100"/>
          <ac:spMkLst>
            <pc:docMk/>
            <pc:sldMk cId="0" sldId="262"/>
            <ac:spMk id="13" creationId="{4FE67589-3B18-D877-7933-C2A64DFB8D38}"/>
          </ac:spMkLst>
        </pc:spChg>
        <pc:spChg chg="add mod">
          <ac:chgData name="Ngô Minh" userId="fa0f6e18dfc2d288" providerId="LiveId" clId="{3B0EA731-D140-47A7-8DB8-F7E1FB2A3BE8}" dt="2024-09-21T13:42:48.764" v="838"/>
          <ac:spMkLst>
            <pc:docMk/>
            <pc:sldMk cId="0" sldId="262"/>
            <ac:spMk id="14" creationId="{28B28110-D007-8B46-F5BB-E2087DFBBC99}"/>
          </ac:spMkLst>
        </pc:spChg>
        <pc:spChg chg="add mod">
          <ac:chgData name="Ngô Minh" userId="fa0f6e18dfc2d288" providerId="LiveId" clId="{3B0EA731-D140-47A7-8DB8-F7E1FB2A3BE8}" dt="2024-09-21T10:53:57.431" v="435" actId="1076"/>
          <ac:spMkLst>
            <pc:docMk/>
            <pc:sldMk cId="0" sldId="262"/>
            <ac:spMk id="15" creationId="{EDACA3C0-1984-BCBC-E389-0127540A354C}"/>
          </ac:spMkLst>
        </pc:spChg>
        <pc:spChg chg="add mod">
          <ac:chgData name="Ngô Minh" userId="fa0f6e18dfc2d288" providerId="LiveId" clId="{3B0EA731-D140-47A7-8DB8-F7E1FB2A3BE8}" dt="2024-09-21T10:54:32.289" v="439" actId="1076"/>
          <ac:spMkLst>
            <pc:docMk/>
            <pc:sldMk cId="0" sldId="262"/>
            <ac:spMk id="16" creationId="{8C87E941-EA73-A304-7E26-C276416EC912}"/>
          </ac:spMkLst>
        </pc:spChg>
        <pc:spChg chg="add del mod">
          <ac:chgData name="Ngô Minh" userId="fa0f6e18dfc2d288" providerId="LiveId" clId="{3B0EA731-D140-47A7-8DB8-F7E1FB2A3BE8}" dt="2024-09-21T10:54:40.153" v="441" actId="478"/>
          <ac:spMkLst>
            <pc:docMk/>
            <pc:sldMk cId="0" sldId="262"/>
            <ac:spMk id="17" creationId="{42223627-F313-F50C-BEC7-FCF299A827AD}"/>
          </ac:spMkLst>
        </pc:spChg>
        <pc:spChg chg="add mod">
          <ac:chgData name="Ngô Minh" userId="fa0f6e18dfc2d288" providerId="LiveId" clId="{3B0EA731-D140-47A7-8DB8-F7E1FB2A3BE8}" dt="2024-09-21T12:54:39.225" v="596" actId="1076"/>
          <ac:spMkLst>
            <pc:docMk/>
            <pc:sldMk cId="0" sldId="262"/>
            <ac:spMk id="17" creationId="{7310EB91-93D0-D3FD-D76E-44BA2816AF44}"/>
          </ac:spMkLst>
        </pc:spChg>
        <pc:spChg chg="add del mod">
          <ac:chgData name="Ngô Minh" userId="fa0f6e18dfc2d288" providerId="LiveId" clId="{3B0EA731-D140-47A7-8DB8-F7E1FB2A3BE8}" dt="2024-09-21T10:54:40.153" v="441" actId="478"/>
          <ac:spMkLst>
            <pc:docMk/>
            <pc:sldMk cId="0" sldId="262"/>
            <ac:spMk id="18" creationId="{D30DCD24-BA96-2B72-2010-725426C7BC10}"/>
          </ac:spMkLst>
        </pc:spChg>
        <pc:spChg chg="add mod">
          <ac:chgData name="Ngô Minh" userId="fa0f6e18dfc2d288" providerId="LiveId" clId="{3B0EA731-D140-47A7-8DB8-F7E1FB2A3BE8}" dt="2024-09-21T12:54:32.408" v="593" actId="14100"/>
          <ac:spMkLst>
            <pc:docMk/>
            <pc:sldMk cId="0" sldId="262"/>
            <ac:spMk id="18" creationId="{E6C370D8-C723-5516-7728-8CF8C3F92A97}"/>
          </ac:spMkLst>
        </pc:spChg>
        <pc:spChg chg="add mod ord">
          <ac:chgData name="Ngô Minh" userId="fa0f6e18dfc2d288" providerId="LiveId" clId="{3B0EA731-D140-47A7-8DB8-F7E1FB2A3BE8}" dt="2024-09-21T10:56:55.135" v="467" actId="1076"/>
          <ac:spMkLst>
            <pc:docMk/>
            <pc:sldMk cId="0" sldId="262"/>
            <ac:spMk id="19" creationId="{66BC5A48-EB9A-61C3-E9B3-3DFCA0DA38E5}"/>
          </ac:spMkLst>
        </pc:spChg>
        <pc:spChg chg="add mod ord">
          <ac:chgData name="Ngô Minh" userId="fa0f6e18dfc2d288" providerId="LiveId" clId="{3B0EA731-D140-47A7-8DB8-F7E1FB2A3BE8}" dt="2024-09-21T10:56:42.703" v="464" actId="1076"/>
          <ac:spMkLst>
            <pc:docMk/>
            <pc:sldMk cId="0" sldId="262"/>
            <ac:spMk id="20" creationId="{25C5495A-9394-8033-7B20-168209BF87DA}"/>
          </ac:spMkLst>
        </pc:spChg>
        <pc:spChg chg="add mod">
          <ac:chgData name="Ngô Minh" userId="fa0f6e18dfc2d288" providerId="LiveId" clId="{3B0EA731-D140-47A7-8DB8-F7E1FB2A3BE8}" dt="2024-09-21T12:54:44.664" v="598" actId="1076"/>
          <ac:spMkLst>
            <pc:docMk/>
            <pc:sldMk cId="0" sldId="262"/>
            <ac:spMk id="21" creationId="{EC9A85F2-F881-5F76-6C54-F163A0A6D053}"/>
          </ac:spMkLst>
        </pc:spChg>
        <pc:spChg chg="add mod">
          <ac:chgData name="Ngô Minh" userId="fa0f6e18dfc2d288" providerId="LiveId" clId="{3B0EA731-D140-47A7-8DB8-F7E1FB2A3BE8}" dt="2024-09-21T13:01:50.646" v="694" actId="20577"/>
          <ac:spMkLst>
            <pc:docMk/>
            <pc:sldMk cId="0" sldId="262"/>
            <ac:spMk id="22" creationId="{CF398B63-4833-8BE6-0BA8-BF8C6254E8BD}"/>
          </ac:spMkLst>
        </pc:spChg>
        <pc:spChg chg="add mod">
          <ac:chgData name="Ngô Minh" userId="fa0f6e18dfc2d288" providerId="LiveId" clId="{3B0EA731-D140-47A7-8DB8-F7E1FB2A3BE8}" dt="2024-09-21T13:01:52.771" v="695" actId="571"/>
          <ac:spMkLst>
            <pc:docMk/>
            <pc:sldMk cId="0" sldId="262"/>
            <ac:spMk id="23" creationId="{306C3C1F-D376-8D5A-531A-20AFD283EB3C}"/>
          </ac:spMkLst>
        </pc:spChg>
        <pc:spChg chg="add mod">
          <ac:chgData name="Ngô Minh" userId="fa0f6e18dfc2d288" providerId="LiveId" clId="{3B0EA731-D140-47A7-8DB8-F7E1FB2A3BE8}" dt="2024-09-21T13:02:02.717" v="698" actId="14100"/>
          <ac:spMkLst>
            <pc:docMk/>
            <pc:sldMk cId="0" sldId="262"/>
            <ac:spMk id="24" creationId="{E88B1EEB-8CC8-C415-6AF1-6ED6700D6BDF}"/>
          </ac:spMkLst>
        </pc:spChg>
        <pc:spChg chg="add mod">
          <ac:chgData name="Ngô Minh" userId="fa0f6e18dfc2d288" providerId="LiveId" clId="{3B0EA731-D140-47A7-8DB8-F7E1FB2A3BE8}" dt="2024-09-21T13:04:21.270" v="731" actId="14100"/>
          <ac:spMkLst>
            <pc:docMk/>
            <pc:sldMk cId="0" sldId="262"/>
            <ac:spMk id="25" creationId="{D5A75579-0D57-C495-F161-C9EAA0D27956}"/>
          </ac:spMkLst>
        </pc:spChg>
        <pc:spChg chg="add mod">
          <ac:chgData name="Ngô Minh" userId="fa0f6e18dfc2d288" providerId="LiveId" clId="{3B0EA731-D140-47A7-8DB8-F7E1FB2A3BE8}" dt="2024-09-21T13:04:31.655" v="733" actId="14100"/>
          <ac:spMkLst>
            <pc:docMk/>
            <pc:sldMk cId="0" sldId="262"/>
            <ac:spMk id="26" creationId="{EAED5E98-2B8F-59E9-BB33-A90954FD729D}"/>
          </ac:spMkLst>
        </pc:spChg>
        <pc:grpChg chg="add del mod">
          <ac:chgData name="Ngô Minh" userId="fa0f6e18dfc2d288" providerId="LiveId" clId="{3B0EA731-D140-47A7-8DB8-F7E1FB2A3BE8}" dt="2024-09-23T13:51:39.041" v="931" actId="478"/>
          <ac:grpSpMkLst>
            <pc:docMk/>
            <pc:sldMk cId="0" sldId="262"/>
            <ac:grpSpMk id="5" creationId="{866C701B-A344-46F0-D7D3-FAF6C1F46F61}"/>
          </ac:grpSpMkLst>
        </pc:grpChg>
        <pc:grpChg chg="add mod">
          <ac:chgData name="Ngô Minh" userId="fa0f6e18dfc2d288" providerId="LiveId" clId="{3B0EA731-D140-47A7-8DB8-F7E1FB2A3BE8}" dt="2024-09-23T13:51:56.549" v="934" actId="1076"/>
          <ac:grpSpMkLst>
            <pc:docMk/>
            <pc:sldMk cId="0" sldId="262"/>
            <ac:grpSpMk id="8" creationId="{AEF04644-8208-B2A8-0987-728A6C68507E}"/>
          </ac:grpSpMkLst>
        </pc:grpChg>
        <pc:picChg chg="mod">
          <ac:chgData name="Ngô Minh" userId="fa0f6e18dfc2d288" providerId="LiveId" clId="{3B0EA731-D140-47A7-8DB8-F7E1FB2A3BE8}" dt="2024-09-21T10:43:45.451" v="347"/>
          <ac:picMkLst>
            <pc:docMk/>
            <pc:sldMk cId="0" sldId="262"/>
            <ac:picMk id="7" creationId="{ADCADD1C-F77A-5962-C298-A64A521F9227}"/>
          </ac:picMkLst>
        </pc:picChg>
        <pc:picChg chg="mod">
          <ac:chgData name="Ngô Minh" userId="fa0f6e18dfc2d288" providerId="LiveId" clId="{3B0EA731-D140-47A7-8DB8-F7E1FB2A3BE8}" dt="2024-09-21T10:43:55.097" v="350" actId="571"/>
          <ac:picMkLst>
            <pc:docMk/>
            <pc:sldMk cId="0" sldId="262"/>
            <ac:picMk id="10" creationId="{B96A0576-20E9-B669-1A72-5C3CD717EC9E}"/>
          </ac:picMkLst>
        </pc:picChg>
        <pc:picChg chg="add mod">
          <ac:chgData name="Ngô Minh" userId="fa0f6e18dfc2d288" providerId="LiveId" clId="{3B0EA731-D140-47A7-8DB8-F7E1FB2A3BE8}" dt="2024-09-23T13:52:02.631" v="935" actId="1076"/>
          <ac:picMkLst>
            <pc:docMk/>
            <pc:sldMk cId="0" sldId="262"/>
            <ac:picMk id="27" creationId="{5186C21A-0408-F2FD-54FC-AA838884F766}"/>
          </ac:picMkLst>
        </pc:picChg>
        <pc:picChg chg="add del mod">
          <ac:chgData name="Ngô Minh" userId="fa0f6e18dfc2d288" providerId="LiveId" clId="{3B0EA731-D140-47A7-8DB8-F7E1FB2A3BE8}" dt="2024-09-23T13:51:41.308" v="932" actId="478"/>
          <ac:picMkLst>
            <pc:docMk/>
            <pc:sldMk cId="0" sldId="262"/>
            <ac:picMk id="28" creationId="{EE4BD01F-7A49-87B3-5A43-FDB3FE935461}"/>
          </ac:picMkLst>
        </pc:picChg>
      </pc:sldChg>
      <pc:sldChg chg="addSp delSp modSp mod modTransition">
        <pc:chgData name="Ngô Minh" userId="fa0f6e18dfc2d288" providerId="LiveId" clId="{3B0EA731-D140-47A7-8DB8-F7E1FB2A3BE8}" dt="2024-09-21T13:04:11.572" v="729" actId="1076"/>
        <pc:sldMkLst>
          <pc:docMk/>
          <pc:sldMk cId="0" sldId="263"/>
        </pc:sldMkLst>
        <pc:spChg chg="add del mod">
          <ac:chgData name="Ngô Minh" userId="fa0f6e18dfc2d288" providerId="LiveId" clId="{3B0EA731-D140-47A7-8DB8-F7E1FB2A3BE8}" dt="2024-09-21T13:04:07.389" v="727" actId="1076"/>
          <ac:spMkLst>
            <pc:docMk/>
            <pc:sldMk cId="0" sldId="263"/>
            <ac:spMk id="2" creationId="{00000000-0000-0000-0000-000000000000}"/>
          </ac:spMkLst>
        </pc:spChg>
        <pc:spChg chg="mod">
          <ac:chgData name="Ngô Minh" userId="fa0f6e18dfc2d288" providerId="LiveId" clId="{3B0EA731-D140-47A7-8DB8-F7E1FB2A3BE8}" dt="2024-09-21T10:59:00.798" v="485" actId="1076"/>
          <ac:spMkLst>
            <pc:docMk/>
            <pc:sldMk cId="0" sldId="263"/>
            <ac:spMk id="3" creationId="{00000000-0000-0000-0000-000000000000}"/>
          </ac:spMkLst>
        </pc:spChg>
        <pc:spChg chg="mod">
          <ac:chgData name="Ngô Minh" userId="fa0f6e18dfc2d288" providerId="LiveId" clId="{3B0EA731-D140-47A7-8DB8-F7E1FB2A3BE8}" dt="2024-09-21T11:01:30.856" v="501" actId="14100"/>
          <ac:spMkLst>
            <pc:docMk/>
            <pc:sldMk cId="0" sldId="263"/>
            <ac:spMk id="4" creationId="{00000000-0000-0000-0000-000000000000}"/>
          </ac:spMkLst>
        </pc:spChg>
        <pc:spChg chg="add del mod">
          <ac:chgData name="Ngô Minh" userId="fa0f6e18dfc2d288" providerId="LiveId" clId="{3B0EA731-D140-47A7-8DB8-F7E1FB2A3BE8}" dt="2024-09-21T11:02:58.397" v="516" actId="478"/>
          <ac:spMkLst>
            <pc:docMk/>
            <pc:sldMk cId="0" sldId="263"/>
            <ac:spMk id="5" creationId="{00000000-0000-0000-0000-000000000000}"/>
          </ac:spMkLst>
        </pc:spChg>
        <pc:spChg chg="add mod">
          <ac:chgData name="Ngô Minh" userId="fa0f6e18dfc2d288" providerId="LiveId" clId="{3B0EA731-D140-47A7-8DB8-F7E1FB2A3BE8}" dt="2024-09-21T13:03:39.330" v="720" actId="14100"/>
          <ac:spMkLst>
            <pc:docMk/>
            <pc:sldMk cId="0" sldId="263"/>
            <ac:spMk id="5" creationId="{17313507-CD86-F327-9629-732A68883C0E}"/>
          </ac:spMkLst>
        </pc:spChg>
        <pc:spChg chg="add del mod">
          <ac:chgData name="Ngô Minh" userId="fa0f6e18dfc2d288" providerId="LiveId" clId="{3B0EA731-D140-47A7-8DB8-F7E1FB2A3BE8}" dt="2024-09-21T10:59:07.186" v="486" actId="478"/>
          <ac:spMkLst>
            <pc:docMk/>
            <pc:sldMk cId="0" sldId="263"/>
            <ac:spMk id="7" creationId="{03417D65-CBC0-334A-8071-F82D1A4652D1}"/>
          </ac:spMkLst>
        </pc:spChg>
        <pc:spChg chg="add mod">
          <ac:chgData name="Ngô Minh" userId="fa0f6e18dfc2d288" providerId="LiveId" clId="{3B0EA731-D140-47A7-8DB8-F7E1FB2A3BE8}" dt="2024-09-21T13:02:16.389" v="701" actId="571"/>
          <ac:spMkLst>
            <pc:docMk/>
            <pc:sldMk cId="0" sldId="263"/>
            <ac:spMk id="7" creationId="{B4DA985B-81FB-FA3E-1385-BA36FBF47EBE}"/>
          </ac:spMkLst>
        </pc:spChg>
        <pc:spChg chg="add mod">
          <ac:chgData name="Ngô Minh" userId="fa0f6e18dfc2d288" providerId="LiveId" clId="{3B0EA731-D140-47A7-8DB8-F7E1FB2A3BE8}" dt="2024-09-21T10:59:36.088" v="488" actId="1076"/>
          <ac:spMkLst>
            <pc:docMk/>
            <pc:sldMk cId="0" sldId="263"/>
            <ac:spMk id="8" creationId="{0732304F-F65F-B03A-6361-6C42BBE54C95}"/>
          </ac:spMkLst>
        </pc:spChg>
        <pc:spChg chg="add mod">
          <ac:chgData name="Ngô Minh" userId="fa0f6e18dfc2d288" providerId="LiveId" clId="{3B0EA731-D140-47A7-8DB8-F7E1FB2A3BE8}" dt="2024-09-21T10:59:44.080" v="489"/>
          <ac:spMkLst>
            <pc:docMk/>
            <pc:sldMk cId="0" sldId="263"/>
            <ac:spMk id="9" creationId="{D90A9F1C-7937-FD01-2E32-203D9AEAAD5E}"/>
          </ac:spMkLst>
        </pc:spChg>
        <pc:spChg chg="add mod">
          <ac:chgData name="Ngô Minh" userId="fa0f6e18dfc2d288" providerId="LiveId" clId="{3B0EA731-D140-47A7-8DB8-F7E1FB2A3BE8}" dt="2024-09-21T11:00:16.430" v="495" actId="1076"/>
          <ac:spMkLst>
            <pc:docMk/>
            <pc:sldMk cId="0" sldId="263"/>
            <ac:spMk id="10" creationId="{1FF10213-ED95-D788-1F18-88FFD949EFAA}"/>
          </ac:spMkLst>
        </pc:spChg>
        <pc:spChg chg="add del mod">
          <ac:chgData name="Ngô Minh" userId="fa0f6e18dfc2d288" providerId="LiveId" clId="{3B0EA731-D140-47A7-8DB8-F7E1FB2A3BE8}" dt="2024-09-21T11:01:40.624" v="502" actId="478"/>
          <ac:spMkLst>
            <pc:docMk/>
            <pc:sldMk cId="0" sldId="263"/>
            <ac:spMk id="11" creationId="{49084D7B-8790-495B-E0C5-B3F88FC884D6}"/>
          </ac:spMkLst>
        </pc:spChg>
        <pc:spChg chg="add mod">
          <ac:chgData name="Ngô Minh" userId="fa0f6e18dfc2d288" providerId="LiveId" clId="{3B0EA731-D140-47A7-8DB8-F7E1FB2A3BE8}" dt="2024-09-21T13:03:30.329" v="717" actId="1076"/>
          <ac:spMkLst>
            <pc:docMk/>
            <pc:sldMk cId="0" sldId="263"/>
            <ac:spMk id="11" creationId="{D75BC2B2-D057-1643-A225-586A398EB347}"/>
          </ac:spMkLst>
        </pc:spChg>
        <pc:spChg chg="add del mod">
          <ac:chgData name="Ngô Minh" userId="fa0f6e18dfc2d288" providerId="LiveId" clId="{3B0EA731-D140-47A7-8DB8-F7E1FB2A3BE8}" dt="2024-09-21T11:03:26.016" v="520" actId="1076"/>
          <ac:spMkLst>
            <pc:docMk/>
            <pc:sldMk cId="0" sldId="263"/>
            <ac:spMk id="12" creationId="{4DCC521F-4465-16C5-7637-058900018CCD}"/>
          </ac:spMkLst>
        </pc:spChg>
        <pc:spChg chg="add mod">
          <ac:chgData name="Ngô Minh" userId="fa0f6e18dfc2d288" providerId="LiveId" clId="{3B0EA731-D140-47A7-8DB8-F7E1FB2A3BE8}" dt="2024-09-21T13:02:51.091" v="708" actId="1076"/>
          <ac:spMkLst>
            <pc:docMk/>
            <pc:sldMk cId="0" sldId="263"/>
            <ac:spMk id="13" creationId="{311A0A07-F016-BA6A-2BBC-4C7552E8E8A3}"/>
          </ac:spMkLst>
        </pc:spChg>
        <pc:spChg chg="add mod">
          <ac:chgData name="Ngô Minh" userId="fa0f6e18dfc2d288" providerId="LiveId" clId="{3B0EA731-D140-47A7-8DB8-F7E1FB2A3BE8}" dt="2024-09-21T13:03:19.191" v="715" actId="14100"/>
          <ac:spMkLst>
            <pc:docMk/>
            <pc:sldMk cId="0" sldId="263"/>
            <ac:spMk id="14" creationId="{D78E2A6B-196C-27FE-1564-83BFF9B0F630}"/>
          </ac:spMkLst>
        </pc:spChg>
        <pc:spChg chg="add mod">
          <ac:chgData name="Ngô Minh" userId="fa0f6e18dfc2d288" providerId="LiveId" clId="{3B0EA731-D140-47A7-8DB8-F7E1FB2A3BE8}" dt="2024-09-21T13:03:14.142" v="714" actId="1076"/>
          <ac:spMkLst>
            <pc:docMk/>
            <pc:sldMk cId="0" sldId="263"/>
            <ac:spMk id="15" creationId="{B7D2970F-AC52-E9ED-B33F-EC9F5F85BA75}"/>
          </ac:spMkLst>
        </pc:spChg>
        <pc:spChg chg="add mod">
          <ac:chgData name="Ngô Minh" userId="fa0f6e18dfc2d288" providerId="LiveId" clId="{3B0EA731-D140-47A7-8DB8-F7E1FB2A3BE8}" dt="2024-09-21T13:03:26.322" v="716" actId="571"/>
          <ac:spMkLst>
            <pc:docMk/>
            <pc:sldMk cId="0" sldId="263"/>
            <ac:spMk id="16" creationId="{4C25C506-A361-56B1-B25A-8B00B34A418A}"/>
          </ac:spMkLst>
        </pc:spChg>
        <pc:spChg chg="add del mod">
          <ac:chgData name="Ngô Minh" userId="fa0f6e18dfc2d288" providerId="LiveId" clId="{3B0EA731-D140-47A7-8DB8-F7E1FB2A3BE8}" dt="2024-09-21T13:03:51.022" v="722" actId="478"/>
          <ac:spMkLst>
            <pc:docMk/>
            <pc:sldMk cId="0" sldId="263"/>
            <ac:spMk id="17" creationId="{A9EF3469-9C15-08EA-4D95-D671CA957CD1}"/>
          </ac:spMkLst>
        </pc:spChg>
        <pc:spChg chg="add del mod">
          <ac:chgData name="Ngô Minh" userId="fa0f6e18dfc2d288" providerId="LiveId" clId="{3B0EA731-D140-47A7-8DB8-F7E1FB2A3BE8}" dt="2024-09-21T13:03:51.022" v="722" actId="478"/>
          <ac:spMkLst>
            <pc:docMk/>
            <pc:sldMk cId="0" sldId="263"/>
            <ac:spMk id="18" creationId="{B9B24496-D386-DDB1-2E8B-E3106DC609BB}"/>
          </ac:spMkLst>
        </pc:spChg>
        <pc:spChg chg="add mod">
          <ac:chgData name="Ngô Minh" userId="fa0f6e18dfc2d288" providerId="LiveId" clId="{3B0EA731-D140-47A7-8DB8-F7E1FB2A3BE8}" dt="2024-09-21T13:04:11.572" v="729" actId="1076"/>
          <ac:spMkLst>
            <pc:docMk/>
            <pc:sldMk cId="0" sldId="263"/>
            <ac:spMk id="19" creationId="{DFA7D968-0713-969F-A482-CB51017E2769}"/>
          </ac:spMkLst>
        </pc:spChg>
        <pc:spChg chg="add mod">
          <ac:chgData name="Ngô Minh" userId="fa0f6e18dfc2d288" providerId="LiveId" clId="{3B0EA731-D140-47A7-8DB8-F7E1FB2A3BE8}" dt="2024-09-21T13:04:09.578" v="728" actId="1076"/>
          <ac:spMkLst>
            <pc:docMk/>
            <pc:sldMk cId="0" sldId="263"/>
            <ac:spMk id="20" creationId="{50B90687-E216-C928-F64D-2BE3020B20C1}"/>
          </ac:spMkLst>
        </pc:spChg>
        <pc:picChg chg="add mod">
          <ac:chgData name="Ngô Minh" userId="fa0f6e18dfc2d288" providerId="LiveId" clId="{3B0EA731-D140-47A7-8DB8-F7E1FB2A3BE8}" dt="2024-09-21T10:55:05.838" v="444" actId="1076"/>
          <ac:picMkLst>
            <pc:docMk/>
            <pc:sldMk cId="0" sldId="263"/>
            <ac:picMk id="6" creationId="{D8848A48-3975-04B5-3286-9DDA0C8014BD}"/>
          </ac:picMkLst>
        </pc:picChg>
      </pc:sldChg>
      <pc:sldChg chg="addSp delSp modSp new mod">
        <pc:chgData name="Ngô Minh" userId="fa0f6e18dfc2d288" providerId="LiveId" clId="{3B0EA731-D140-47A7-8DB8-F7E1FB2A3BE8}" dt="2024-09-21T13:04:53.430" v="737" actId="14100"/>
        <pc:sldMkLst>
          <pc:docMk/>
          <pc:sldMk cId="1360180865" sldId="264"/>
        </pc:sldMkLst>
        <pc:spChg chg="del mod">
          <ac:chgData name="Ngô Minh" userId="fa0f6e18dfc2d288" providerId="LiveId" clId="{3B0EA731-D140-47A7-8DB8-F7E1FB2A3BE8}" dt="2024-09-21T10:22:22.137" v="186" actId="478"/>
          <ac:spMkLst>
            <pc:docMk/>
            <pc:sldMk cId="1360180865" sldId="264"/>
            <ac:spMk id="2" creationId="{54A0115D-E532-C2EE-1BED-77BBBBD04CFA}"/>
          </ac:spMkLst>
        </pc:spChg>
        <pc:spChg chg="add mod">
          <ac:chgData name="Ngô Minh" userId="fa0f6e18dfc2d288" providerId="LiveId" clId="{3B0EA731-D140-47A7-8DB8-F7E1FB2A3BE8}" dt="2024-09-21T12:54:05.844" v="584" actId="1076"/>
          <ac:spMkLst>
            <pc:docMk/>
            <pc:sldMk cId="1360180865" sldId="264"/>
            <ac:spMk id="2" creationId="{CC8034E4-F32B-AE22-93E0-B63CECC3AC0E}"/>
          </ac:spMkLst>
        </pc:spChg>
        <pc:spChg chg="add mod">
          <ac:chgData name="Ngô Minh" userId="fa0f6e18dfc2d288" providerId="LiveId" clId="{3B0EA731-D140-47A7-8DB8-F7E1FB2A3BE8}" dt="2024-09-21T12:54:16.740" v="587" actId="1076"/>
          <ac:spMkLst>
            <pc:docMk/>
            <pc:sldMk cId="1360180865" sldId="264"/>
            <ac:spMk id="3" creationId="{7886EAD2-814D-AA0A-B453-BC7F2F0BCCEB}"/>
          </ac:spMkLst>
        </pc:spChg>
        <pc:spChg chg="add mod">
          <ac:chgData name="Ngô Minh" userId="fa0f6e18dfc2d288" providerId="LiveId" clId="{3B0EA731-D140-47A7-8DB8-F7E1FB2A3BE8}" dt="2024-09-21T10:25:48.354" v="281" actId="1076"/>
          <ac:spMkLst>
            <pc:docMk/>
            <pc:sldMk cId="1360180865" sldId="264"/>
            <ac:spMk id="4" creationId="{6EB1DFA1-87C3-A5E2-26D8-A8F0FE460ABA}"/>
          </ac:spMkLst>
        </pc:spChg>
        <pc:spChg chg="add mod">
          <ac:chgData name="Ngô Minh" userId="fa0f6e18dfc2d288" providerId="LiveId" clId="{3B0EA731-D140-47A7-8DB8-F7E1FB2A3BE8}" dt="2024-09-21T10:27:23.185" v="301" actId="1076"/>
          <ac:spMkLst>
            <pc:docMk/>
            <pc:sldMk cId="1360180865" sldId="264"/>
            <ac:spMk id="5" creationId="{E893AF09-DBE1-38BE-73BF-02B9ECDF9C0A}"/>
          </ac:spMkLst>
        </pc:spChg>
        <pc:spChg chg="add mod">
          <ac:chgData name="Ngô Minh" userId="fa0f6e18dfc2d288" providerId="LiveId" clId="{3B0EA731-D140-47A7-8DB8-F7E1FB2A3BE8}" dt="2024-09-21T10:27:28.328" v="302" actId="1076"/>
          <ac:spMkLst>
            <pc:docMk/>
            <pc:sldMk cId="1360180865" sldId="264"/>
            <ac:spMk id="6" creationId="{15ABF09F-161F-9420-2954-5CDC2D7EEAD0}"/>
          </ac:spMkLst>
        </pc:spChg>
        <pc:spChg chg="add mod">
          <ac:chgData name="Ngô Minh" userId="fa0f6e18dfc2d288" providerId="LiveId" clId="{3B0EA731-D140-47A7-8DB8-F7E1FB2A3BE8}" dt="2024-09-21T13:00:41.432" v="680" actId="1076"/>
          <ac:spMkLst>
            <pc:docMk/>
            <pc:sldMk cId="1360180865" sldId="264"/>
            <ac:spMk id="7" creationId="{279D37CE-FA43-4EF6-1133-285A14926803}"/>
          </ac:spMkLst>
        </pc:spChg>
        <pc:spChg chg="add mod">
          <ac:chgData name="Ngô Minh" userId="fa0f6e18dfc2d288" providerId="LiveId" clId="{3B0EA731-D140-47A7-8DB8-F7E1FB2A3BE8}" dt="2024-09-21T13:00:44.235" v="681" actId="571"/>
          <ac:spMkLst>
            <pc:docMk/>
            <pc:sldMk cId="1360180865" sldId="264"/>
            <ac:spMk id="9" creationId="{83AB7830-05A0-0314-18BA-646427029D23}"/>
          </ac:spMkLst>
        </pc:spChg>
        <pc:spChg chg="add mod">
          <ac:chgData name="Ngô Minh" userId="fa0f6e18dfc2d288" providerId="LiveId" clId="{3B0EA731-D140-47A7-8DB8-F7E1FB2A3BE8}" dt="2024-09-21T13:00:59.680" v="685" actId="1076"/>
          <ac:spMkLst>
            <pc:docMk/>
            <pc:sldMk cId="1360180865" sldId="264"/>
            <ac:spMk id="11" creationId="{E327D792-0DCF-9943-4EA3-6DD656A63BA8}"/>
          </ac:spMkLst>
        </pc:spChg>
        <pc:spChg chg="add mod">
          <ac:chgData name="Ngô Minh" userId="fa0f6e18dfc2d288" providerId="LiveId" clId="{3B0EA731-D140-47A7-8DB8-F7E1FB2A3BE8}" dt="2024-09-21T13:01:05.761" v="686" actId="571"/>
          <ac:spMkLst>
            <pc:docMk/>
            <pc:sldMk cId="1360180865" sldId="264"/>
            <ac:spMk id="12" creationId="{1DC7CD64-50F0-1BF7-7E9F-BA65F3AF2A68}"/>
          </ac:spMkLst>
        </pc:spChg>
        <pc:spChg chg="add mod">
          <ac:chgData name="Ngô Minh" userId="fa0f6e18dfc2d288" providerId="LiveId" clId="{3B0EA731-D140-47A7-8DB8-F7E1FB2A3BE8}" dt="2024-09-21T13:01:16.119" v="687" actId="571"/>
          <ac:spMkLst>
            <pc:docMk/>
            <pc:sldMk cId="1360180865" sldId="264"/>
            <ac:spMk id="16" creationId="{C6D35757-6F5D-B45D-FF16-AB557D4B680E}"/>
          </ac:spMkLst>
        </pc:spChg>
        <pc:spChg chg="add mod">
          <ac:chgData name="Ngô Minh" userId="fa0f6e18dfc2d288" providerId="LiveId" clId="{3B0EA731-D140-47A7-8DB8-F7E1FB2A3BE8}" dt="2024-09-21T13:01:22.272" v="688" actId="571"/>
          <ac:spMkLst>
            <pc:docMk/>
            <pc:sldMk cId="1360180865" sldId="264"/>
            <ac:spMk id="18" creationId="{4A774B04-AE14-3BB5-EF2B-7ED9CC541457}"/>
          </ac:spMkLst>
        </pc:spChg>
        <pc:spChg chg="add mod ord">
          <ac:chgData name="Ngô Minh" userId="fa0f6e18dfc2d288" providerId="LiveId" clId="{3B0EA731-D140-47A7-8DB8-F7E1FB2A3BE8}" dt="2024-09-21T10:49:26.946" v="397" actId="1076"/>
          <ac:spMkLst>
            <pc:docMk/>
            <pc:sldMk cId="1360180865" sldId="264"/>
            <ac:spMk id="20" creationId="{C352E7F3-4357-78BC-56ED-4357A67FFDA9}"/>
          </ac:spMkLst>
        </pc:spChg>
        <pc:spChg chg="add mod">
          <ac:chgData name="Ngô Minh" userId="fa0f6e18dfc2d288" providerId="LiveId" clId="{3B0EA731-D140-47A7-8DB8-F7E1FB2A3BE8}" dt="2024-09-21T13:04:40.357" v="735" actId="14100"/>
          <ac:spMkLst>
            <pc:docMk/>
            <pc:sldMk cId="1360180865" sldId="264"/>
            <ac:spMk id="21" creationId="{00F6ED9B-F0E6-7A42-1B0F-8B2408CCC0EA}"/>
          </ac:spMkLst>
        </pc:spChg>
        <pc:spChg chg="add mod">
          <ac:chgData name="Ngô Minh" userId="fa0f6e18dfc2d288" providerId="LiveId" clId="{3B0EA731-D140-47A7-8DB8-F7E1FB2A3BE8}" dt="2024-09-21T13:04:53.430" v="737" actId="14100"/>
          <ac:spMkLst>
            <pc:docMk/>
            <pc:sldMk cId="1360180865" sldId="264"/>
            <ac:spMk id="23" creationId="{E4724D0F-48D5-553B-41DD-D2EDA5104D57}"/>
          </ac:spMkLst>
        </pc:spChg>
        <pc:picChg chg="add mod ord">
          <ac:chgData name="Ngô Minh" userId="fa0f6e18dfc2d288" providerId="LiveId" clId="{3B0EA731-D140-47A7-8DB8-F7E1FB2A3BE8}" dt="2024-09-21T10:48:37.452" v="386" actId="166"/>
          <ac:picMkLst>
            <pc:docMk/>
            <pc:sldMk cId="1360180865" sldId="264"/>
            <ac:picMk id="13" creationId="{FEFD41FD-3EC2-500C-7913-2DD0DD50334A}"/>
          </ac:picMkLst>
        </pc:picChg>
        <pc:picChg chg="add mod ord">
          <ac:chgData name="Ngô Minh" userId="fa0f6e18dfc2d288" providerId="LiveId" clId="{3B0EA731-D140-47A7-8DB8-F7E1FB2A3BE8}" dt="2024-09-21T10:49:00.563" v="391" actId="166"/>
          <ac:picMkLst>
            <pc:docMk/>
            <pc:sldMk cId="1360180865" sldId="264"/>
            <ac:picMk id="14" creationId="{4FF9F7EB-403C-C677-D67A-3F5448002CE4}"/>
          </ac:picMkLst>
        </pc:picChg>
        <pc:picChg chg="add mod ord">
          <ac:chgData name="Ngô Minh" userId="fa0f6e18dfc2d288" providerId="LiveId" clId="{3B0EA731-D140-47A7-8DB8-F7E1FB2A3BE8}" dt="2024-09-21T10:48:55.179" v="389" actId="166"/>
          <ac:picMkLst>
            <pc:docMk/>
            <pc:sldMk cId="1360180865" sldId="264"/>
            <ac:picMk id="15" creationId="{611FF242-C22A-8430-82FC-0DB158270130}"/>
          </ac:picMkLst>
        </pc:picChg>
        <pc:picChg chg="add mod ord">
          <ac:chgData name="Ngô Minh" userId="fa0f6e18dfc2d288" providerId="LiveId" clId="{3B0EA731-D140-47A7-8DB8-F7E1FB2A3BE8}" dt="2024-09-21T10:48:57.972" v="390" actId="166"/>
          <ac:picMkLst>
            <pc:docMk/>
            <pc:sldMk cId="1360180865" sldId="264"/>
            <ac:picMk id="17" creationId="{8DA3E383-DF0C-7B7F-BC5B-C10D0E7CF62D}"/>
          </ac:picMkLst>
        </pc:picChg>
        <pc:picChg chg="add mod">
          <ac:chgData name="Ngô Minh" userId="fa0f6e18dfc2d288" providerId="LiveId" clId="{3B0EA731-D140-47A7-8DB8-F7E1FB2A3BE8}" dt="2024-09-21T10:42:07.275" v="341" actId="14100"/>
          <ac:picMkLst>
            <pc:docMk/>
            <pc:sldMk cId="1360180865" sldId="264"/>
            <ac:picMk id="19" creationId="{97085761-2C9A-C93B-2ED9-07631A661F0A}"/>
          </ac:picMkLst>
        </pc:picChg>
        <pc:picChg chg="add mod ord">
          <ac:chgData name="Ngô Minh" userId="fa0f6e18dfc2d288" providerId="LiveId" clId="{3B0EA731-D140-47A7-8DB8-F7E1FB2A3BE8}" dt="2024-09-21T10:49:05.318" v="393" actId="166"/>
          <ac:picMkLst>
            <pc:docMk/>
            <pc:sldMk cId="1360180865" sldId="264"/>
            <ac:picMk id="22" creationId="{C05EF7CB-8B69-40F6-8848-98CF108B263A}"/>
          </ac:picMkLst>
        </pc:picChg>
        <pc:cxnChg chg="add mod">
          <ac:chgData name="Ngô Minh" userId="fa0f6e18dfc2d288" providerId="LiveId" clId="{3B0EA731-D140-47A7-8DB8-F7E1FB2A3BE8}" dt="2024-09-21T10:27:13.998" v="299" actId="14100"/>
          <ac:cxnSpMkLst>
            <pc:docMk/>
            <pc:sldMk cId="1360180865" sldId="264"/>
            <ac:cxnSpMk id="8" creationId="{EE5E7C6D-F16B-9220-6CAC-43429E090AF3}"/>
          </ac:cxnSpMkLst>
        </pc:cxnChg>
        <pc:cxnChg chg="add mod">
          <ac:chgData name="Ngô Minh" userId="fa0f6e18dfc2d288" providerId="LiveId" clId="{3B0EA731-D140-47A7-8DB8-F7E1FB2A3BE8}" dt="2024-09-21T10:27:02.817" v="297" actId="1076"/>
          <ac:cxnSpMkLst>
            <pc:docMk/>
            <pc:sldMk cId="1360180865" sldId="264"/>
            <ac:cxnSpMk id="10" creationId="{6AF23335-8759-F3A6-07D9-44D00E4C1487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8F39A-ADD4-42CB-8F12-8B6BD622C1E2}" type="datetimeFigureOut">
              <a:rPr lang="en-US" smtClean="0"/>
              <a:t>20/9/2025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1AB15B-6D56-4CF3-9276-3DBEF91E6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344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AB15B-6D56-4CF3-9276-3DBEF91E696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48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20/9/2025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12" Type="http://schemas.openxmlformats.org/officeDocument/2006/relationships/image" Target="../media/image8.svg"/><Relationship Id="rId17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openxmlformats.org/officeDocument/2006/relationships/image" Target="../media/image12.png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sv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5.png"/><Relationship Id="rId11" Type="http://schemas.openxmlformats.org/officeDocument/2006/relationships/image" Target="../media/image13.png"/><Relationship Id="rId5" Type="http://schemas.openxmlformats.org/officeDocument/2006/relationships/image" Target="../media/image14.png"/><Relationship Id="rId10" Type="http://schemas.openxmlformats.org/officeDocument/2006/relationships/image" Target="../media/image12.png"/><Relationship Id="rId4" Type="http://schemas.openxmlformats.org/officeDocument/2006/relationships/image" Target="../media/image1.jpe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.jpe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1.png"/><Relationship Id="rId7" Type="http://schemas.openxmlformats.org/officeDocument/2006/relationships/image" Target="../media/image25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12.png"/><Relationship Id="rId5" Type="http://schemas.openxmlformats.org/officeDocument/2006/relationships/image" Target="../media/image23.png"/><Relationship Id="rId10" Type="http://schemas.openxmlformats.org/officeDocument/2006/relationships/image" Target="../media/image11.png"/><Relationship Id="rId4" Type="http://schemas.openxmlformats.org/officeDocument/2006/relationships/image" Target="../media/image22.png"/><Relationship Id="rId9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29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12" Type="http://schemas.openxmlformats.org/officeDocument/2006/relationships/image" Target="../media/image28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8.sv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openxmlformats.org/officeDocument/2006/relationships/image" Target="../media/image11.png"/><Relationship Id="rId4" Type="http://schemas.openxmlformats.org/officeDocument/2006/relationships/image" Target="../media/image1.jpeg"/><Relationship Id="rId9" Type="http://schemas.openxmlformats.org/officeDocument/2006/relationships/image" Target="../media/image10.gif"/><Relationship Id="rId1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10" Type="http://schemas.openxmlformats.org/officeDocument/2006/relationships/image" Target="../media/image12.png"/><Relationship Id="rId4" Type="http://schemas.openxmlformats.org/officeDocument/2006/relationships/image" Target="../media/image31.jp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3.png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svg"/><Relationship Id="rId12" Type="http://schemas.openxmlformats.org/officeDocument/2006/relationships/image" Target="../media/image42.svg"/><Relationship Id="rId17" Type="http://schemas.openxmlformats.org/officeDocument/2006/relationships/image" Target="../media/image11.png"/><Relationship Id="rId2" Type="http://schemas.openxmlformats.org/officeDocument/2006/relationships/audio" Target="../media/media5.mp3"/><Relationship Id="rId16" Type="http://schemas.openxmlformats.org/officeDocument/2006/relationships/image" Target="../media/image44.png"/><Relationship Id="rId1" Type="http://schemas.microsoft.com/office/2007/relationships/media" Target="../media/media5.mp3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17.jpg"/><Relationship Id="rId15" Type="http://schemas.openxmlformats.org/officeDocument/2006/relationships/image" Target="../media/image43.png"/><Relationship Id="rId10" Type="http://schemas.openxmlformats.org/officeDocument/2006/relationships/image" Target="../media/image40.png"/><Relationship Id="rId19" Type="http://schemas.openxmlformats.org/officeDocument/2006/relationships/image" Target="../media/image13.png"/><Relationship Id="rId4" Type="http://schemas.openxmlformats.org/officeDocument/2006/relationships/image" Target="../media/image1.jpeg"/><Relationship Id="rId9" Type="http://schemas.openxmlformats.org/officeDocument/2006/relationships/image" Target="../media/image39.svg"/><Relationship Id="rId1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6.gif"/><Relationship Id="rId7" Type="http://schemas.openxmlformats.org/officeDocument/2006/relationships/image" Target="../media/image1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4599" y="-368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73694" r="-460" b="-94976"/>
            </a:stretch>
          </a:blipFill>
        </p:spPr>
      </p:sp>
      <p:sp>
        <p:nvSpPr>
          <p:cNvPr id="3" name="Freeform 3"/>
          <p:cNvSpPr/>
          <p:nvPr/>
        </p:nvSpPr>
        <p:spPr>
          <a:xfrm rot="-3978030">
            <a:off x="2202506" y="8795935"/>
            <a:ext cx="343462" cy="810529"/>
          </a:xfrm>
          <a:custGeom>
            <a:avLst/>
            <a:gdLst/>
            <a:ahLst/>
            <a:cxnLst/>
            <a:rect l="l" t="t" r="r" b="b"/>
            <a:pathLst>
              <a:path w="343462" h="810529">
                <a:moveTo>
                  <a:pt x="0" y="0"/>
                </a:moveTo>
                <a:lnTo>
                  <a:pt x="343462" y="0"/>
                </a:lnTo>
                <a:lnTo>
                  <a:pt x="343462" y="810529"/>
                </a:lnTo>
                <a:lnTo>
                  <a:pt x="0" y="8105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917865" flipH="1">
            <a:off x="-1374334" y="4995957"/>
            <a:ext cx="4082632" cy="6221154"/>
          </a:xfrm>
          <a:custGeom>
            <a:avLst/>
            <a:gdLst/>
            <a:ahLst/>
            <a:cxnLst/>
            <a:rect l="l" t="t" r="r" b="b"/>
            <a:pathLst>
              <a:path w="4082632" h="6221154">
                <a:moveTo>
                  <a:pt x="4082632" y="0"/>
                </a:moveTo>
                <a:lnTo>
                  <a:pt x="0" y="0"/>
                </a:lnTo>
                <a:lnTo>
                  <a:pt x="0" y="6221153"/>
                </a:lnTo>
                <a:lnTo>
                  <a:pt x="4082632" y="6221153"/>
                </a:lnTo>
                <a:lnTo>
                  <a:pt x="4082632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369602" flipH="1">
            <a:off x="-5553" y="7576964"/>
            <a:ext cx="1345069" cy="3362672"/>
          </a:xfrm>
          <a:custGeom>
            <a:avLst/>
            <a:gdLst/>
            <a:ahLst/>
            <a:cxnLst/>
            <a:rect l="l" t="t" r="r" b="b"/>
            <a:pathLst>
              <a:path w="1345069" h="3362672">
                <a:moveTo>
                  <a:pt x="1345069" y="0"/>
                </a:moveTo>
                <a:lnTo>
                  <a:pt x="0" y="0"/>
                </a:lnTo>
                <a:lnTo>
                  <a:pt x="0" y="3362672"/>
                </a:lnTo>
                <a:lnTo>
                  <a:pt x="1345069" y="3362672"/>
                </a:lnTo>
                <a:lnTo>
                  <a:pt x="1345069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3838062">
            <a:off x="3233308" y="9241561"/>
            <a:ext cx="293615" cy="692897"/>
          </a:xfrm>
          <a:custGeom>
            <a:avLst/>
            <a:gdLst/>
            <a:ahLst/>
            <a:cxnLst/>
            <a:rect l="l" t="t" r="r" b="b"/>
            <a:pathLst>
              <a:path w="293615" h="692897">
                <a:moveTo>
                  <a:pt x="0" y="0"/>
                </a:moveTo>
                <a:lnTo>
                  <a:pt x="293615" y="0"/>
                </a:lnTo>
                <a:lnTo>
                  <a:pt x="293615" y="692898"/>
                </a:lnTo>
                <a:lnTo>
                  <a:pt x="0" y="6928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8517225">
            <a:off x="16909403" y="-701532"/>
            <a:ext cx="1559085" cy="3198124"/>
          </a:xfrm>
          <a:custGeom>
            <a:avLst/>
            <a:gdLst/>
            <a:ahLst/>
            <a:cxnLst/>
            <a:rect l="l" t="t" r="r" b="b"/>
            <a:pathLst>
              <a:path w="1559085" h="3198124">
                <a:moveTo>
                  <a:pt x="0" y="0"/>
                </a:moveTo>
                <a:lnTo>
                  <a:pt x="1559085" y="0"/>
                </a:lnTo>
                <a:lnTo>
                  <a:pt x="1559085" y="3198123"/>
                </a:lnTo>
                <a:lnTo>
                  <a:pt x="0" y="319812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92272" y="7809279"/>
            <a:ext cx="1641195" cy="2393721"/>
          </a:xfrm>
          <a:custGeom>
            <a:avLst/>
            <a:gdLst/>
            <a:ahLst/>
            <a:cxnLst/>
            <a:rect l="l" t="t" r="r" b="b"/>
            <a:pathLst>
              <a:path w="1641195" h="2393721">
                <a:moveTo>
                  <a:pt x="0" y="0"/>
                </a:moveTo>
                <a:lnTo>
                  <a:pt x="1641196" y="0"/>
                </a:lnTo>
                <a:lnTo>
                  <a:pt x="1641196" y="2393722"/>
                </a:lnTo>
                <a:lnTo>
                  <a:pt x="0" y="239372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917130" y="2573980"/>
            <a:ext cx="3217025" cy="4114800"/>
          </a:xfrm>
          <a:custGeom>
            <a:avLst/>
            <a:gdLst/>
            <a:ahLst/>
            <a:cxnLst/>
            <a:rect l="l" t="t" r="r" b="b"/>
            <a:pathLst>
              <a:path w="3217025" h="4114800">
                <a:moveTo>
                  <a:pt x="0" y="0"/>
                </a:moveTo>
                <a:lnTo>
                  <a:pt x="3217025" y="0"/>
                </a:lnTo>
                <a:lnTo>
                  <a:pt x="321702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14487102" y="8289750"/>
            <a:ext cx="2974403" cy="179951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2030201" y="2126684"/>
            <a:ext cx="1568296" cy="2703958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2216111" y="1206571"/>
            <a:ext cx="14922652" cy="938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60"/>
              </a:lnSpc>
            </a:pPr>
            <a:r>
              <a:rPr lang="en-US" sz="5400" spc="216" dirty="0">
                <a:solidFill>
                  <a:srgbClr val="FF3131"/>
                </a:solidFill>
                <a:latin typeface="Saira Stencil One"/>
                <a:ea typeface="Saira Stencil One"/>
                <a:cs typeface="Saira Stencil One"/>
                <a:sym typeface="Saira Stencil One"/>
              </a:rPr>
              <a:t>TRƯỜNG MẦM </a:t>
            </a:r>
            <a:r>
              <a:rPr lang="en-US" sz="5400" spc="216">
                <a:solidFill>
                  <a:srgbClr val="FF3131"/>
                </a:solidFill>
                <a:latin typeface="Saira Stencil One"/>
                <a:ea typeface="Saira Stencil One"/>
                <a:cs typeface="Saira Stencil One"/>
                <a:sym typeface="Saira Stencil One"/>
              </a:rPr>
              <a:t>NON </a:t>
            </a:r>
            <a:r>
              <a:rPr lang="vi-VN" sz="5400" spc="216">
                <a:solidFill>
                  <a:srgbClr val="FF3131"/>
                </a:solidFill>
                <a:latin typeface="Saira Stencil One"/>
                <a:ea typeface="Saira Stencil One"/>
                <a:cs typeface="Saira Stencil One"/>
                <a:sym typeface="Saira Stencil One"/>
              </a:rPr>
              <a:t>GIA QUẤT</a:t>
            </a:r>
            <a:endParaRPr lang="en-US" sz="5400" spc="216" dirty="0">
              <a:solidFill>
                <a:srgbClr val="FF3131"/>
              </a:solidFill>
              <a:latin typeface="Saira Stencil One"/>
              <a:ea typeface="Saira Stencil One"/>
              <a:cs typeface="Saira Stencil One"/>
              <a:sym typeface="Saira Stencil One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3909574" y="3270929"/>
            <a:ext cx="11084750" cy="12966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9"/>
              </a:lnSpc>
              <a:spcBef>
                <a:spcPct val="0"/>
              </a:spcBef>
            </a:pPr>
            <a:r>
              <a:rPr lang="en-US" sz="3699">
                <a:solidFill>
                  <a:srgbClr val="000000"/>
                </a:solidFill>
                <a:latin typeface="Batangas"/>
                <a:ea typeface="Batangas"/>
                <a:cs typeface="Batangas"/>
                <a:sym typeface="Batangas"/>
              </a:rPr>
              <a:t>LĨNH VỰC PHÁT TRIỂN NHẬN THỨC</a:t>
            </a:r>
          </a:p>
          <a:p>
            <a:pPr algn="ctr">
              <a:lnSpc>
                <a:spcPts val="5179"/>
              </a:lnSpc>
              <a:spcBef>
                <a:spcPct val="0"/>
              </a:spcBef>
            </a:pPr>
            <a:r>
              <a:rPr lang="en-US" sz="3699">
                <a:solidFill>
                  <a:srgbClr val="000000"/>
                </a:solidFill>
                <a:latin typeface="Batangas"/>
                <a:ea typeface="Batangas"/>
                <a:cs typeface="Batangas"/>
                <a:sym typeface="Batangas"/>
              </a:rPr>
              <a:t>GIÁO ÁN HOẠT ĐỘNG KHÁM PHÁ KHOA HỌC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404749" y="5247145"/>
            <a:ext cx="9512381" cy="596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Chủ đề: Nước và hiện tượng tự nhiên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814349" y="6080806"/>
            <a:ext cx="15228160" cy="705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3"/>
              </a:lnSpc>
              <a:spcBef>
                <a:spcPct val="0"/>
              </a:spcBef>
            </a:pP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Đề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tài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: </a:t>
            </a: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Thí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nghiệm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“</a:t>
            </a: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Làm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nước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xà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phòng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thổi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bong </a:t>
            </a:r>
            <a:r>
              <a:rPr lang="en-US" sz="4088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bóng</a:t>
            </a:r>
            <a:r>
              <a:rPr lang="en-US" sz="4088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”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631678" y="7236923"/>
            <a:ext cx="7332332" cy="596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Độ</a:t>
            </a:r>
            <a:r>
              <a:rPr lang="en-US" sz="3499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3499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tuổi</a:t>
            </a:r>
            <a:r>
              <a:rPr lang="en-US" sz="3499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: </a:t>
            </a:r>
            <a:r>
              <a:rPr lang="en-US" sz="3499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4-5 tuổi</a:t>
            </a:r>
            <a:endParaRPr lang="en-US" sz="3499" dirty="0">
              <a:solidFill>
                <a:srgbClr val="5E17EB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816652" y="8301825"/>
            <a:ext cx="9232108" cy="596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Người</a:t>
            </a:r>
            <a:r>
              <a:rPr lang="en-US" sz="3499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3499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thực</a:t>
            </a:r>
            <a:r>
              <a:rPr lang="en-US" sz="3499" dirty="0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3499" dirty="0" err="1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hiện</a:t>
            </a:r>
            <a:r>
              <a:rPr lang="en-US" sz="3499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: </a:t>
            </a:r>
            <a:r>
              <a:rPr lang="vi-VN" sz="3499">
                <a:solidFill>
                  <a:srgbClr val="5E17EB"/>
                </a:solidFill>
                <a:latin typeface="Paytone One"/>
                <a:ea typeface="Paytone One"/>
                <a:cs typeface="Paytone One"/>
                <a:sym typeface="Paytone One"/>
              </a:rPr>
              <a:t>Hoàng Thị Minh Giang</a:t>
            </a:r>
            <a:endParaRPr lang="en-US" sz="3499" dirty="0">
              <a:solidFill>
                <a:srgbClr val="5E17EB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135062" y="501931"/>
            <a:ext cx="11084750" cy="705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40"/>
              </a:lnSpc>
            </a:pPr>
            <a:r>
              <a:rPr lang="vi-VN" sz="4100">
                <a:solidFill>
                  <a:srgbClr val="FF3131"/>
                </a:solidFill>
                <a:latin typeface="Saira Stencil One"/>
                <a:ea typeface="Saira Stencil One"/>
                <a:cs typeface="Saira Stencil One"/>
                <a:sym typeface="Saira Stencil One"/>
              </a:rPr>
              <a:t>UBND PHƯỜNG BỒ ĐỀ</a:t>
            </a:r>
            <a:endParaRPr lang="en-US" sz="4100">
              <a:solidFill>
                <a:srgbClr val="FF3131"/>
              </a:solidFill>
              <a:latin typeface="Saira Stencil One"/>
              <a:ea typeface="Saira Stencil One"/>
              <a:cs typeface="Saira Stencil One"/>
              <a:sym typeface="Saira Stencil One"/>
            </a:endParaRP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B8871A9B-5CAD-185E-6E77-0A6EE58FF37D}"/>
              </a:ext>
            </a:extLst>
          </p:cNvPr>
          <p:cNvSpPr/>
          <p:nvPr/>
        </p:nvSpPr>
        <p:spPr>
          <a:xfrm>
            <a:off x="4098949" y="8032912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B5CC807A-7EE3-F753-9801-5F23EB18BADE}"/>
              </a:ext>
            </a:extLst>
          </p:cNvPr>
          <p:cNvSpPr/>
          <p:nvPr/>
        </p:nvSpPr>
        <p:spPr>
          <a:xfrm>
            <a:off x="15210900" y="-503854"/>
            <a:ext cx="3200400" cy="2802768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CDD66104-E956-8FD2-FAD6-8C527F3E1247}"/>
              </a:ext>
            </a:extLst>
          </p:cNvPr>
          <p:cNvSpPr/>
          <p:nvPr/>
        </p:nvSpPr>
        <p:spPr>
          <a:xfrm>
            <a:off x="14026458" y="6851234"/>
            <a:ext cx="2656696" cy="2063397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55F6F236-5EDC-5B36-6600-F2B1621CE361}"/>
              </a:ext>
            </a:extLst>
          </p:cNvPr>
          <p:cNvSpPr/>
          <p:nvPr/>
        </p:nvSpPr>
        <p:spPr>
          <a:xfrm>
            <a:off x="2738597" y="-2266828"/>
            <a:ext cx="3200400" cy="2802768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C83E520C-A8B1-2F8E-4058-2161692DE572}"/>
              </a:ext>
            </a:extLst>
          </p:cNvPr>
          <p:cNvSpPr/>
          <p:nvPr/>
        </p:nvSpPr>
        <p:spPr>
          <a:xfrm>
            <a:off x="-1568983" y="3179551"/>
            <a:ext cx="2656696" cy="2063397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9" name="Freeform 4">
            <a:extLst>
              <a:ext uri="{FF2B5EF4-FFF2-40B4-BE49-F238E27FC236}">
                <a16:creationId xmlns:a16="http://schemas.microsoft.com/office/drawing/2014/main" id="{9A541C64-6E02-0AC9-EF87-DA1A03FD813B}"/>
              </a:ext>
            </a:extLst>
          </p:cNvPr>
          <p:cNvSpPr/>
          <p:nvPr/>
        </p:nvSpPr>
        <p:spPr>
          <a:xfrm>
            <a:off x="16435727" y="6665000"/>
            <a:ext cx="1606781" cy="1566631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30" name="Freeform 4">
            <a:extLst>
              <a:ext uri="{FF2B5EF4-FFF2-40B4-BE49-F238E27FC236}">
                <a16:creationId xmlns:a16="http://schemas.microsoft.com/office/drawing/2014/main" id="{D4462319-2F07-4CE7-7DDA-D8F5F61E3DCE}"/>
              </a:ext>
            </a:extLst>
          </p:cNvPr>
          <p:cNvSpPr/>
          <p:nvPr/>
        </p:nvSpPr>
        <p:spPr>
          <a:xfrm>
            <a:off x="8648558" y="8838749"/>
            <a:ext cx="1606781" cy="1566631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31" name="Freeform 4">
            <a:extLst>
              <a:ext uri="{FF2B5EF4-FFF2-40B4-BE49-F238E27FC236}">
                <a16:creationId xmlns:a16="http://schemas.microsoft.com/office/drawing/2014/main" id="{6C5D73EB-36B1-BD9D-FF3F-0E9B526A022F}"/>
              </a:ext>
            </a:extLst>
          </p:cNvPr>
          <p:cNvSpPr/>
          <p:nvPr/>
        </p:nvSpPr>
        <p:spPr>
          <a:xfrm>
            <a:off x="8648558" y="2032940"/>
            <a:ext cx="1568296" cy="1296671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66184725-6506-5D2C-9644-5C6EA462D201}"/>
              </a:ext>
            </a:extLst>
          </p:cNvPr>
          <p:cNvSpPr/>
          <p:nvPr/>
        </p:nvSpPr>
        <p:spPr>
          <a:xfrm>
            <a:off x="12560437" y="9079768"/>
            <a:ext cx="1231763" cy="1213645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pic>
        <p:nvPicPr>
          <p:cNvPr id="24" name="NHẠC MỞ MÀN CHƯƠNG TRÌNH VĂN NGHỆ HÁT VỚI NHAU GIAO LƯU _ Organ Channel">
            <a:hlinkClick r:id="" action="ppaction://media"/>
            <a:extLst>
              <a:ext uri="{FF2B5EF4-FFF2-40B4-BE49-F238E27FC236}">
                <a16:creationId xmlns:a16="http://schemas.microsoft.com/office/drawing/2014/main" id="{6B23BEA2-DD00-34D9-2C3B-AB8307EA5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40090" y="9588009"/>
            <a:ext cx="581264" cy="5812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" y="860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73694" r="-460" b="-94976"/>
            </a:stretch>
          </a:blipFill>
        </p:spPr>
        <p:txBody>
          <a:bodyPr>
            <a:prstTxWarp prst="textChevron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150588"/>
            <a:ext cx="4027732" cy="4152301"/>
          </a:xfrm>
          <a:custGeom>
            <a:avLst/>
            <a:gdLst/>
            <a:ahLst/>
            <a:cxnLst/>
            <a:rect l="l" t="t" r="r" b="b"/>
            <a:pathLst>
              <a:path w="4027732" h="4152301">
                <a:moveTo>
                  <a:pt x="0" y="0"/>
                </a:moveTo>
                <a:lnTo>
                  <a:pt x="4027732" y="0"/>
                </a:lnTo>
                <a:lnTo>
                  <a:pt x="4027732" y="4152301"/>
                </a:lnTo>
                <a:lnTo>
                  <a:pt x="0" y="415230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886711" y="6172200"/>
            <a:ext cx="5401289" cy="4114800"/>
          </a:xfrm>
          <a:custGeom>
            <a:avLst/>
            <a:gdLst/>
            <a:ahLst/>
            <a:cxnLst/>
            <a:rect l="l" t="t" r="r" b="b"/>
            <a:pathLst>
              <a:path w="5401289" h="4114800">
                <a:moveTo>
                  <a:pt x="0" y="0"/>
                </a:moveTo>
                <a:lnTo>
                  <a:pt x="5401289" y="0"/>
                </a:lnTo>
                <a:lnTo>
                  <a:pt x="54012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886200" y="772418"/>
            <a:ext cx="12573000" cy="1655238"/>
          </a:xfrm>
          <a:prstGeom prst="rect">
            <a:avLst/>
          </a:prstGeom>
        </p:spPr>
        <p:txBody>
          <a:bodyPr wrap="square" lIns="0" tIns="0" rIns="0" bIns="0" rtlCol="0" anchor="t">
            <a:prstTxWarp prst="textDoubleWave1">
              <a:avLst>
                <a:gd name="adj1" fmla="val 6250"/>
                <a:gd name="adj2" fmla="val 704"/>
              </a:avLst>
            </a:prstTxWarp>
            <a:spAutoFit/>
            <a:scene3d>
              <a:camera prst="perspectiveRight"/>
              <a:lightRig rig="threePt" dir="t"/>
            </a:scene3d>
          </a:bodyPr>
          <a:lstStyle/>
          <a:p>
            <a:pPr algn="ctr">
              <a:lnSpc>
                <a:spcPts val="10257"/>
              </a:lnSpc>
              <a:spcBef>
                <a:spcPct val="0"/>
              </a:spcBef>
            </a:pPr>
            <a:r>
              <a:rPr lang="vi-VN" sz="7327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7327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Ổn</a:t>
            </a:r>
            <a:r>
              <a:rPr lang="en-US" sz="7327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7327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định</a:t>
            </a:r>
            <a:r>
              <a:rPr lang="en-US" sz="7327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7327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tổ</a:t>
            </a:r>
            <a:r>
              <a:rPr lang="en-US" sz="7327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7327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chức</a:t>
            </a:r>
            <a:endParaRPr lang="en-US" sz="7327" dirty="0">
              <a:solidFill>
                <a:srgbClr val="FF0000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5424F3D-903C-E28A-F0CF-39807D53B062}"/>
              </a:ext>
            </a:extLst>
          </p:cNvPr>
          <p:cNvGrpSpPr/>
          <p:nvPr/>
        </p:nvGrpSpPr>
        <p:grpSpPr>
          <a:xfrm>
            <a:off x="6705600" y="4076700"/>
            <a:ext cx="4452265" cy="3928765"/>
            <a:chOff x="7678745" y="4403271"/>
            <a:chExt cx="1752600" cy="137160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630F0D6-6192-1A02-3D0F-D6AE1660CA3C}"/>
                </a:ext>
              </a:extLst>
            </p:cNvPr>
            <p:cNvSpPr/>
            <p:nvPr/>
          </p:nvSpPr>
          <p:spPr>
            <a:xfrm>
              <a:off x="7678745" y="4403271"/>
              <a:ext cx="1752600" cy="13716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D65C19E-B990-C631-9AD9-5C16B3738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60298" y="4413900"/>
              <a:ext cx="1638300" cy="135034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7" name="Freeform 5">
            <a:extLst>
              <a:ext uri="{FF2B5EF4-FFF2-40B4-BE49-F238E27FC236}">
                <a16:creationId xmlns:a16="http://schemas.microsoft.com/office/drawing/2014/main" id="{DBF0BAB3-23ED-9DAD-69BD-9CAC4C9B65E0}"/>
              </a:ext>
            </a:extLst>
          </p:cNvPr>
          <p:cNvSpPr/>
          <p:nvPr/>
        </p:nvSpPr>
        <p:spPr>
          <a:xfrm>
            <a:off x="-533400" y="7436291"/>
            <a:ext cx="3200400" cy="3001297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F3B04BDE-31ED-8681-AD0E-7B5DAB2A065A}"/>
              </a:ext>
            </a:extLst>
          </p:cNvPr>
          <p:cNvSpPr/>
          <p:nvPr/>
        </p:nvSpPr>
        <p:spPr>
          <a:xfrm>
            <a:off x="16466573" y="419100"/>
            <a:ext cx="3200400" cy="3001297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8CE77F90-51A4-45E0-DA9F-8108464E9A1A}"/>
              </a:ext>
            </a:extLst>
          </p:cNvPr>
          <p:cNvSpPr/>
          <p:nvPr/>
        </p:nvSpPr>
        <p:spPr>
          <a:xfrm>
            <a:off x="2955482" y="3584660"/>
            <a:ext cx="2582198" cy="228492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F3548F8B-56A8-F31E-A36F-503E08FE15EE}"/>
              </a:ext>
            </a:extLst>
          </p:cNvPr>
          <p:cNvSpPr/>
          <p:nvPr/>
        </p:nvSpPr>
        <p:spPr>
          <a:xfrm>
            <a:off x="15129194" y="7365298"/>
            <a:ext cx="3200400" cy="3001297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4">
            <a:extLst>
              <a:ext uri="{FF2B5EF4-FFF2-40B4-BE49-F238E27FC236}">
                <a16:creationId xmlns:a16="http://schemas.microsoft.com/office/drawing/2014/main" id="{EC867718-D8B2-FA5C-3270-5A80B28D49D4}"/>
              </a:ext>
            </a:extLst>
          </p:cNvPr>
          <p:cNvSpPr/>
          <p:nvPr/>
        </p:nvSpPr>
        <p:spPr>
          <a:xfrm>
            <a:off x="7467600" y="8403518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93556F18-18D2-0D9B-CBA6-F51937111A91}"/>
              </a:ext>
            </a:extLst>
          </p:cNvPr>
          <p:cNvSpPr/>
          <p:nvPr/>
        </p:nvSpPr>
        <p:spPr>
          <a:xfrm>
            <a:off x="12735212" y="2237799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5" name="Freeform 4">
            <a:extLst>
              <a:ext uri="{FF2B5EF4-FFF2-40B4-BE49-F238E27FC236}">
                <a16:creationId xmlns:a16="http://schemas.microsoft.com/office/drawing/2014/main" id="{FC1D985E-C550-6293-5E42-E33CE84A61DA}"/>
              </a:ext>
            </a:extLst>
          </p:cNvPr>
          <p:cNvSpPr/>
          <p:nvPr/>
        </p:nvSpPr>
        <p:spPr>
          <a:xfrm>
            <a:off x="8686800" y="-926247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4BBFBB66-F9ED-2E05-D862-E2AF5079FA8D}"/>
              </a:ext>
            </a:extLst>
          </p:cNvPr>
          <p:cNvSpPr/>
          <p:nvPr/>
        </p:nvSpPr>
        <p:spPr>
          <a:xfrm>
            <a:off x="22314" y="6366947"/>
            <a:ext cx="2088971" cy="1693778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E8ED99EE-E183-3FB5-FF0B-11735F81B0F6}"/>
              </a:ext>
            </a:extLst>
          </p:cNvPr>
          <p:cNvSpPr/>
          <p:nvPr/>
        </p:nvSpPr>
        <p:spPr>
          <a:xfrm>
            <a:off x="15697200" y="-948672"/>
            <a:ext cx="1789196" cy="1914550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pic>
        <p:nvPicPr>
          <p:cNvPr id="18" name="Nhạc ảo thuật magic (mp3cut (mp3cut.net)">
            <a:hlinkClick r:id="" action="ppaction://media"/>
            <a:extLst>
              <a:ext uri="{FF2B5EF4-FFF2-40B4-BE49-F238E27FC236}">
                <a16:creationId xmlns:a16="http://schemas.microsoft.com/office/drawing/2014/main" id="{957CCB0E-3C94-4368-8590-3A8CC2A203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899525" y="4899025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9974573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73694" r="-460" b="-94976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Freeform 4"/>
          <p:cNvSpPr/>
          <p:nvPr/>
        </p:nvSpPr>
        <p:spPr>
          <a:xfrm>
            <a:off x="609600" y="1361226"/>
            <a:ext cx="17221200" cy="10287000"/>
          </a:xfrm>
          <a:custGeom>
            <a:avLst/>
            <a:gdLst/>
            <a:ahLst/>
            <a:cxnLst/>
            <a:rect l="l" t="t" r="r" b="b"/>
            <a:pathLst>
              <a:path w="6541733" h="4114800">
                <a:moveTo>
                  <a:pt x="0" y="0"/>
                </a:moveTo>
                <a:lnTo>
                  <a:pt x="6541733" y="0"/>
                </a:lnTo>
                <a:lnTo>
                  <a:pt x="654173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5" name="TextBox 5"/>
          <p:cNvSpPr txBox="1"/>
          <p:nvPr/>
        </p:nvSpPr>
        <p:spPr>
          <a:xfrm>
            <a:off x="-726012" y="312427"/>
            <a:ext cx="18556812" cy="9019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69"/>
              </a:lnSpc>
              <a:spcBef>
                <a:spcPct val="0"/>
              </a:spcBef>
            </a:pPr>
            <a:r>
              <a:rPr lang="vi-VN" sz="5192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192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Hướng</a:t>
            </a:r>
            <a:r>
              <a:rPr lang="en-US" sz="5192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192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dẫn</a:t>
            </a:r>
            <a:r>
              <a:rPr lang="en-US" sz="5192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192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bài</a:t>
            </a:r>
            <a:r>
              <a:rPr lang="en-US" sz="5192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vi-VN" sz="5192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mới: </a:t>
            </a:r>
            <a:r>
              <a:rPr lang="vi-VN" sz="4400" i="1" dirty="0">
                <a:solidFill>
                  <a:srgbClr val="FF0000"/>
                </a:solidFill>
                <a:latin typeface="Paytone One"/>
                <a:ea typeface="Paytone One"/>
                <a:cs typeface="MV Boli" panose="02000500030200090000" pitchFamily="2" charset="0"/>
                <a:sym typeface="Paytone One"/>
              </a:rPr>
              <a:t>Khám phá bong bóng</a:t>
            </a:r>
            <a:endParaRPr lang="en-US" sz="4400" i="1" dirty="0">
              <a:solidFill>
                <a:srgbClr val="FF0000"/>
              </a:solidFill>
              <a:latin typeface="Palace Script MT" panose="030303020206070C0B05" pitchFamily="66" charset="0"/>
              <a:ea typeface="Paytone One"/>
              <a:cs typeface="MV Boli" panose="02000500030200090000" pitchFamily="2" charset="0"/>
              <a:sym typeface="Paytone One"/>
            </a:endParaRPr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268C6817-E265-0E9C-DFE6-796F09DA934C}"/>
              </a:ext>
            </a:extLst>
          </p:cNvPr>
          <p:cNvSpPr/>
          <p:nvPr/>
        </p:nvSpPr>
        <p:spPr>
          <a:xfrm>
            <a:off x="16353203" y="-460088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4762D90F-80E6-DDB7-C42B-C0196C7A2604}"/>
              </a:ext>
            </a:extLst>
          </p:cNvPr>
          <p:cNvSpPr/>
          <p:nvPr/>
        </p:nvSpPr>
        <p:spPr>
          <a:xfrm>
            <a:off x="17830800" y="4959780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9B1C7736-A2B9-4EFD-1653-7A6B59847EF4}"/>
              </a:ext>
            </a:extLst>
          </p:cNvPr>
          <p:cNvSpPr/>
          <p:nvPr/>
        </p:nvSpPr>
        <p:spPr>
          <a:xfrm>
            <a:off x="-1564572" y="6498581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105D72A1-C7C4-730D-6389-18C939FB939E}"/>
              </a:ext>
            </a:extLst>
          </p:cNvPr>
          <p:cNvSpPr/>
          <p:nvPr/>
        </p:nvSpPr>
        <p:spPr>
          <a:xfrm>
            <a:off x="-1211989" y="-426271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03B05CC2-36C0-833F-C4C7-F56C17335033}"/>
              </a:ext>
            </a:extLst>
          </p:cNvPr>
          <p:cNvSpPr/>
          <p:nvPr/>
        </p:nvSpPr>
        <p:spPr>
          <a:xfrm>
            <a:off x="6814491" y="-1906987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pic>
        <p:nvPicPr>
          <p:cNvPr id="11" name="Biểu diễn bóng xà phòng chú hề happy 0976752480 (online-video-cutter.com) (1)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3A3284C3-3A9B-CBA8-4CB3-C8FC301E279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7435" y="1848089"/>
            <a:ext cx="16426165" cy="7964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6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3694" r="-460" b="-9497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645205" y="1100493"/>
            <a:ext cx="14097000" cy="19819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35"/>
              </a:lnSpc>
            </a:pPr>
            <a:r>
              <a:rPr lang="en-US" sz="5400" b="1" dirty="0" err="1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Cô</a:t>
            </a:r>
            <a:r>
              <a:rPr lang="en-US" sz="5400" b="1" dirty="0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hướng</a:t>
            </a:r>
            <a:r>
              <a:rPr lang="en-US" sz="5400" b="1" dirty="0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dẫn</a:t>
            </a:r>
            <a:r>
              <a:rPr lang="en-US" sz="5400" b="1" dirty="0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trẻ</a:t>
            </a:r>
            <a:r>
              <a:rPr lang="en-US" sz="5400" b="1" dirty="0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pha</a:t>
            </a:r>
            <a:r>
              <a:rPr lang="en-US" sz="5400" b="1" dirty="0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 dung </a:t>
            </a:r>
            <a:r>
              <a:rPr lang="en-US" sz="5400" b="1" dirty="0" err="1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dịch</a:t>
            </a:r>
            <a:r>
              <a:rPr lang="en-US" sz="5400" b="1" dirty="0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 bong </a:t>
            </a:r>
            <a:r>
              <a:rPr lang="en-US" sz="5400" b="1" dirty="0" err="1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bóng</a:t>
            </a:r>
            <a:r>
              <a:rPr lang="en-US" sz="5400" b="1" dirty="0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xà</a:t>
            </a:r>
            <a:r>
              <a:rPr lang="en-US" sz="5400" b="1" dirty="0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MV Boli" panose="02000500030200090000" pitchFamily="2" charset="0"/>
                <a:ea typeface="Paytone One"/>
                <a:cs typeface="MV Boli" panose="02000500030200090000" pitchFamily="2" charset="0"/>
                <a:sym typeface="Paytone One"/>
              </a:rPr>
              <a:t>phòng</a:t>
            </a:r>
            <a:endParaRPr lang="en-US" sz="5400" b="1" dirty="0">
              <a:solidFill>
                <a:srgbClr val="FF0000"/>
              </a:solidFill>
              <a:latin typeface="MV Boli" panose="02000500030200090000" pitchFamily="2" charset="0"/>
              <a:ea typeface="Paytone One"/>
              <a:cs typeface="MV Boli" panose="02000500030200090000" pitchFamily="2" charset="0"/>
              <a:sym typeface="Paytone One"/>
            </a:endParaRPr>
          </a:p>
          <a:p>
            <a:pPr algn="ctr">
              <a:lnSpc>
                <a:spcPts val="1473"/>
              </a:lnSpc>
              <a:spcBef>
                <a:spcPct val="0"/>
              </a:spcBef>
            </a:pPr>
            <a:endParaRPr lang="en-US" sz="5468" dirty="0">
              <a:solidFill>
                <a:srgbClr val="000000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3053843" y="5725500"/>
            <a:ext cx="4618795" cy="6234948"/>
          </a:xfrm>
          <a:custGeom>
            <a:avLst/>
            <a:gdLst/>
            <a:ahLst/>
            <a:cxnLst/>
            <a:rect l="l" t="t" r="r" b="b"/>
            <a:pathLst>
              <a:path w="4618795" h="6234948">
                <a:moveTo>
                  <a:pt x="0" y="0"/>
                </a:moveTo>
                <a:lnTo>
                  <a:pt x="4618796" y="0"/>
                </a:lnTo>
                <a:lnTo>
                  <a:pt x="4618796" y="6234948"/>
                </a:lnTo>
                <a:lnTo>
                  <a:pt x="0" y="623494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822223" y="30101"/>
            <a:ext cx="2412140" cy="2464415"/>
          </a:xfrm>
          <a:custGeom>
            <a:avLst/>
            <a:gdLst/>
            <a:ahLst/>
            <a:cxnLst/>
            <a:rect l="l" t="t" r="r" b="b"/>
            <a:pathLst>
              <a:path w="2412140" h="2464415">
                <a:moveTo>
                  <a:pt x="0" y="0"/>
                </a:moveTo>
                <a:lnTo>
                  <a:pt x="2412140" y="0"/>
                </a:lnTo>
                <a:lnTo>
                  <a:pt x="2412140" y="2464416"/>
                </a:lnTo>
                <a:lnTo>
                  <a:pt x="0" y="24644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48200" y="5753100"/>
            <a:ext cx="4761709" cy="4287183"/>
          </a:xfrm>
          <a:custGeom>
            <a:avLst/>
            <a:gdLst/>
            <a:ahLst/>
            <a:cxnLst/>
            <a:rect l="l" t="t" r="r" b="b"/>
            <a:pathLst>
              <a:path w="5196101" h="4020483">
                <a:moveTo>
                  <a:pt x="0" y="0"/>
                </a:moveTo>
                <a:lnTo>
                  <a:pt x="5196101" y="0"/>
                </a:lnTo>
                <a:lnTo>
                  <a:pt x="5196101" y="4020483"/>
                </a:lnTo>
                <a:lnTo>
                  <a:pt x="0" y="402048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93B8F2DD-7F06-4B36-F11B-AAC493A985D7}"/>
              </a:ext>
            </a:extLst>
          </p:cNvPr>
          <p:cNvSpPr/>
          <p:nvPr/>
        </p:nvSpPr>
        <p:spPr>
          <a:xfrm>
            <a:off x="10754190" y="6772341"/>
            <a:ext cx="1488568" cy="3185431"/>
          </a:xfrm>
          <a:custGeom>
            <a:avLst/>
            <a:gdLst/>
            <a:ahLst/>
            <a:cxnLst/>
            <a:rect l="l" t="t" r="r" b="b"/>
            <a:pathLst>
              <a:path w="1770077" h="4114800">
                <a:moveTo>
                  <a:pt x="0" y="0"/>
                </a:moveTo>
                <a:lnTo>
                  <a:pt x="1770078" y="0"/>
                </a:lnTo>
                <a:lnTo>
                  <a:pt x="17700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4ABE9348-7861-A73C-451D-D6EE48B7DE0A}"/>
              </a:ext>
            </a:extLst>
          </p:cNvPr>
          <p:cNvSpPr/>
          <p:nvPr/>
        </p:nvSpPr>
        <p:spPr>
          <a:xfrm>
            <a:off x="-168287" y="809815"/>
            <a:ext cx="2007089" cy="3003173"/>
          </a:xfrm>
          <a:custGeom>
            <a:avLst/>
            <a:gdLst/>
            <a:ahLst/>
            <a:cxnLst/>
            <a:rect l="l" t="t" r="r" b="b"/>
            <a:pathLst>
              <a:path w="3217025" h="4114800">
                <a:moveTo>
                  <a:pt x="0" y="0"/>
                </a:moveTo>
                <a:lnTo>
                  <a:pt x="3217026" y="0"/>
                </a:lnTo>
                <a:lnTo>
                  <a:pt x="321702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E1EDB0D-88B6-ED79-930C-CFAF0DC6669B}"/>
              </a:ext>
            </a:extLst>
          </p:cNvPr>
          <p:cNvSpPr/>
          <p:nvPr/>
        </p:nvSpPr>
        <p:spPr>
          <a:xfrm>
            <a:off x="8693705" y="3657205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8C6024C6-06A9-1899-8101-087837022B0C}"/>
              </a:ext>
            </a:extLst>
          </p:cNvPr>
          <p:cNvSpPr/>
          <p:nvPr/>
        </p:nvSpPr>
        <p:spPr>
          <a:xfrm>
            <a:off x="-1385049" y="5912021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DC52A370-6DD5-01A2-B2B1-07DCD10833B1}"/>
              </a:ext>
            </a:extLst>
          </p:cNvPr>
          <p:cNvSpPr/>
          <p:nvPr/>
        </p:nvSpPr>
        <p:spPr>
          <a:xfrm>
            <a:off x="15976481" y="4345132"/>
            <a:ext cx="2291226" cy="1626837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8E087E1C-AFEE-7CD1-450A-1EEBFE71AA8F}"/>
              </a:ext>
            </a:extLst>
          </p:cNvPr>
          <p:cNvSpPr/>
          <p:nvPr/>
        </p:nvSpPr>
        <p:spPr>
          <a:xfrm>
            <a:off x="6917768" y="-1989274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C69B2788-256C-BB5A-2DD7-8151ADDE7AA6}"/>
              </a:ext>
            </a:extLst>
          </p:cNvPr>
          <p:cNvSpPr/>
          <p:nvPr/>
        </p:nvSpPr>
        <p:spPr>
          <a:xfrm>
            <a:off x="14930393" y="2229257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7" name="Freeform 4">
            <a:extLst>
              <a:ext uri="{FF2B5EF4-FFF2-40B4-BE49-F238E27FC236}">
                <a16:creationId xmlns:a16="http://schemas.microsoft.com/office/drawing/2014/main" id="{2637B671-5107-B569-5806-B59BCB5DE8CB}"/>
              </a:ext>
            </a:extLst>
          </p:cNvPr>
          <p:cNvSpPr/>
          <p:nvPr/>
        </p:nvSpPr>
        <p:spPr>
          <a:xfrm>
            <a:off x="1478985" y="8456805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3F434CDD-48D4-06CB-EB7B-001C71CDB95A}"/>
              </a:ext>
            </a:extLst>
          </p:cNvPr>
          <p:cNvSpPr/>
          <p:nvPr/>
        </p:nvSpPr>
        <p:spPr>
          <a:xfrm>
            <a:off x="17145000" y="5778836"/>
            <a:ext cx="1621766" cy="1285213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4DAE413A-06D1-CCDD-DBBF-F8F468410797}"/>
              </a:ext>
            </a:extLst>
          </p:cNvPr>
          <p:cNvSpPr/>
          <p:nvPr/>
        </p:nvSpPr>
        <p:spPr>
          <a:xfrm>
            <a:off x="-787459" y="4182016"/>
            <a:ext cx="1874596" cy="1572313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581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73694" r="-460" b="-9497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0668001" y="2171700"/>
            <a:ext cx="3048000" cy="3810000"/>
          </a:xfrm>
          <a:custGeom>
            <a:avLst/>
            <a:gdLst/>
            <a:ahLst/>
            <a:cxnLst/>
            <a:rect l="l" t="t" r="r" b="b"/>
            <a:pathLst>
              <a:path w="3217025" h="4114800">
                <a:moveTo>
                  <a:pt x="0" y="0"/>
                </a:moveTo>
                <a:lnTo>
                  <a:pt x="3217026" y="0"/>
                </a:lnTo>
                <a:lnTo>
                  <a:pt x="321702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64757" y="6172200"/>
            <a:ext cx="6116595" cy="4114800"/>
          </a:xfrm>
          <a:custGeom>
            <a:avLst/>
            <a:gdLst/>
            <a:ahLst/>
            <a:cxnLst/>
            <a:rect l="l" t="t" r="r" b="b"/>
            <a:pathLst>
              <a:path w="6116595" h="4114800">
                <a:moveTo>
                  <a:pt x="0" y="0"/>
                </a:moveTo>
                <a:lnTo>
                  <a:pt x="6116595" y="0"/>
                </a:lnTo>
                <a:lnTo>
                  <a:pt x="61165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264757" y="1104900"/>
            <a:ext cx="9012029" cy="1598226"/>
          </a:xfrm>
          <a:prstGeom prst="rect">
            <a:avLst/>
          </a:prstGeom>
        </p:spPr>
        <p:txBody>
          <a:bodyPr lIns="0" tIns="0" rIns="0" bIns="0" rtlCol="0" anchor="t">
            <a:prstTxWarp prst="textWave2">
              <a:avLst/>
            </a:prstTxWarp>
            <a:spAutoFit/>
            <a:scene3d>
              <a:camera prst="obliqueBottomLeft"/>
              <a:lightRig rig="threePt" dir="t"/>
            </a:scene3d>
          </a:bodyPr>
          <a:lstStyle/>
          <a:p>
            <a:pPr algn="ctr">
              <a:lnSpc>
                <a:spcPts val="8040"/>
              </a:lnSpc>
              <a:spcBef>
                <a:spcPct val="0"/>
              </a:spcBef>
            </a:pPr>
            <a:r>
              <a:rPr lang="en-US" sz="7200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Trẻ</a:t>
            </a:r>
            <a:r>
              <a:rPr lang="en-US" sz="7200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7200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thực</a:t>
            </a:r>
            <a:r>
              <a:rPr lang="en-US" sz="7200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7200" dirty="0" err="1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hiện</a:t>
            </a:r>
            <a:endParaRPr lang="en-US" sz="7200" dirty="0">
              <a:solidFill>
                <a:srgbClr val="FF0000"/>
              </a:solidFill>
              <a:latin typeface="Paytone One"/>
              <a:ea typeface="Paytone One"/>
              <a:cs typeface="Paytone One"/>
              <a:sym typeface="Paytone One"/>
            </a:endParaRPr>
          </a:p>
        </p:txBody>
      </p:sp>
      <p:pic>
        <p:nvPicPr>
          <p:cNvPr id="8" name="Picture 12">
            <a:extLst>
              <a:ext uri="{FF2B5EF4-FFF2-40B4-BE49-F238E27FC236}">
                <a16:creationId xmlns:a16="http://schemas.microsoft.com/office/drawing/2014/main" id="{293C5193-D0D0-EAD1-9270-F3D98E48CB81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6068303" y="6716316"/>
            <a:ext cx="2139397" cy="3714750"/>
          </a:xfrm>
          <a:prstGeom prst="rect">
            <a:avLst/>
          </a:prstGeom>
        </p:spPr>
      </p:pic>
      <p:sp>
        <p:nvSpPr>
          <p:cNvPr id="4" name="Freeform 5">
            <a:extLst>
              <a:ext uri="{FF2B5EF4-FFF2-40B4-BE49-F238E27FC236}">
                <a16:creationId xmlns:a16="http://schemas.microsoft.com/office/drawing/2014/main" id="{0CC40CE3-DC64-8E4F-FE9E-C1484587370E}"/>
              </a:ext>
            </a:extLst>
          </p:cNvPr>
          <p:cNvSpPr/>
          <p:nvPr/>
        </p:nvSpPr>
        <p:spPr>
          <a:xfrm>
            <a:off x="5987600" y="4400705"/>
            <a:ext cx="1935734" cy="1771495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54B1D372-36CF-3F21-C068-9F3CC670A388}"/>
              </a:ext>
            </a:extLst>
          </p:cNvPr>
          <p:cNvSpPr/>
          <p:nvPr/>
        </p:nvSpPr>
        <p:spPr>
          <a:xfrm>
            <a:off x="9906000" y="7774578"/>
            <a:ext cx="1761536" cy="1598226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0C5C607-92F0-1AE7-646B-7C2140D9F266}"/>
              </a:ext>
            </a:extLst>
          </p:cNvPr>
          <p:cNvSpPr/>
          <p:nvPr/>
        </p:nvSpPr>
        <p:spPr>
          <a:xfrm>
            <a:off x="-1600200" y="5068866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B59DF671-CAEF-53A3-C057-A611D74E3B07}"/>
              </a:ext>
            </a:extLst>
          </p:cNvPr>
          <p:cNvSpPr/>
          <p:nvPr/>
        </p:nvSpPr>
        <p:spPr>
          <a:xfrm>
            <a:off x="11811000" y="-1231695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1" name="Freeform 2">
            <a:extLst>
              <a:ext uri="{FF2B5EF4-FFF2-40B4-BE49-F238E27FC236}">
                <a16:creationId xmlns:a16="http://schemas.microsoft.com/office/drawing/2014/main" id="{ABBD5905-4C22-530C-4D88-FE2AE85B6840}"/>
              </a:ext>
            </a:extLst>
          </p:cNvPr>
          <p:cNvSpPr/>
          <p:nvPr/>
        </p:nvSpPr>
        <p:spPr>
          <a:xfrm>
            <a:off x="185045" y="-334855"/>
            <a:ext cx="2159424" cy="1800420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2" name="Freeform 2">
            <a:extLst>
              <a:ext uri="{FF2B5EF4-FFF2-40B4-BE49-F238E27FC236}">
                <a16:creationId xmlns:a16="http://schemas.microsoft.com/office/drawing/2014/main" id="{75833C13-B5FF-9A88-0EEB-294B72C741A3}"/>
              </a:ext>
            </a:extLst>
          </p:cNvPr>
          <p:cNvSpPr/>
          <p:nvPr/>
        </p:nvSpPr>
        <p:spPr>
          <a:xfrm>
            <a:off x="15927153" y="1790700"/>
            <a:ext cx="2752062" cy="2686409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Freeform 3">
            <a:extLst>
              <a:ext uri="{FF2B5EF4-FFF2-40B4-BE49-F238E27FC236}">
                <a16:creationId xmlns:a16="http://schemas.microsoft.com/office/drawing/2014/main" id="{631BC56A-95DD-137D-9C85-16758C6BA0F2}"/>
              </a:ext>
            </a:extLst>
          </p:cNvPr>
          <p:cNvSpPr/>
          <p:nvPr/>
        </p:nvSpPr>
        <p:spPr>
          <a:xfrm>
            <a:off x="15626002" y="6504652"/>
            <a:ext cx="3024000" cy="1416403"/>
          </a:xfrm>
          <a:custGeom>
            <a:avLst/>
            <a:gdLst/>
            <a:ahLst/>
            <a:cxnLst/>
            <a:rect l="l" t="t" r="r" b="b"/>
            <a:pathLst>
              <a:path w="3024000" h="1416403">
                <a:moveTo>
                  <a:pt x="0" y="0"/>
                </a:moveTo>
                <a:lnTo>
                  <a:pt x="3024000" y="0"/>
                </a:lnTo>
                <a:lnTo>
                  <a:pt x="3024000" y="1416402"/>
                </a:lnTo>
                <a:lnTo>
                  <a:pt x="0" y="141640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6974A251-54BC-CA01-8D6A-090E726D43E7}"/>
              </a:ext>
            </a:extLst>
          </p:cNvPr>
          <p:cNvSpPr/>
          <p:nvPr/>
        </p:nvSpPr>
        <p:spPr>
          <a:xfrm>
            <a:off x="8465316" y="5342090"/>
            <a:ext cx="1306967" cy="1025461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92100E9B-8E12-0626-13CF-622D89C509AB}"/>
              </a:ext>
            </a:extLst>
          </p:cNvPr>
          <p:cNvSpPr/>
          <p:nvPr/>
        </p:nvSpPr>
        <p:spPr>
          <a:xfrm>
            <a:off x="5785246" y="3314700"/>
            <a:ext cx="849091" cy="645931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7C2180FA-1DBC-5C74-B4EB-9C7B4235C779}"/>
              </a:ext>
            </a:extLst>
          </p:cNvPr>
          <p:cNvSpPr/>
          <p:nvPr/>
        </p:nvSpPr>
        <p:spPr>
          <a:xfrm>
            <a:off x="11271803" y="9132601"/>
            <a:ext cx="2444198" cy="2021572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5A90EB08-5E4C-96AF-50EC-965AEB747E5B}"/>
              </a:ext>
            </a:extLst>
          </p:cNvPr>
          <p:cNvSpPr/>
          <p:nvPr/>
        </p:nvSpPr>
        <p:spPr>
          <a:xfrm>
            <a:off x="8092701" y="8744812"/>
            <a:ext cx="888851" cy="775578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6203900-77B0-58FD-B82F-7EF2AFFD656D}"/>
              </a:ext>
            </a:extLst>
          </p:cNvPr>
          <p:cNvGrpSpPr/>
          <p:nvPr/>
        </p:nvGrpSpPr>
        <p:grpSpPr>
          <a:xfrm>
            <a:off x="8063372" y="2596651"/>
            <a:ext cx="1935734" cy="1804054"/>
            <a:chOff x="7678745" y="4403271"/>
            <a:chExt cx="1752600" cy="137160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F63C030-93F5-4713-4099-2874FF64BADC}"/>
                </a:ext>
              </a:extLst>
            </p:cNvPr>
            <p:cNvSpPr/>
            <p:nvPr/>
          </p:nvSpPr>
          <p:spPr>
            <a:xfrm>
              <a:off x="7678745" y="4403271"/>
              <a:ext cx="1752600" cy="13716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14A55A0C-9DD8-CD37-4196-D12F5C204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760298" y="4413900"/>
              <a:ext cx="1638300" cy="135034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22" name="(1loi)Điều kỳ lạ quanh ta (mp3cut.net)">
            <a:hlinkClick r:id="" action="ppaction://media"/>
            <a:extLst>
              <a:ext uri="{FF2B5EF4-FFF2-40B4-BE49-F238E27FC236}">
                <a16:creationId xmlns:a16="http://schemas.microsoft.com/office/drawing/2014/main" id="{AEC9FB20-E043-9511-6983-A24D96B7C5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717756" y="3035179"/>
            <a:ext cx="852488" cy="10250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33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2">
            <a:extLst>
              <a:ext uri="{FF2B5EF4-FFF2-40B4-BE49-F238E27FC236}">
                <a16:creationId xmlns:a16="http://schemas.microsoft.com/office/drawing/2014/main" id="{C352E7F3-4357-78BC-56ED-4357A67FFDA9}"/>
              </a:ext>
            </a:extLst>
          </p:cNvPr>
          <p:cNvSpPr/>
          <p:nvPr/>
        </p:nvSpPr>
        <p:spPr>
          <a:xfrm>
            <a:off x="-24581" y="-1351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3694" r="-460" b="-94976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B1DFA1-87C3-A5E2-26D8-A8F0FE460ABA}"/>
              </a:ext>
            </a:extLst>
          </p:cNvPr>
          <p:cNvSpPr txBox="1"/>
          <p:nvPr/>
        </p:nvSpPr>
        <p:spPr>
          <a:xfrm>
            <a:off x="8077200" y="0"/>
            <a:ext cx="2133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Saira ExtraCondensed"/>
                <a:ea typeface="Saira ExtraCondensed"/>
                <a:cs typeface="Saira ExtraCondensed"/>
                <a:sym typeface="Saira ExtraCondensed"/>
              </a:rPr>
              <a:t>Mở</a:t>
            </a:r>
            <a:r>
              <a:rPr lang="en-US" sz="5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Saira ExtraCondensed"/>
                <a:ea typeface="Saira ExtraCondensed"/>
                <a:cs typeface="Saira ExtraCondensed"/>
                <a:sym typeface="Saira ExtraCondensed"/>
              </a:rPr>
              <a:t> </a:t>
            </a:r>
            <a:r>
              <a:rPr lang="en-US" sz="5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Saira ExtraCondensed"/>
                <a:ea typeface="Saira ExtraCondensed"/>
                <a:cs typeface="Saira ExtraCondensed"/>
                <a:sym typeface="Saira ExtraCondensed"/>
              </a:rPr>
              <a:t>rộng</a:t>
            </a:r>
            <a:endParaRPr lang="en-US" sz="5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93AF09-DBE1-38BE-73BF-02B9ECDF9C0A}"/>
              </a:ext>
            </a:extLst>
          </p:cNvPr>
          <p:cNvSpPr txBox="1"/>
          <p:nvPr/>
        </p:nvSpPr>
        <p:spPr>
          <a:xfrm>
            <a:off x="771833" y="802482"/>
            <a:ext cx="6553200" cy="15954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579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Các</a:t>
            </a:r>
            <a:r>
              <a:rPr lang="en-US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 con </a:t>
            </a:r>
            <a:r>
              <a:rPr lang="en-US" sz="3200" dirty="0" err="1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nhìn</a:t>
            </a:r>
            <a:r>
              <a:rPr lang="en-US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 </a:t>
            </a:r>
            <a:r>
              <a:rPr lang="en-US" sz="3200" dirty="0" err="1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thấy</a:t>
            </a:r>
            <a:r>
              <a:rPr lang="en-US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 bong </a:t>
            </a:r>
            <a:r>
              <a:rPr lang="en-US" sz="3200" dirty="0" err="1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bóng</a:t>
            </a:r>
            <a:endParaRPr lang="vi-VN" sz="3200" dirty="0">
              <a:solidFill>
                <a:srgbClr val="FF3131"/>
              </a:solidFill>
              <a:latin typeface="Francois One"/>
              <a:ea typeface="Francois One"/>
              <a:cs typeface="Francois One"/>
              <a:sym typeface="Francois One"/>
            </a:endParaRPr>
          </a:p>
          <a:p>
            <a:pPr marL="0" lvl="0" indent="0" algn="ctr">
              <a:lnSpc>
                <a:spcPts val="6579"/>
              </a:lnSpc>
              <a:spcBef>
                <a:spcPct val="0"/>
              </a:spcBef>
            </a:pPr>
            <a:r>
              <a:rPr lang="en-US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 ở </a:t>
            </a:r>
            <a:r>
              <a:rPr lang="en-US" sz="3200" dirty="0" err="1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đâu</a:t>
            </a:r>
            <a:r>
              <a:rPr lang="en-US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 </a:t>
            </a:r>
            <a:r>
              <a:rPr lang="en-US" sz="3200" dirty="0" err="1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trong</a:t>
            </a:r>
            <a:r>
              <a:rPr lang="en-US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 </a:t>
            </a:r>
            <a:r>
              <a:rPr lang="en-US" sz="3200" dirty="0" err="1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cuộc</a:t>
            </a:r>
            <a:r>
              <a:rPr lang="en-US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 </a:t>
            </a:r>
            <a:r>
              <a:rPr lang="en-US" sz="3200" dirty="0" err="1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sống</a:t>
            </a:r>
            <a:r>
              <a:rPr lang="en-US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?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15ABF09F-161F-9420-2954-5CDC2D7EEAD0}"/>
              </a:ext>
            </a:extLst>
          </p:cNvPr>
          <p:cNvSpPr txBox="1"/>
          <p:nvPr/>
        </p:nvSpPr>
        <p:spPr>
          <a:xfrm>
            <a:off x="8915400" y="747712"/>
            <a:ext cx="9602788" cy="1648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579"/>
              </a:lnSpc>
              <a:spcBef>
                <a:spcPct val="0"/>
              </a:spcBef>
            </a:pPr>
            <a:r>
              <a:rPr lang="vi-VN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Hiện tượng tự nhiên nào </a:t>
            </a:r>
          </a:p>
          <a:p>
            <a:pPr marL="0" lvl="0" indent="0" algn="ctr">
              <a:lnSpc>
                <a:spcPts val="6579"/>
              </a:lnSpc>
              <a:spcBef>
                <a:spcPct val="0"/>
              </a:spcBef>
            </a:pPr>
            <a:r>
              <a:rPr lang="vi-VN" sz="3200" dirty="0">
                <a:solidFill>
                  <a:srgbClr val="FF3131"/>
                </a:solidFill>
                <a:latin typeface="Francois One"/>
                <a:ea typeface="Francois One"/>
                <a:cs typeface="Francois One"/>
                <a:sym typeface="Francois One"/>
              </a:rPr>
              <a:t>cũng xuất hiện bong bóng?</a:t>
            </a:r>
            <a:endParaRPr lang="en-US" sz="3200" dirty="0">
              <a:solidFill>
                <a:srgbClr val="FF3131"/>
              </a:solidFill>
              <a:latin typeface="Francois One"/>
              <a:ea typeface="Francois One"/>
              <a:cs typeface="Francois One"/>
              <a:sym typeface="Francois One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E5E7C6D-F16B-9220-6CAC-43429E090AF3}"/>
              </a:ext>
            </a:extLst>
          </p:cNvPr>
          <p:cNvCxnSpPr>
            <a:cxnSpLocks/>
          </p:cNvCxnSpPr>
          <p:nvPr/>
        </p:nvCxnSpPr>
        <p:spPr>
          <a:xfrm>
            <a:off x="9144000" y="800100"/>
            <a:ext cx="24581" cy="9486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23335-8759-F3A6-07D9-44D00E4C1487}"/>
              </a:ext>
            </a:extLst>
          </p:cNvPr>
          <p:cNvCxnSpPr/>
          <p:nvPr/>
        </p:nvCxnSpPr>
        <p:spPr>
          <a:xfrm>
            <a:off x="24581" y="800100"/>
            <a:ext cx="1828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97085761-2C9A-C93B-2ED9-07631A661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2344" y="6489342"/>
            <a:ext cx="4250804" cy="3726230"/>
          </a:xfrm>
          <a:prstGeom prst="rect">
            <a:avLst/>
          </a:prstGeo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FEFD41FD-3EC2-500C-7913-2DD0DD503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889" y="2772318"/>
            <a:ext cx="3848091" cy="3502827"/>
          </a:xfrm>
          <a:prstGeom prst="rect">
            <a:avLst/>
          </a:prstGeom>
        </p:spPr>
      </p:pic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611FF242-C22A-8430-82FC-0DB1582701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8878" y="2747977"/>
            <a:ext cx="4036925" cy="356625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DA3E383-DF0C-7B7F-BC5B-C10D0E7CF6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0697" y="2700661"/>
            <a:ext cx="4094303" cy="366089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F9F7EB-403C-C677-D67A-3F5448002C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44600" y="2700661"/>
            <a:ext cx="4094303" cy="364614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05EF7CB-8B69-40F6-8848-98CF108B26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8400" y="6569329"/>
            <a:ext cx="4141838" cy="3566257"/>
          </a:xfrm>
          <a:prstGeom prst="rect">
            <a:avLst/>
          </a:prstGeom>
        </p:spPr>
      </p:pic>
      <p:sp>
        <p:nvSpPr>
          <p:cNvPr id="2" name="Freeform 5">
            <a:extLst>
              <a:ext uri="{FF2B5EF4-FFF2-40B4-BE49-F238E27FC236}">
                <a16:creationId xmlns:a16="http://schemas.microsoft.com/office/drawing/2014/main" id="{CC8034E4-F32B-AE22-93E0-B63CECC3AC0E}"/>
              </a:ext>
            </a:extLst>
          </p:cNvPr>
          <p:cNvSpPr/>
          <p:nvPr/>
        </p:nvSpPr>
        <p:spPr>
          <a:xfrm>
            <a:off x="7443019" y="6928694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7886EAD2-814D-AA0A-B453-BC7F2F0BCCEB}"/>
              </a:ext>
            </a:extLst>
          </p:cNvPr>
          <p:cNvSpPr/>
          <p:nvPr/>
        </p:nvSpPr>
        <p:spPr>
          <a:xfrm>
            <a:off x="16968019" y="5671189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7" name="Freeform 4">
            <a:extLst>
              <a:ext uri="{FF2B5EF4-FFF2-40B4-BE49-F238E27FC236}">
                <a16:creationId xmlns:a16="http://schemas.microsoft.com/office/drawing/2014/main" id="{279D37CE-FA43-4EF6-1133-285A14926803}"/>
              </a:ext>
            </a:extLst>
          </p:cNvPr>
          <p:cNvSpPr/>
          <p:nvPr/>
        </p:nvSpPr>
        <p:spPr>
          <a:xfrm>
            <a:off x="6808652" y="1173235"/>
            <a:ext cx="1721019" cy="1426484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9" name="Freeform 4">
            <a:extLst>
              <a:ext uri="{FF2B5EF4-FFF2-40B4-BE49-F238E27FC236}">
                <a16:creationId xmlns:a16="http://schemas.microsoft.com/office/drawing/2014/main" id="{83AB7830-05A0-0314-18BA-646427029D23}"/>
              </a:ext>
            </a:extLst>
          </p:cNvPr>
          <p:cNvSpPr/>
          <p:nvPr/>
        </p:nvSpPr>
        <p:spPr>
          <a:xfrm>
            <a:off x="16317884" y="886958"/>
            <a:ext cx="1721019" cy="1426484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1" name="Freeform 4">
            <a:extLst>
              <a:ext uri="{FF2B5EF4-FFF2-40B4-BE49-F238E27FC236}">
                <a16:creationId xmlns:a16="http://schemas.microsoft.com/office/drawing/2014/main" id="{E327D792-0DCF-9943-4EA3-6DD656A63BA8}"/>
              </a:ext>
            </a:extLst>
          </p:cNvPr>
          <p:cNvSpPr/>
          <p:nvPr/>
        </p:nvSpPr>
        <p:spPr>
          <a:xfrm>
            <a:off x="-519882" y="7886262"/>
            <a:ext cx="2413819" cy="2248885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1DC7CD64-50F0-1BF7-7E9F-BA65F3AF2A68}"/>
              </a:ext>
            </a:extLst>
          </p:cNvPr>
          <p:cNvSpPr/>
          <p:nvPr/>
        </p:nvSpPr>
        <p:spPr>
          <a:xfrm>
            <a:off x="-1069257" y="-828316"/>
            <a:ext cx="2413819" cy="2248885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C6D35757-6F5D-B45D-FF16-AB557D4B680E}"/>
              </a:ext>
            </a:extLst>
          </p:cNvPr>
          <p:cNvSpPr/>
          <p:nvPr/>
        </p:nvSpPr>
        <p:spPr>
          <a:xfrm>
            <a:off x="3110681" y="-1713910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4A774B04-AE14-3BB5-EF2B-7ED9CC541457}"/>
              </a:ext>
            </a:extLst>
          </p:cNvPr>
          <p:cNvSpPr/>
          <p:nvPr/>
        </p:nvSpPr>
        <p:spPr>
          <a:xfrm>
            <a:off x="16107695" y="-1770589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00F6ED9B-F0E6-7A42-1B0F-8B2408CCC0EA}"/>
              </a:ext>
            </a:extLst>
          </p:cNvPr>
          <p:cNvSpPr/>
          <p:nvPr/>
        </p:nvSpPr>
        <p:spPr>
          <a:xfrm>
            <a:off x="9446777" y="9029700"/>
            <a:ext cx="1605495" cy="126405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E4724D0F-48D5-553B-41DD-D2EDA5104D57}"/>
              </a:ext>
            </a:extLst>
          </p:cNvPr>
          <p:cNvSpPr/>
          <p:nvPr/>
        </p:nvSpPr>
        <p:spPr>
          <a:xfrm>
            <a:off x="14997466" y="-1810726"/>
            <a:ext cx="2133600" cy="2254467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18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2288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73694" r="-460" b="-94976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3003218" y="2545830"/>
            <a:ext cx="11880936" cy="1113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41"/>
              </a:lnSpc>
              <a:spcBef>
                <a:spcPct val="0"/>
              </a:spcBef>
            </a:pPr>
            <a:r>
              <a:rPr lang="en-US" sz="6529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Trò</a:t>
            </a:r>
            <a:r>
              <a:rPr lang="en-US" sz="6529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6529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chơi</a:t>
            </a:r>
            <a:r>
              <a:rPr lang="en-US" sz="6529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2: “</a:t>
            </a:r>
            <a:r>
              <a:rPr lang="en-US" sz="6529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Thổi</a:t>
            </a:r>
            <a:r>
              <a:rPr lang="en-US" sz="6529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 bong </a:t>
            </a:r>
            <a:r>
              <a:rPr lang="en-US" sz="6529" dirty="0" err="1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bóng</a:t>
            </a:r>
            <a:r>
              <a:rPr lang="en-US" sz="6529" dirty="0">
                <a:solidFill>
                  <a:srgbClr val="000000"/>
                </a:solidFill>
                <a:latin typeface="Paytone One"/>
                <a:ea typeface="Paytone One"/>
                <a:cs typeface="Paytone One"/>
                <a:sym typeface="Paytone One"/>
              </a:rPr>
              <a:t>”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EF04644-8208-B2A8-0987-728A6C68507E}"/>
              </a:ext>
            </a:extLst>
          </p:cNvPr>
          <p:cNvGrpSpPr/>
          <p:nvPr/>
        </p:nvGrpSpPr>
        <p:grpSpPr>
          <a:xfrm>
            <a:off x="8059655" y="4597576"/>
            <a:ext cx="1309580" cy="1113072"/>
            <a:chOff x="7678745" y="4403271"/>
            <a:chExt cx="1752600" cy="137160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3F68299-030D-D9BD-2E49-7747CDE016EA}"/>
                </a:ext>
              </a:extLst>
            </p:cNvPr>
            <p:cNvSpPr/>
            <p:nvPr/>
          </p:nvSpPr>
          <p:spPr>
            <a:xfrm>
              <a:off x="7678745" y="4403271"/>
              <a:ext cx="1752600" cy="137160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96A0576-20E9-B669-1A72-5C3CD717E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60298" y="4413900"/>
              <a:ext cx="1638300" cy="135034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ED84B8C0-1012-99D0-A586-E721ED30BA84}"/>
              </a:ext>
            </a:extLst>
          </p:cNvPr>
          <p:cNvSpPr/>
          <p:nvPr/>
        </p:nvSpPr>
        <p:spPr>
          <a:xfrm rot="1103717">
            <a:off x="4722770" y="8636159"/>
            <a:ext cx="1400324" cy="1754511"/>
          </a:xfrm>
          <a:custGeom>
            <a:avLst/>
            <a:gdLst/>
            <a:ahLst/>
            <a:cxnLst/>
            <a:rect l="l" t="t" r="r" b="b"/>
            <a:pathLst>
              <a:path w="1979947" h="2729251">
                <a:moveTo>
                  <a:pt x="0" y="0"/>
                </a:moveTo>
                <a:lnTo>
                  <a:pt x="1979947" y="0"/>
                </a:lnTo>
                <a:lnTo>
                  <a:pt x="1979947" y="2729250"/>
                </a:lnTo>
                <a:lnTo>
                  <a:pt x="0" y="27292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AF6BCF5B-2DD9-E6A1-F4E9-DFEE584BC57D}"/>
              </a:ext>
            </a:extLst>
          </p:cNvPr>
          <p:cNvSpPr/>
          <p:nvPr/>
        </p:nvSpPr>
        <p:spPr>
          <a:xfrm rot="305818" flipH="1">
            <a:off x="-282116" y="7899664"/>
            <a:ext cx="3195623" cy="2368310"/>
          </a:xfrm>
          <a:custGeom>
            <a:avLst/>
            <a:gdLst/>
            <a:ahLst/>
            <a:cxnLst/>
            <a:rect l="l" t="t" r="r" b="b"/>
            <a:pathLst>
              <a:path w="4004034" h="2067537">
                <a:moveTo>
                  <a:pt x="0" y="0"/>
                </a:moveTo>
                <a:lnTo>
                  <a:pt x="4004034" y="0"/>
                </a:lnTo>
                <a:lnTo>
                  <a:pt x="4004034" y="2067538"/>
                </a:lnTo>
                <a:lnTo>
                  <a:pt x="0" y="20675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4FE67589-3B18-D877-7933-C2A64DFB8D38}"/>
              </a:ext>
            </a:extLst>
          </p:cNvPr>
          <p:cNvSpPr/>
          <p:nvPr/>
        </p:nvSpPr>
        <p:spPr>
          <a:xfrm rot="-4250781">
            <a:off x="11971132" y="-512424"/>
            <a:ext cx="1135156" cy="2564177"/>
          </a:xfrm>
          <a:custGeom>
            <a:avLst/>
            <a:gdLst/>
            <a:ahLst/>
            <a:cxnLst/>
            <a:rect l="l" t="t" r="r" b="b"/>
            <a:pathLst>
              <a:path w="1662411" h="2935825">
                <a:moveTo>
                  <a:pt x="0" y="0"/>
                </a:moveTo>
                <a:lnTo>
                  <a:pt x="1662410" y="0"/>
                </a:lnTo>
                <a:lnTo>
                  <a:pt x="1662410" y="2935825"/>
                </a:lnTo>
                <a:lnTo>
                  <a:pt x="0" y="293582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28B28110-D007-8B46-F5BB-E2087DFBBC99}"/>
              </a:ext>
            </a:extLst>
          </p:cNvPr>
          <p:cNvSpPr/>
          <p:nvPr/>
        </p:nvSpPr>
        <p:spPr>
          <a:xfrm rot="-889329">
            <a:off x="15114896" y="2712633"/>
            <a:ext cx="2786150" cy="1242212"/>
          </a:xfrm>
          <a:custGeom>
            <a:avLst/>
            <a:gdLst/>
            <a:ahLst/>
            <a:cxnLst/>
            <a:rect l="l" t="t" r="r" b="b"/>
            <a:pathLst>
              <a:path w="2786150" h="1242212">
                <a:moveTo>
                  <a:pt x="0" y="0"/>
                </a:moveTo>
                <a:lnTo>
                  <a:pt x="2786151" y="0"/>
                </a:lnTo>
                <a:lnTo>
                  <a:pt x="2786151" y="1242212"/>
                </a:lnTo>
                <a:lnTo>
                  <a:pt x="0" y="12422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r>
              <a:rPr lang="vi-VN" dirty="0"/>
              <a:t>s</a:t>
            </a:r>
            <a:endParaRPr lang="en-US" dirty="0"/>
          </a:p>
        </p:txBody>
      </p:sp>
      <p:sp>
        <p:nvSpPr>
          <p:cNvPr id="15" name="Freeform 4">
            <a:extLst>
              <a:ext uri="{FF2B5EF4-FFF2-40B4-BE49-F238E27FC236}">
                <a16:creationId xmlns:a16="http://schemas.microsoft.com/office/drawing/2014/main" id="{EDACA3C0-1984-BCBC-E389-0127540A354C}"/>
              </a:ext>
            </a:extLst>
          </p:cNvPr>
          <p:cNvSpPr/>
          <p:nvPr/>
        </p:nvSpPr>
        <p:spPr>
          <a:xfrm rot="19798362">
            <a:off x="14469342" y="5488196"/>
            <a:ext cx="5156426" cy="6221154"/>
          </a:xfrm>
          <a:custGeom>
            <a:avLst/>
            <a:gdLst/>
            <a:ahLst/>
            <a:cxnLst/>
            <a:rect l="l" t="t" r="r" b="b"/>
            <a:pathLst>
              <a:path w="4082632" h="6221154">
                <a:moveTo>
                  <a:pt x="4082632" y="0"/>
                </a:moveTo>
                <a:lnTo>
                  <a:pt x="0" y="0"/>
                </a:lnTo>
                <a:lnTo>
                  <a:pt x="0" y="6221153"/>
                </a:lnTo>
                <a:lnTo>
                  <a:pt x="4082632" y="6221153"/>
                </a:lnTo>
                <a:lnTo>
                  <a:pt x="4082632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8C87E941-EA73-A304-7E26-C276416EC912}"/>
              </a:ext>
            </a:extLst>
          </p:cNvPr>
          <p:cNvSpPr/>
          <p:nvPr/>
        </p:nvSpPr>
        <p:spPr>
          <a:xfrm>
            <a:off x="2361479" y="8280535"/>
            <a:ext cx="1641195" cy="2393721"/>
          </a:xfrm>
          <a:custGeom>
            <a:avLst/>
            <a:gdLst/>
            <a:ahLst/>
            <a:cxnLst/>
            <a:rect l="l" t="t" r="r" b="b"/>
            <a:pathLst>
              <a:path w="1641195" h="2393721">
                <a:moveTo>
                  <a:pt x="0" y="0"/>
                </a:moveTo>
                <a:lnTo>
                  <a:pt x="1641196" y="0"/>
                </a:lnTo>
                <a:lnTo>
                  <a:pt x="1641196" y="2393722"/>
                </a:lnTo>
                <a:lnTo>
                  <a:pt x="0" y="239372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25C5495A-9394-8033-7B20-168209BF87DA}"/>
              </a:ext>
            </a:extLst>
          </p:cNvPr>
          <p:cNvSpPr/>
          <p:nvPr/>
        </p:nvSpPr>
        <p:spPr>
          <a:xfrm>
            <a:off x="-52916" y="33332"/>
            <a:ext cx="2276526" cy="2386921"/>
          </a:xfrm>
          <a:custGeom>
            <a:avLst/>
            <a:gdLst/>
            <a:ahLst/>
            <a:cxnLst/>
            <a:rect l="l" t="t" r="r" b="b"/>
            <a:pathLst>
              <a:path w="2276526" h="2386921">
                <a:moveTo>
                  <a:pt x="0" y="0"/>
                </a:moveTo>
                <a:lnTo>
                  <a:pt x="2276526" y="0"/>
                </a:lnTo>
                <a:lnTo>
                  <a:pt x="2276526" y="2386920"/>
                </a:lnTo>
                <a:lnTo>
                  <a:pt x="0" y="238692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9" name="Freeform 8">
            <a:extLst>
              <a:ext uri="{FF2B5EF4-FFF2-40B4-BE49-F238E27FC236}">
                <a16:creationId xmlns:a16="http://schemas.microsoft.com/office/drawing/2014/main" id="{66BC5A48-EB9A-61C3-E9B3-3DFCA0DA38E5}"/>
              </a:ext>
            </a:extLst>
          </p:cNvPr>
          <p:cNvSpPr/>
          <p:nvPr/>
        </p:nvSpPr>
        <p:spPr>
          <a:xfrm>
            <a:off x="1100095" y="-139516"/>
            <a:ext cx="5867400" cy="2732616"/>
          </a:xfrm>
          <a:custGeom>
            <a:avLst/>
            <a:gdLst/>
            <a:ahLst/>
            <a:cxnLst/>
            <a:rect l="l" t="t" r="r" b="b"/>
            <a:pathLst>
              <a:path w="5217405" h="2732616">
                <a:moveTo>
                  <a:pt x="0" y="0"/>
                </a:moveTo>
                <a:lnTo>
                  <a:pt x="5217405" y="0"/>
                </a:lnTo>
                <a:lnTo>
                  <a:pt x="5217405" y="2732616"/>
                </a:lnTo>
                <a:lnTo>
                  <a:pt x="0" y="2732616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7310EB91-93D0-D3FD-D76E-44BA2816AF44}"/>
              </a:ext>
            </a:extLst>
          </p:cNvPr>
          <p:cNvSpPr/>
          <p:nvPr/>
        </p:nvSpPr>
        <p:spPr>
          <a:xfrm>
            <a:off x="-236412" y="3641722"/>
            <a:ext cx="2789111" cy="250953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E6C370D8-C723-5516-7728-8CF8C3F92A97}"/>
              </a:ext>
            </a:extLst>
          </p:cNvPr>
          <p:cNvSpPr/>
          <p:nvPr/>
        </p:nvSpPr>
        <p:spPr>
          <a:xfrm>
            <a:off x="11192920" y="7038723"/>
            <a:ext cx="2789111" cy="2372333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EC9A85F2-F881-5F76-6C54-F163A0A6D053}"/>
              </a:ext>
            </a:extLst>
          </p:cNvPr>
          <p:cNvSpPr/>
          <p:nvPr/>
        </p:nvSpPr>
        <p:spPr>
          <a:xfrm>
            <a:off x="16002000" y="-1095692"/>
            <a:ext cx="3200400" cy="251500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2" name="Freeform 2">
            <a:extLst>
              <a:ext uri="{FF2B5EF4-FFF2-40B4-BE49-F238E27FC236}">
                <a16:creationId xmlns:a16="http://schemas.microsoft.com/office/drawing/2014/main" id="{CF398B63-4833-8BE6-0BA8-BF8C6254E8BD}"/>
              </a:ext>
            </a:extLst>
          </p:cNvPr>
          <p:cNvSpPr/>
          <p:nvPr/>
        </p:nvSpPr>
        <p:spPr>
          <a:xfrm>
            <a:off x="4694961" y="6746118"/>
            <a:ext cx="1925881" cy="1635782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3" name="Freeform 2">
            <a:extLst>
              <a:ext uri="{FF2B5EF4-FFF2-40B4-BE49-F238E27FC236}">
                <a16:creationId xmlns:a16="http://schemas.microsoft.com/office/drawing/2014/main" id="{306C3C1F-D376-8D5A-531A-20AFD283EB3C}"/>
              </a:ext>
            </a:extLst>
          </p:cNvPr>
          <p:cNvSpPr/>
          <p:nvPr/>
        </p:nvSpPr>
        <p:spPr>
          <a:xfrm>
            <a:off x="11381458" y="3361436"/>
            <a:ext cx="1925881" cy="1635782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4" name="Freeform 2">
            <a:extLst>
              <a:ext uri="{FF2B5EF4-FFF2-40B4-BE49-F238E27FC236}">
                <a16:creationId xmlns:a16="http://schemas.microsoft.com/office/drawing/2014/main" id="{E88B1EEB-8CC8-C415-6AF1-6ED6700D6BDF}"/>
              </a:ext>
            </a:extLst>
          </p:cNvPr>
          <p:cNvSpPr/>
          <p:nvPr/>
        </p:nvSpPr>
        <p:spPr>
          <a:xfrm>
            <a:off x="5041197" y="3314846"/>
            <a:ext cx="1054803" cy="907266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D5A75579-0D57-C495-F161-C9EAA0D27956}"/>
              </a:ext>
            </a:extLst>
          </p:cNvPr>
          <p:cNvSpPr/>
          <p:nvPr/>
        </p:nvSpPr>
        <p:spPr>
          <a:xfrm>
            <a:off x="17449799" y="-409679"/>
            <a:ext cx="2349331" cy="2376460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EAED5E98-2B8F-59E9-BB33-A90954FD729D}"/>
              </a:ext>
            </a:extLst>
          </p:cNvPr>
          <p:cNvSpPr/>
          <p:nvPr/>
        </p:nvSpPr>
        <p:spPr>
          <a:xfrm>
            <a:off x="11141371" y="8664926"/>
            <a:ext cx="1700927" cy="1320841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pic>
        <p:nvPicPr>
          <p:cNvPr id="27" name="2 Bong bóngxinh">
            <a:hlinkClick r:id="" action="ppaction://media"/>
            <a:extLst>
              <a:ext uri="{FF2B5EF4-FFF2-40B4-BE49-F238E27FC236}">
                <a16:creationId xmlns:a16="http://schemas.microsoft.com/office/drawing/2014/main" id="{5186C21A-0408-F2FD-54FC-AA838884F7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402981" y="4715373"/>
            <a:ext cx="986650" cy="98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67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3088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215" t="-83915" b="-3798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181600" y="578967"/>
            <a:ext cx="7620000" cy="1023422"/>
          </a:xfrm>
          <a:prstGeom prst="rect">
            <a:avLst/>
          </a:prstGeom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>
              <a:lnSpc>
                <a:spcPts val="8494"/>
              </a:lnSpc>
              <a:spcBef>
                <a:spcPct val="0"/>
              </a:spcBef>
            </a:pPr>
            <a:r>
              <a:rPr lang="en-US" sz="6600" dirty="0">
                <a:solidFill>
                  <a:srgbClr val="FF0000"/>
                </a:solidFill>
                <a:latin typeface="Paytone One"/>
                <a:ea typeface="Paytone One"/>
                <a:cs typeface="Paytone One"/>
                <a:sym typeface="Paytone One"/>
              </a:rPr>
              <a:t>KẾT THÚC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294465" y="2540828"/>
            <a:ext cx="12130040" cy="1023422"/>
          </a:xfrm>
          <a:prstGeom prst="rect">
            <a:avLst/>
          </a:prstGeom>
        </p:spPr>
        <p:txBody>
          <a:bodyPr lIns="0" tIns="0" rIns="0" bIns="0" rtlCol="0" anchor="t">
            <a:prstTxWarp prst="textArchUp">
              <a:avLst/>
            </a:prstTxWarp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Paytone One"/>
                <a:ea typeface="Paytone One"/>
                <a:cs typeface="Paytone One"/>
                <a:sym typeface="Paytone One"/>
              </a:rPr>
              <a:t>XIN CHÂN THÀNH CẢM ƠN CÁC CÔ ĐÃ ĐẾN DỰ GIỜ!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848A48-3975-04B5-3286-9DDA0C8014B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57200" y="5773427"/>
            <a:ext cx="6137125" cy="5400670"/>
          </a:xfrm>
          <a:prstGeom prst="rect">
            <a:avLst/>
          </a:prstGeom>
        </p:spPr>
      </p:pic>
      <p:sp>
        <p:nvSpPr>
          <p:cNvPr id="8" name="Freeform 2">
            <a:extLst>
              <a:ext uri="{FF2B5EF4-FFF2-40B4-BE49-F238E27FC236}">
                <a16:creationId xmlns:a16="http://schemas.microsoft.com/office/drawing/2014/main" id="{0732304F-F65F-B03A-6361-6C42BBE54C95}"/>
              </a:ext>
            </a:extLst>
          </p:cNvPr>
          <p:cNvSpPr/>
          <p:nvPr/>
        </p:nvSpPr>
        <p:spPr>
          <a:xfrm rot="-888950">
            <a:off x="6884311" y="7787669"/>
            <a:ext cx="16885629" cy="2997199"/>
          </a:xfrm>
          <a:custGeom>
            <a:avLst/>
            <a:gdLst/>
            <a:ahLst/>
            <a:cxnLst/>
            <a:rect l="l" t="t" r="r" b="b"/>
            <a:pathLst>
              <a:path w="16885629" h="2997199">
                <a:moveTo>
                  <a:pt x="0" y="0"/>
                </a:moveTo>
                <a:lnTo>
                  <a:pt x="16885629" y="0"/>
                </a:lnTo>
                <a:lnTo>
                  <a:pt x="16885629" y="2997199"/>
                </a:lnTo>
                <a:lnTo>
                  <a:pt x="0" y="29971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D90A9F1C-7937-FD01-2E32-203D9AEAAD5E}"/>
              </a:ext>
            </a:extLst>
          </p:cNvPr>
          <p:cNvSpPr/>
          <p:nvPr/>
        </p:nvSpPr>
        <p:spPr>
          <a:xfrm rot="9799852">
            <a:off x="-6700727" y="-879048"/>
            <a:ext cx="16230600" cy="3388138"/>
          </a:xfrm>
          <a:custGeom>
            <a:avLst/>
            <a:gdLst/>
            <a:ahLst/>
            <a:cxnLst/>
            <a:rect l="l" t="t" r="r" b="b"/>
            <a:pathLst>
              <a:path w="16230600" h="3388138">
                <a:moveTo>
                  <a:pt x="0" y="0"/>
                </a:moveTo>
                <a:lnTo>
                  <a:pt x="16230600" y="0"/>
                </a:lnTo>
                <a:lnTo>
                  <a:pt x="16230600" y="3388138"/>
                </a:lnTo>
                <a:lnTo>
                  <a:pt x="0" y="33881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1FF10213-ED95-D788-1F18-88FFD949EFAA}"/>
              </a:ext>
            </a:extLst>
          </p:cNvPr>
          <p:cNvSpPr/>
          <p:nvPr/>
        </p:nvSpPr>
        <p:spPr>
          <a:xfrm rot="-1513446">
            <a:off x="16506586" y="-1890208"/>
            <a:ext cx="5832794" cy="6383358"/>
          </a:xfrm>
          <a:custGeom>
            <a:avLst/>
            <a:gdLst/>
            <a:ahLst/>
            <a:cxnLst/>
            <a:rect l="l" t="t" r="r" b="b"/>
            <a:pathLst>
              <a:path w="5832794" h="6383358">
                <a:moveTo>
                  <a:pt x="0" y="0"/>
                </a:moveTo>
                <a:lnTo>
                  <a:pt x="5832794" y="0"/>
                </a:lnTo>
                <a:lnTo>
                  <a:pt x="5832794" y="6383359"/>
                </a:lnTo>
                <a:lnTo>
                  <a:pt x="0" y="638335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CC521F-4465-16C5-7637-058900018CCD}"/>
              </a:ext>
            </a:extLst>
          </p:cNvPr>
          <p:cNvSpPr/>
          <p:nvPr/>
        </p:nvSpPr>
        <p:spPr>
          <a:xfrm>
            <a:off x="459503" y="3532418"/>
            <a:ext cx="17064194" cy="22904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Chúc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các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cô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luôn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khỏe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mạnh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, </a:t>
            </a:r>
            <a:endParaRPr lang="vi-VN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/>
              <a:latin typeface="Paytone One"/>
              <a:ea typeface="Paytone One"/>
              <a:cs typeface="Paytone One"/>
              <a:sym typeface="Paytone One"/>
            </a:endParaRPr>
          </a:p>
          <a:p>
            <a:pPr algn="ctr"/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chúc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các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bé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chăm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ngoan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học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Paytone One"/>
                <a:ea typeface="Paytone One"/>
                <a:cs typeface="Paytone One"/>
                <a:sym typeface="Paytone One"/>
              </a:rPr>
              <a:t>giỏi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17313507-CD86-F327-9629-732A68883C0E}"/>
              </a:ext>
            </a:extLst>
          </p:cNvPr>
          <p:cNvSpPr/>
          <p:nvPr/>
        </p:nvSpPr>
        <p:spPr>
          <a:xfrm>
            <a:off x="8599147" y="7696920"/>
            <a:ext cx="2889145" cy="2464731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B4DA985B-81FB-FA3E-1385-BA36FBF47EBE}"/>
              </a:ext>
            </a:extLst>
          </p:cNvPr>
          <p:cNvSpPr/>
          <p:nvPr/>
        </p:nvSpPr>
        <p:spPr>
          <a:xfrm>
            <a:off x="12575063" y="-1487894"/>
            <a:ext cx="2752062" cy="2686409"/>
          </a:xfrm>
          <a:custGeom>
            <a:avLst/>
            <a:gdLst/>
            <a:ahLst/>
            <a:cxnLst/>
            <a:rect l="l" t="t" r="r" b="b"/>
            <a:pathLst>
              <a:path w="2159424" h="1800420">
                <a:moveTo>
                  <a:pt x="0" y="0"/>
                </a:moveTo>
                <a:lnTo>
                  <a:pt x="2159424" y="0"/>
                </a:lnTo>
                <a:lnTo>
                  <a:pt x="2159424" y="1800420"/>
                </a:lnTo>
                <a:lnTo>
                  <a:pt x="0" y="18004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D75BC2B2-D057-1643-A225-586A398EB347}"/>
              </a:ext>
            </a:extLst>
          </p:cNvPr>
          <p:cNvSpPr/>
          <p:nvPr/>
        </p:nvSpPr>
        <p:spPr>
          <a:xfrm>
            <a:off x="-408327" y="2168111"/>
            <a:ext cx="2789111" cy="250953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311A0A07-F016-BA6A-2BBC-4C7552E8E8A3}"/>
              </a:ext>
            </a:extLst>
          </p:cNvPr>
          <p:cNvSpPr/>
          <p:nvPr/>
        </p:nvSpPr>
        <p:spPr>
          <a:xfrm>
            <a:off x="14734586" y="6026057"/>
            <a:ext cx="2789111" cy="250953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78E2A6B-196C-27FE-1564-83BFF9B0F630}"/>
              </a:ext>
            </a:extLst>
          </p:cNvPr>
          <p:cNvSpPr/>
          <p:nvPr/>
        </p:nvSpPr>
        <p:spPr>
          <a:xfrm>
            <a:off x="13411200" y="6699938"/>
            <a:ext cx="2331911" cy="1996073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7D2970F-AC52-E9ED-B33F-EC9F5F85BA75}"/>
              </a:ext>
            </a:extLst>
          </p:cNvPr>
          <p:cNvSpPr/>
          <p:nvPr/>
        </p:nvSpPr>
        <p:spPr>
          <a:xfrm>
            <a:off x="16587023" y="5557737"/>
            <a:ext cx="2038549" cy="1449473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4C25C506-A361-56B1-B25A-8B00B34A418A}"/>
              </a:ext>
            </a:extLst>
          </p:cNvPr>
          <p:cNvSpPr/>
          <p:nvPr/>
        </p:nvSpPr>
        <p:spPr>
          <a:xfrm>
            <a:off x="5165361" y="8929286"/>
            <a:ext cx="2331911" cy="1996073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DFA7D968-0713-969F-A482-CB51017E2769}"/>
              </a:ext>
            </a:extLst>
          </p:cNvPr>
          <p:cNvSpPr/>
          <p:nvPr/>
        </p:nvSpPr>
        <p:spPr>
          <a:xfrm>
            <a:off x="7818022" y="-2285497"/>
            <a:ext cx="2789111" cy="250953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50B90687-E216-C928-F64D-2BE3020B20C1}"/>
              </a:ext>
            </a:extLst>
          </p:cNvPr>
          <p:cNvSpPr/>
          <p:nvPr/>
        </p:nvSpPr>
        <p:spPr>
          <a:xfrm>
            <a:off x="9371977" y="-2148944"/>
            <a:ext cx="2789111" cy="2509539"/>
          </a:xfrm>
          <a:custGeom>
            <a:avLst/>
            <a:gdLst/>
            <a:ahLst/>
            <a:cxnLst/>
            <a:rect l="l" t="t" r="r" b="b"/>
            <a:pathLst>
              <a:path w="991375" h="995107">
                <a:moveTo>
                  <a:pt x="0" y="0"/>
                </a:moveTo>
                <a:lnTo>
                  <a:pt x="991375" y="0"/>
                </a:lnTo>
                <a:lnTo>
                  <a:pt x="991375" y="995107"/>
                </a:lnTo>
                <a:lnTo>
                  <a:pt x="0" y="99510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153</Words>
  <Application>Microsoft Office PowerPoint</Application>
  <PresentationFormat>Custom</PresentationFormat>
  <Paragraphs>24</Paragraphs>
  <Slides>8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Saira Stencil One</vt:lpstr>
      <vt:lpstr>Batangas</vt:lpstr>
      <vt:lpstr>Saira ExtraCondensed</vt:lpstr>
      <vt:lpstr>Paytone One</vt:lpstr>
      <vt:lpstr>Francois One</vt:lpstr>
      <vt:lpstr>Palace Script MT</vt:lpstr>
      <vt:lpstr>Calibri</vt:lpstr>
      <vt:lpstr>Arial</vt:lpstr>
      <vt:lpstr>MV Boli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thảoaaaa</dc:title>
  <cp:lastModifiedBy>Admin</cp:lastModifiedBy>
  <cp:revision>6</cp:revision>
  <dcterms:created xsi:type="dcterms:W3CDTF">2006-08-16T00:00:00Z</dcterms:created>
  <dcterms:modified xsi:type="dcterms:W3CDTF">2025-09-19T17:15:07Z</dcterms:modified>
  <dc:identifier>DAGRX41zrOI</dc:identifier>
</cp:coreProperties>
</file>