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108-AEE0-CC55-2F8C-C48E4F4FC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E47E5-83C3-A07F-06B2-22C4B954F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840E0-DAE7-B81C-8476-CAC2F873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15BD-1949-197D-F956-72A55FC7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296A-8A69-C12E-BA43-1F96481B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4C8B-A7C9-CA81-964C-06DDCCF2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B42C4-C8FD-F6BE-3557-C76B192F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21F1-B06F-ED3F-8C21-5A5EB6DB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785D3-2931-1582-E0AA-63723AB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0EAB-E021-E3E8-0A10-606E1FD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88D4D-B130-B9B2-53B1-827A54925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BAA77-BA7E-CC34-0C03-8333FD66C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A64B-98A0-A82B-DA17-F6494457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5A3AB-46B2-22CF-CA60-D592ED0D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0BB2-F99E-E90B-6E3D-ECBE88A7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D012-F4A9-7BC2-DC98-6A1A30CF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2FD-18D1-36AF-4C28-3D862F2AC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7EE6-2B42-37B2-C0DF-62171EAA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8E8CE-A301-DC44-AEE2-7201C6B8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1C12-5073-DEF7-B19C-B3E4CEC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28C5-6D14-7314-5CBD-A99ECF0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5DA97-C945-0286-B2BF-29B48938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3EEE-4628-F1C8-ECC2-A19125D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35DC-5351-1695-C9CE-D2F2904B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2368-B797-6E81-4B31-CC8F682D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C3D2-AB83-BCC2-493D-1D0EDF4D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E36E-BCEA-94C9-642F-131A3026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6425A-984C-5E84-9640-A0F6F342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62BCB-E260-CF61-23B8-B29FA272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80878-A942-01C9-8346-EFD6C37A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0A3D-1312-DB4E-90FA-761AD038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A6CE-B5D9-5CC8-EC1E-B6D05F91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F8851-DA47-BFA9-CD2C-DBDA18A5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8EB6F-519F-9503-9747-8AEB05C30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9A33E-5170-80CE-E764-62079D5E1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F141C-0CBF-447F-E671-E1673F45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DF406-1E99-CF2B-F2E4-E92F4C5E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4656-90E1-F33F-1DE9-82DB17C5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3AA50-E2DB-314D-D2FE-66AD18A4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02EE-2F5D-33F7-096B-041CEBDF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3CD5C-3E89-A570-A1A3-6AEAD312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A2FC1-7789-BC04-F6A2-54DEEC45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CBB8B-E7E0-E130-A3BA-300DAE62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8DE8A-9A8B-E5BA-14CA-D51DA9ED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AB085-3EE1-637E-5274-3AB9CECF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245D-9731-01C1-42DC-E4A28CE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9633-9D92-EF2A-C57F-7942B299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AC46-B2FE-9044-E4D9-E0D908E8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91FCB-B0DD-EE59-9C2F-5A836A049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B9D11-1AEA-C20C-9ECC-4DB135F8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5AFB4-8795-15E7-05EB-D732745E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D98EB-E6FF-A95F-DA00-40A42A9F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BBB4-78BF-B3C0-7A73-9717EB0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61243-71D0-DACA-1C64-674FB3D1B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F7CA6-4402-159E-DA95-3071786FF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CDD38-C06E-9D97-CA73-BCF836B7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1C7CA-FBC3-4012-878A-217594F6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B6C43-E9DB-57AB-E3FC-74EB2809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F1171-BFBF-F8DE-EDDA-3ED55039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B75D-2833-C34F-62CE-7B7AB1347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21BC4-64EA-653E-37B9-020ED421A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7436-2562-442C-AFD5-8842E454BB90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C2F73-A239-DC85-5618-06389B487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7B56-9DBC-5E1F-122C-C10376A80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0EF5A-994F-3EEE-1EE1-48E0538B9A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164" y="43405"/>
            <a:ext cx="12037671" cy="6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DFB1D9E6-4B6B-D3AD-6621-8967F77B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A8AD3-DF94-7232-B753-DAAF63A7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17" y="1288708"/>
            <a:ext cx="1850571" cy="185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4E9A4-1862-6528-B7C0-DE614D12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09" y="3141422"/>
            <a:ext cx="5839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yễn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 Hường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Thiếu Nhi Con Gà Trống - Nhạc Cho Trẻ Mầm Non">
            <a:hlinkClick r:id="" action="ppaction://media"/>
            <a:extLst>
              <a:ext uri="{FF2B5EF4-FFF2-40B4-BE49-F238E27FC236}">
                <a16:creationId xmlns:a16="http://schemas.microsoft.com/office/drawing/2014/main" id="{360E2984-B4C4-A23C-8B7C-89AEEBF97F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763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 thơ cùng bé: Bài thơ: &quot;Gà học chữ&quot; (Mẫu giáo lớn: 5 - 6 tuổi)">
            <a:extLst>
              <a:ext uri="{FF2B5EF4-FFF2-40B4-BE49-F238E27FC236}">
                <a16:creationId xmlns:a16="http://schemas.microsoft.com/office/drawing/2014/main" id="{E2B90558-6815-82C8-C105-65769F5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2" y="332843"/>
            <a:ext cx="7783286" cy="619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D35F8-3F51-58FE-5EA4-0A7E0B820025}"/>
              </a:ext>
            </a:extLst>
          </p:cNvPr>
          <p:cNvSpPr txBox="1"/>
          <p:nvPr/>
        </p:nvSpPr>
        <p:spPr>
          <a:xfrm>
            <a:off x="1709056" y="1034533"/>
            <a:ext cx="9481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45C2-B434-21F8-1469-F5FB6DB360F4}"/>
              </a:ext>
            </a:extLst>
          </p:cNvPr>
          <p:cNvSpPr txBox="1"/>
          <p:nvPr/>
        </p:nvSpPr>
        <p:spPr>
          <a:xfrm>
            <a:off x="3048000" y="288812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lang="en-US" sz="40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1187182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53752-EA79-EB53-13C5-E1780988D435}"/>
              </a:ext>
            </a:extLst>
          </p:cNvPr>
          <p:cNvSpPr txBox="1"/>
          <p:nvPr/>
        </p:nvSpPr>
        <p:spPr>
          <a:xfrm>
            <a:off x="2977241" y="1660305"/>
            <a:ext cx="6520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Gà Trống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8757A-8810-DBA7-2179-6BC9FEE1AAA9}"/>
              </a:ext>
            </a:extLst>
          </p:cNvPr>
          <p:cNvSpPr txBox="1"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trống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chí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Gáy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vang Ó Ò</a:t>
            </a:r>
          </a:p>
        </p:txBody>
      </p:sp>
    </p:spTree>
    <p:extLst>
      <p:ext uri="{BB962C8B-B14F-4D97-AF65-F5344CB8AC3E}">
        <p14:creationId xmlns:p14="http://schemas.microsoft.com/office/powerpoint/2010/main" val="360461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D4AB0-8105-D047-78C2-5197923591D2}"/>
              </a:ext>
            </a:extLst>
          </p:cNvPr>
          <p:cNvSpPr txBox="1"/>
          <p:nvPr/>
        </p:nvSpPr>
        <p:spPr>
          <a:xfrm>
            <a:off x="3592285" y="12631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58547-2FFB-81E2-0AEF-529AFD0A7BE4}"/>
              </a:ext>
            </a:extLst>
          </p:cNvPr>
          <p:cNvSpPr txBox="1"/>
          <p:nvPr/>
        </p:nvSpPr>
        <p:spPr>
          <a:xfrm>
            <a:off x="3048000" y="266554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Thương cô Gà mái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Đánh vần chẳng xong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Lục cà lục cục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Kiếm ở rơm nằm</a:t>
            </a:r>
          </a:p>
        </p:txBody>
      </p:sp>
    </p:spTree>
    <p:extLst>
      <p:ext uri="{BB962C8B-B14F-4D97-AF65-F5344CB8AC3E}">
        <p14:creationId xmlns:p14="http://schemas.microsoft.com/office/powerpoint/2010/main" val="86399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A057D-3317-633F-7B24-76ED5D86A0EC}"/>
              </a:ext>
            </a:extLst>
          </p:cNvPr>
          <p:cNvSpPr txBox="1"/>
          <p:nvPr/>
        </p:nvSpPr>
        <p:spPr>
          <a:xfrm>
            <a:off x="3429000" y="144635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 Mơ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8584C-8FA2-5E8C-5951-D363406E309A}"/>
              </a:ext>
            </a:extLst>
          </p:cNvPr>
          <p:cNvSpPr txBox="1"/>
          <p:nvPr/>
        </p:nvSpPr>
        <p:spPr>
          <a:xfrm>
            <a:off x="2721428" y="2703218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 mơ hớn hở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Nộp bài cho cô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 ta 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tác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 trứng tròn vo</a:t>
            </a:r>
          </a:p>
        </p:txBody>
      </p:sp>
    </p:spTree>
    <p:extLst>
      <p:ext uri="{BB962C8B-B14F-4D97-AF65-F5344CB8AC3E}">
        <p14:creationId xmlns:p14="http://schemas.microsoft.com/office/powerpoint/2010/main" val="929757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22E798-B9AE-752E-2947-3DD3771D4A73}"/>
              </a:ext>
            </a:extLst>
          </p:cNvPr>
          <p:cNvSpPr txBox="1"/>
          <p:nvPr/>
        </p:nvSpPr>
        <p:spPr>
          <a:xfrm>
            <a:off x="3701143" y="14917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DB5C8-ADA2-94A0-3538-CCDFF2D2027A}"/>
              </a:ext>
            </a:extLst>
          </p:cNvPr>
          <p:cNvSpPr txBox="1"/>
          <p:nvPr/>
        </p:nvSpPr>
        <p:spPr>
          <a:xfrm>
            <a:off x="2754086" y="271938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Mới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hay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Luyện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chữ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đêm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trứng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cũng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thèm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5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139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Tahoma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PRO</dc:creator>
  <cp:lastModifiedBy>Administrator</cp:lastModifiedBy>
  <cp:revision>2</cp:revision>
  <dcterms:created xsi:type="dcterms:W3CDTF">2024-09-26T23:48:13Z</dcterms:created>
  <dcterms:modified xsi:type="dcterms:W3CDTF">2025-09-18T03:03:05Z</dcterms:modified>
</cp:coreProperties>
</file>