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1" r:id="rId3"/>
    <p:sldId id="295" r:id="rId4"/>
    <p:sldId id="296" r:id="rId5"/>
    <p:sldId id="262" r:id="rId6"/>
    <p:sldId id="288" r:id="rId7"/>
    <p:sldId id="292" r:id="rId8"/>
    <p:sldId id="293" r:id="rId9"/>
    <p:sldId id="285" r:id="rId10"/>
    <p:sldId id="294" r:id="rId11"/>
    <p:sldId id="289" r:id="rId12"/>
    <p:sldId id="297" r:id="rId13"/>
    <p:sldId id="298" r:id="rId14"/>
    <p:sldId id="290" r:id="rId15"/>
    <p:sldId id="299" r:id="rId16"/>
    <p:sldId id="300" r:id="rId17"/>
    <p:sldId id="291" r:id="rId18"/>
    <p:sldId id="301" r:id="rId19"/>
    <p:sldId id="304" r:id="rId20"/>
    <p:sldId id="302" r:id="rId21"/>
    <p:sldId id="303" r:id="rId22"/>
    <p:sldId id="270" r:id="rId23"/>
    <p:sldId id="286" r:id="rId24"/>
    <p:sldId id="259" r:id="rId25"/>
    <p:sldId id="258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C4B01-DA1A-4A02-A5F0-8A338D5392C6}" type="datetimeFigureOut">
              <a:rPr lang="en-US" smtClean="0"/>
              <a:pPr/>
              <a:t>18/6/2025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6FBF3-148E-4965-821C-D0AECE9C0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18/6/2025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18/6/2025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18/6/2025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18/6/2025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18/6/2025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18/6/2025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6411-9A5E-4FD5-9E96-A55C9C134363}" type="datetimeFigureOut">
              <a:rPr lang="en-US" smtClean="0"/>
              <a:pPr/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audio" Target="file:///C:\Users\DUNG\Desktop\H&#7884;C%20TR&#7920;C%20TUY&#7870;N\DiHocVe-Dangcapnhat_33z7u.mp3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audio" Target="file:///C:\Users\DUNG\Desktop\H&#7884;C%20TR&#7920;C%20TUY&#7870;N\GioAnDenRoi-V.A-2674096.mp3" TargetMode="External"/><Relationship Id="rId1" Type="http://schemas.openxmlformats.org/officeDocument/2006/relationships/audio" Target="file:///C:\Users\DUNG\Desktop\H&#7884;C%20TR&#7920;C%20TUY&#7870;N\Taptheducbuoisang-XuanMai_kjrn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3.jpeg"/><Relationship Id="rId4" Type="http://schemas.openxmlformats.org/officeDocument/2006/relationships/audio" Target="file:///C:\Users\DUNG\Desktop\H&#7884;C%20TR&#7920;C%20TUY&#7870;N\Chucbengungon-BeHaMy_9kk2.mp3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ám phá 50+ hình nền xanh lá nhạt tươi mát, yên bình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79364" y="88127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UỶ BAN NHÂN DÂN QUẬN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MN HOA HƯỚNG DƯƠNG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9852" y="128586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2301" y="2495516"/>
            <a:ext cx="6583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92" y="3866015"/>
            <a:ext cx="109452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5-6 tuổi</a:t>
            </a:r>
            <a:endParaRPr lang="en-US" sz="2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Vũ Thị Ngọc Anh</a:t>
            </a:r>
            <a:endParaRPr lang="en-US" sz="2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25" y="1011457"/>
            <a:ext cx="1343748" cy="1343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ải ngay 100+ hình nền PowerPoint màu xanh lá cây nhạ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2728" y="642918"/>
            <a:ext cx="6286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9576" y="3284984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1:Trong 4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4429136" cy="3286124"/>
          </a:xfrm>
          <a:prstGeom prst="rect">
            <a:avLst/>
          </a:prstGeom>
          <a:noFill/>
        </p:spPr>
      </p:pic>
      <p:pic>
        <p:nvPicPr>
          <p:cNvPr id="3075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357562"/>
            <a:ext cx="4464832" cy="3500438"/>
          </a:xfrm>
          <a:prstGeom prst="rect">
            <a:avLst/>
          </a:prstGeom>
          <a:noFill/>
        </p:spPr>
      </p:pic>
      <p:pic>
        <p:nvPicPr>
          <p:cNvPr id="3076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4541" y="0"/>
            <a:ext cx="4723460" cy="3286124"/>
          </a:xfrm>
          <a:prstGeom prst="rect">
            <a:avLst/>
          </a:prstGeom>
          <a:noFill/>
        </p:spPr>
      </p:pic>
      <p:pic>
        <p:nvPicPr>
          <p:cNvPr id="3077" name="Picture 5" descr="C:\Users\DUNG\Pictures\2018-04-06\TỐ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2535" y="3357563"/>
            <a:ext cx="4605466" cy="35004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2143117"/>
            <a:ext cx="100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4562" y="2357431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000769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4562" y="5857893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2992" y="5357827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ngay 100+ hình nền PowerPoint màu xanh lá cây nhạ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9720" y="1643051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191" y="3429000"/>
            <a:ext cx="4298223" cy="3429000"/>
          </a:xfrm>
          <a:prstGeom prst="rect">
            <a:avLst/>
          </a:prstGeom>
          <a:noFill/>
        </p:spPr>
      </p:pic>
      <p:pic>
        <p:nvPicPr>
          <p:cNvPr id="4099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4744382" cy="3357561"/>
          </a:xfrm>
          <a:prstGeom prst="rect">
            <a:avLst/>
          </a:prstGeom>
          <a:noFill/>
        </p:spPr>
      </p:pic>
      <p:pic>
        <p:nvPicPr>
          <p:cNvPr id="4100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342900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0314" y="1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95934" y="2285993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82214" y="2428869"/>
            <a:ext cx="785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5657672"/>
            <a:ext cx="92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3190" y="5657672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55281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67372" y="5657672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ải ngay 100+ hình nền PowerPoint màu xanh lá cây nhạ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8282" y="2143117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UNG\Pictures\2018-04-06\bơi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4714876" cy="3262322"/>
          </a:xfrm>
          <a:prstGeom prst="rect">
            <a:avLst/>
          </a:prstGeom>
          <a:noFill/>
        </p:spPr>
      </p:pic>
      <p:pic>
        <p:nvPicPr>
          <p:cNvPr id="5123" name="Picture 3" descr="C:\Users\DUNG\Pictures\2018-04-06\tố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6" y="3286126"/>
            <a:ext cx="4429124" cy="3571875"/>
          </a:xfrm>
          <a:prstGeom prst="rect">
            <a:avLst/>
          </a:prstGeom>
          <a:noFill/>
        </p:spPr>
      </p:pic>
      <p:pic>
        <p:nvPicPr>
          <p:cNvPr id="4" name="Picture 3" descr="C:\Users\DUNG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77" y="0"/>
            <a:ext cx="4429124" cy="3214686"/>
          </a:xfrm>
          <a:prstGeom prst="rect">
            <a:avLst/>
          </a:prstGeom>
          <a:noFill/>
        </p:spPr>
      </p:pic>
      <p:pic>
        <p:nvPicPr>
          <p:cNvPr id="5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357562"/>
            <a:ext cx="4689225" cy="3500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2214555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8876" y="2214555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357563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8876" y="5842338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8929718" cy="55460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67307" y="5500702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ải ngay 100+ hình nền PowerPoint màu xanh lá cây nhạ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2071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5+ hình nền powerpoint xanh lá (green) đẹp, tươi m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" y="-1"/>
            <a:ext cx="12180766" cy="685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9496" y="332656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Kiến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191" y="3429000"/>
            <a:ext cx="4298223" cy="3429000"/>
          </a:xfrm>
          <a:prstGeom prst="rect">
            <a:avLst/>
          </a:prstGeom>
          <a:noFill/>
        </p:spPr>
      </p:pic>
      <p:pic>
        <p:nvPicPr>
          <p:cNvPr id="3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500440"/>
            <a:ext cx="4744382" cy="3357561"/>
          </a:xfrm>
          <a:prstGeom prst="rect">
            <a:avLst/>
          </a:prstGeom>
          <a:noFill/>
        </p:spPr>
      </p:pic>
      <p:pic>
        <p:nvPicPr>
          <p:cNvPr id="4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0314" y="1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2214554"/>
            <a:ext cx="1000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9338" y="2428869"/>
            <a:ext cx="928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4496" y="575000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6066" y="578645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1"/>
            <a:ext cx="9144000" cy="53617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24496" y="5500702"/>
            <a:ext cx="7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ải ngay 100+ hình nền PowerPoint màu xanh lá cây nhạ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642918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latin typeface=".VnAvant" pitchFamily="34" charset="0"/>
              </a:rPr>
              <a:t>Trß</a:t>
            </a:r>
            <a:r>
              <a:rPr lang="en-US" sz="72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.VnAvant" pitchFamily="34" charset="0"/>
              </a:rPr>
              <a:t>ch¬i</a:t>
            </a:r>
            <a:r>
              <a:rPr lang="en-US" sz="7200" b="1" dirty="0">
                <a:solidFill>
                  <a:srgbClr val="7030A0"/>
                </a:solidFill>
                <a:latin typeface=".VnAvant" pitchFamily="34" charset="0"/>
              </a:rPr>
              <a:t> 2: </a:t>
            </a:r>
          </a:p>
          <a:p>
            <a:pPr algn="ctr"/>
            <a:r>
              <a:rPr lang="en-US" sz="7200" b="1" dirty="0">
                <a:solidFill>
                  <a:srgbClr val="7030A0"/>
                </a:solidFill>
                <a:latin typeface=".VnAvant" pitchFamily="34" charset="0"/>
              </a:rPr>
              <a:t>M¾t </a:t>
            </a:r>
            <a:r>
              <a:rPr lang="en-US" sz="7200" b="1" dirty="0" err="1">
                <a:solidFill>
                  <a:srgbClr val="7030A0"/>
                </a:solidFill>
                <a:latin typeface=".VnAvant" pitchFamily="34" charset="0"/>
              </a:rPr>
              <a:t>tinh</a:t>
            </a:r>
            <a:r>
              <a:rPr lang="en-US" sz="7200" b="1" dirty="0">
                <a:solidFill>
                  <a:srgbClr val="7030A0"/>
                </a:solidFill>
                <a:latin typeface=".VnAvant" pitchFamily="34" charset="0"/>
              </a:rPr>
              <a:t>, tai </a:t>
            </a:r>
            <a:r>
              <a:rPr lang="en-US" sz="7200" b="1" dirty="0" err="1">
                <a:solidFill>
                  <a:srgbClr val="7030A0"/>
                </a:solidFill>
                <a:latin typeface=".VnAvant" pitchFamily="34" charset="0"/>
              </a:rPr>
              <a:t>thÝnh</a:t>
            </a:r>
            <a:r>
              <a:rPr lang="en-US" sz="72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endParaRPr lang="en-US" sz="72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-214338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aptheducbuoisang-XuanMai_kj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381224" y="714356"/>
            <a:ext cx="500066" cy="500066"/>
          </a:xfrm>
          <a:prstGeom prst="rect">
            <a:avLst/>
          </a:prstGeom>
        </p:spPr>
      </p:pic>
      <p:pic>
        <p:nvPicPr>
          <p:cNvPr id="4" name="Picture 2" descr="C:\Users\DUNG\nhac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-214338"/>
            <a:ext cx="4572000" cy="3643338"/>
          </a:xfrm>
          <a:prstGeom prst="rect">
            <a:avLst/>
          </a:prstGeom>
          <a:noFill/>
        </p:spPr>
      </p:pic>
      <p:pic>
        <p:nvPicPr>
          <p:cNvPr id="5" name="GioAnDenRoi-V.A-267409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453454" y="785794"/>
            <a:ext cx="285752" cy="285752"/>
          </a:xfrm>
          <a:prstGeom prst="rect">
            <a:avLst/>
          </a:prstGeom>
        </p:spPr>
      </p:pic>
      <p:pic>
        <p:nvPicPr>
          <p:cNvPr id="6" name="Picture 3" descr="C:\Users\DUNG\nhac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0" y="-214338"/>
            <a:ext cx="4572000" cy="3571900"/>
          </a:xfrm>
          <a:prstGeom prst="rect">
            <a:avLst/>
          </a:prstGeom>
          <a:noFill/>
        </p:spPr>
      </p:pic>
      <p:pic>
        <p:nvPicPr>
          <p:cNvPr id="7" name="DiHocVe-Dangcapnhat_33z7u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2952728" y="4857760"/>
            <a:ext cx="500066" cy="500066"/>
          </a:xfrm>
          <a:prstGeom prst="rect">
            <a:avLst/>
          </a:prstGeom>
        </p:spPr>
      </p:pic>
      <p:pic>
        <p:nvPicPr>
          <p:cNvPr id="8" name="Picture 4" descr="C:\Users\DUNG\nhAC 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0" y="3452758"/>
            <a:ext cx="4500562" cy="3632033"/>
          </a:xfrm>
          <a:prstGeom prst="rect">
            <a:avLst/>
          </a:prstGeom>
          <a:noFill/>
        </p:spPr>
      </p:pic>
      <p:pic>
        <p:nvPicPr>
          <p:cNvPr id="9" name="Chucbengungon-BeHaMy_9kk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8382017" y="4786323"/>
            <a:ext cx="244475" cy="244475"/>
          </a:xfrm>
          <a:prstGeom prst="rect">
            <a:avLst/>
          </a:prstGeom>
        </p:spPr>
      </p:pic>
      <p:pic>
        <p:nvPicPr>
          <p:cNvPr id="10" name="Picture 5" descr="C:\Users\DUNG\NHAC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24562" y="3352851"/>
            <a:ext cx="4643438" cy="371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8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49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1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.VnAvant" pitchFamily="34" charset="0"/>
              </a:rPr>
              <a:t>Bài</a:t>
            </a:r>
            <a:r>
              <a:rPr lang="en-US" sz="3600" b="1" i="1" dirty="0">
                <a:latin typeface=".VnAvant" pitchFamily="34" charset="0"/>
              </a:rPr>
              <a:t> tập1: </a:t>
            </a:r>
            <a:r>
              <a:rPr lang="en-US" sz="3600" b="1" dirty="0">
                <a:latin typeface=".VnAvant" pitchFamily="34" charset="0"/>
              </a:rPr>
              <a:t>Con </a:t>
            </a:r>
            <a:r>
              <a:rPr lang="en-US" sz="3600" b="1" dirty="0" err="1">
                <a:latin typeface=".VnAvant" pitchFamily="34" charset="0"/>
              </a:rPr>
              <a:t>h·y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nèi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c¸c</a:t>
            </a:r>
            <a:r>
              <a:rPr lang="en-US" sz="3600" b="1" dirty="0">
                <a:latin typeface=".VnAvant" pitchFamily="34" charset="0"/>
              </a:rPr>
              <a:t> ho¹t </a:t>
            </a:r>
            <a:r>
              <a:rPr lang="en-US" sz="3600" b="1" dirty="0" err="1">
                <a:latin typeface=".VnAvant" pitchFamily="34" charset="0"/>
              </a:rPr>
              <a:t>trong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mét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ngµy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theo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thø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tù</a:t>
            </a:r>
            <a:r>
              <a:rPr lang="en-US" sz="3600" b="1" dirty="0">
                <a:latin typeface=".VnAvant" pitchFamily="34" charset="0"/>
              </a:rPr>
              <a:t>  </a:t>
            </a:r>
            <a:r>
              <a:rPr lang="en-US" sz="3600" b="1" dirty="0" err="1">
                <a:latin typeface=".VnAvant" pitchFamily="34" charset="0"/>
              </a:rPr>
              <a:t>råi</a:t>
            </a:r>
            <a:r>
              <a:rPr lang="en-US" sz="3600" b="1" dirty="0">
                <a:latin typeface=".VnAvant" pitchFamily="34" charset="0"/>
              </a:rPr>
              <a:t> t« </a:t>
            </a:r>
            <a:r>
              <a:rPr lang="en-US" sz="3600" b="1" dirty="0" err="1">
                <a:latin typeface=".VnAvant" pitchFamily="34" charset="0"/>
              </a:rPr>
              <a:t>mµu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nhÐ</a:t>
            </a:r>
            <a:r>
              <a:rPr lang="en-US" sz="3600" b="1" dirty="0">
                <a:latin typeface=".VnAvant" pitchFamily="34" charset="0"/>
              </a:rPr>
              <a:t>!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190789"/>
            <a:ext cx="8963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latin typeface=".VnAvant" pitchFamily="34" charset="0"/>
              </a:rPr>
              <a:t>Bài</a:t>
            </a:r>
            <a:r>
              <a:rPr lang="en-US" sz="3200" b="1" i="1" dirty="0">
                <a:latin typeface=".VnAvant" pitchFamily="34" charset="0"/>
              </a:rPr>
              <a:t> </a:t>
            </a:r>
            <a:r>
              <a:rPr lang="en-US" sz="3200" b="1" i="1" dirty="0" err="1">
                <a:latin typeface=".VnAvant" pitchFamily="34" charset="0"/>
              </a:rPr>
              <a:t>tập</a:t>
            </a:r>
            <a:r>
              <a:rPr lang="en-US" sz="3200" b="1" i="1" dirty="0">
                <a:latin typeface=".VnAvant" pitchFamily="34" charset="0"/>
              </a:rPr>
              <a:t> 2: </a:t>
            </a:r>
            <a:r>
              <a:rPr lang="en-US" sz="3200" b="1" dirty="0">
                <a:latin typeface=".VnAvant" pitchFamily="34" charset="0"/>
              </a:rPr>
              <a:t>Con </a:t>
            </a:r>
            <a:r>
              <a:rPr lang="en-US" sz="3200" b="1" dirty="0" err="1">
                <a:latin typeface=".VnAvant" pitchFamily="34" charset="0"/>
              </a:rPr>
              <a:t>h·y</a:t>
            </a:r>
            <a:r>
              <a:rPr lang="en-US" sz="3200" b="1" dirty="0">
                <a:latin typeface=".VnAvant" pitchFamily="34" charset="0"/>
              </a:rPr>
              <a:t> c¾t vµ s¾p </a:t>
            </a:r>
            <a:r>
              <a:rPr lang="en-US" sz="3200" b="1" dirty="0" err="1">
                <a:latin typeface=".VnAvant" pitchFamily="34" charset="0"/>
              </a:rPr>
              <a:t>xÕp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theo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thø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tù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tõ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s¸ng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Õn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tèi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nhÐ</a:t>
            </a:r>
            <a:r>
              <a:rPr lang="en-US" sz="3200" b="1" dirty="0">
                <a:latin typeface=".VnAvant" pitchFamily="34" charset="0"/>
              </a:rPr>
              <a:t>!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6043" y="1214422"/>
            <a:ext cx="464003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4214818"/>
            <a:ext cx="464343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438" y="1214422"/>
            <a:ext cx="450056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2116" y="4214818"/>
            <a:ext cx="450588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776"/>
            <a:ext cx="12192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NG\Pictures\2018-04-06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5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1356" y="5319118"/>
            <a:ext cx="50720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Buæi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s¸ng</a:t>
            </a:r>
            <a:r>
              <a:rPr lang="en-US" sz="5400" b="1" dirty="0">
                <a:latin typeface=".VnAvant" pitchFamily="34" charset="0"/>
              </a:rPr>
              <a:t> </a:t>
            </a:r>
          </a:p>
          <a:p>
            <a:pPr algn="ctr"/>
            <a:r>
              <a:rPr lang="en-US" sz="4000" b="1" dirty="0">
                <a:latin typeface=".VnAvant" pitchFamily="34" charset="0"/>
              </a:rPr>
              <a:t>( </a:t>
            </a:r>
            <a:r>
              <a:rPr lang="en-US" sz="4000" b="1" dirty="0" err="1">
                <a:latin typeface=".VnAvant" pitchFamily="34" charset="0"/>
              </a:rPr>
              <a:t>từ</a:t>
            </a:r>
            <a:r>
              <a:rPr lang="en-US" sz="4000" b="1" dirty="0">
                <a:latin typeface=".VnAvant" pitchFamily="34" charset="0"/>
              </a:rPr>
              <a:t> 5h – 10h)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6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535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G\Pictures\2018-04-06\giờ ă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900" y="0"/>
            <a:ext cx="9077100" cy="5000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81422" y="5226784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10h-14h)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1"/>
            <a:ext cx="9144000" cy="52863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95670" y="5429264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14h-18h)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1"/>
            <a:ext cx="9144000" cy="53121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67042" y="5286388"/>
            <a:ext cx="5857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18h-5h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nt Arrow 6"/>
          <p:cNvSpPr/>
          <p:nvPr/>
        </p:nvSpPr>
        <p:spPr>
          <a:xfrm rot="5400000">
            <a:off x="8024826" y="1000108"/>
            <a:ext cx="1214446" cy="10715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7810512" y="4929198"/>
            <a:ext cx="1214446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6200000">
            <a:off x="2131192" y="4786322"/>
            <a:ext cx="1393041" cy="125016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2692705" y="785794"/>
            <a:ext cx="1117279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198" y="142853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C000"/>
                </a:solidFill>
                <a:latin typeface=".VnAvant" pitchFamily="34" charset="0"/>
              </a:rPr>
              <a:t>Buæi</a:t>
            </a:r>
            <a:r>
              <a:rPr lang="en-US" b="1" dirty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.VnAvant" pitchFamily="34" charset="0"/>
              </a:rPr>
              <a:t>s¸ng</a:t>
            </a:r>
            <a:r>
              <a:rPr lang="en-US" b="1" dirty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.VnAvant" pitchFamily="34" charset="0"/>
              </a:rPr>
              <a:t>tõ</a:t>
            </a:r>
            <a:r>
              <a:rPr lang="en-US" b="1" dirty="0">
                <a:solidFill>
                  <a:srgbClr val="FFC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FFC000"/>
                </a:solidFill>
                <a:latin typeface=".VnAvant" pitchFamily="34" charset="0"/>
              </a:rPr>
              <a:t>5 </a:t>
            </a:r>
            <a:r>
              <a:rPr lang="en-US" b="1" dirty="0" err="1">
                <a:solidFill>
                  <a:srgbClr val="FFC000"/>
                </a:solidFill>
                <a:latin typeface=".VnAvant" pitchFamily="34" charset="0"/>
              </a:rPr>
              <a:t>giê</a:t>
            </a:r>
            <a:r>
              <a:rPr lang="en-US" b="1" dirty="0">
                <a:solidFill>
                  <a:srgbClr val="FFC000"/>
                </a:solidFill>
                <a:latin typeface=".VnAvant" pitchFamily="34" charset="0"/>
              </a:rPr>
              <a:t> – 10 </a:t>
            </a:r>
            <a:r>
              <a:rPr lang="en-US" b="1" dirty="0" err="1">
                <a:solidFill>
                  <a:srgbClr val="FFC000"/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4958" y="450057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Buæi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tr­ưa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10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- 14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(2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chiÒu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1158" y="6072207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Buæi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chiÒu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tõ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14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- 18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2615" y="214291"/>
            <a:ext cx="21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.VnAvant" pitchFamily="34" charset="0"/>
              </a:rPr>
              <a:t>Buæi</a:t>
            </a:r>
            <a:r>
              <a:rPr lang="en-US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.VnAvant" pitchFamily="34" charset="0"/>
              </a:rPr>
              <a:t>tèi</a:t>
            </a:r>
            <a:r>
              <a:rPr lang="en-US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.VnAvant" pitchFamily="34" charset="0"/>
              </a:rPr>
              <a:t>tõ</a:t>
            </a:r>
            <a:endParaRPr lang="en-US" b="1" dirty="0">
              <a:solidFill>
                <a:srgbClr val="7030A0"/>
              </a:solidFill>
              <a:latin typeface=".VnAvant" pitchFamily="34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.VnAvant" pitchFamily="34" charset="0"/>
              </a:rPr>
              <a:t>18 </a:t>
            </a:r>
            <a:r>
              <a:rPr lang="en-US" b="1" dirty="0" err="1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>
                <a:solidFill>
                  <a:srgbClr val="7030A0"/>
                </a:solidFill>
                <a:latin typeface=".VnAvant" pitchFamily="34" charset="0"/>
              </a:rPr>
              <a:t>- 5 </a:t>
            </a:r>
            <a:r>
              <a:rPr lang="en-US" b="1" dirty="0" err="1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.VnAvant" pitchFamily="34" charset="0"/>
              </a:rPr>
              <a:t>s¸ng</a:t>
            </a:r>
            <a:endParaRPr lang="en-US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81554" y="2500306"/>
            <a:ext cx="2500330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24430" y="2500306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Mét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ngµy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9001" y="0"/>
            <a:ext cx="3868603" cy="2357430"/>
          </a:xfrm>
          <a:prstGeom prst="rect">
            <a:avLst/>
          </a:prstGeom>
          <a:noFill/>
        </p:spPr>
      </p:pic>
      <p:pic>
        <p:nvPicPr>
          <p:cNvPr id="17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57430"/>
            <a:ext cx="3286116" cy="2286016"/>
          </a:xfrm>
          <a:prstGeom prst="rect">
            <a:avLst/>
          </a:prstGeom>
          <a:noFill/>
        </p:spPr>
      </p:pic>
      <p:pic>
        <p:nvPicPr>
          <p:cNvPr id="20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0446" y="2285992"/>
            <a:ext cx="3357554" cy="2322894"/>
          </a:xfrm>
          <a:prstGeom prst="rect">
            <a:avLst/>
          </a:prstGeom>
          <a:noFill/>
        </p:spPr>
      </p:pic>
      <p:pic>
        <p:nvPicPr>
          <p:cNvPr id="21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1422" y="4572008"/>
            <a:ext cx="385762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4354</TotalTime>
  <Words>383</Words>
  <Application>Microsoft Office PowerPoint</Application>
  <PresentationFormat>Widescreen</PresentationFormat>
  <Paragraphs>64</Paragraphs>
  <Slides>25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Administrator</cp:lastModifiedBy>
  <cp:revision>241</cp:revision>
  <cp:lastPrinted>2024-03-12T09:33:34Z</cp:lastPrinted>
  <dcterms:created xsi:type="dcterms:W3CDTF">2019-07-31T04:01:38Z</dcterms:created>
  <dcterms:modified xsi:type="dcterms:W3CDTF">2025-06-18T09:43:44Z</dcterms:modified>
</cp:coreProperties>
</file>