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mp4" ContentType="video/unknown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58" d="100"/>
          <a:sy n="58" d="100"/>
        </p:scale>
        <p:origin x="-792" y="-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40160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06052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19800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754364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474804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248158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0273071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310842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013065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759314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0258367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1E0DD17-CD6E-4CCF-8DB9-A00B08481F63}" type="datetimeFigureOut">
              <a:rPr lang="en-US" smtClean="0"/>
              <a:t>25-Oct-23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C625B1C-B017-4EB3-8938-0E0428F35A92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04120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microsoft.com/office/2007/relationships/media" Target="../media/media1.mp4"/><Relationship Id="rId1" Type="http://schemas.openxmlformats.org/officeDocument/2006/relationships/video" Target="NULL" TargetMode="External"/><Relationship Id="rId4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932"/>
            <a:ext cx="9118600" cy="684106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Rectangle 3"/>
          <p:cNvSpPr/>
          <p:nvPr/>
        </p:nvSpPr>
        <p:spPr>
          <a:xfrm>
            <a:off x="2879611" y="37867"/>
            <a:ext cx="3359382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400" b="1" smtClean="0">
                <a:ln w="50800"/>
              </a:rPr>
              <a:t>UBND QUẬN LONG BIÊN </a:t>
            </a:r>
            <a:endParaRPr lang="en-US" sz="2400" b="1" cap="none" spc="0">
              <a:ln w="50800"/>
              <a:effectLst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2444346" y="499532"/>
            <a:ext cx="4280724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400" b="1" smtClean="0">
                <a:ln w="50800"/>
              </a:rPr>
              <a:t>TRƯỜNG MẦM NON GIA QUẤT  </a:t>
            </a:r>
            <a:endParaRPr lang="en-US" sz="2400" b="1" cap="none" spc="0">
              <a:ln w="50800"/>
              <a:effectLst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897580" y="901930"/>
            <a:ext cx="1323440" cy="1571913"/>
          </a:xfrm>
          <a:prstGeom prst="rect">
            <a:avLst/>
          </a:prstGeom>
        </p:spPr>
      </p:pic>
      <p:sp>
        <p:nvSpPr>
          <p:cNvPr id="8" name="Rectangle 7"/>
          <p:cNvSpPr/>
          <p:nvPr/>
        </p:nvSpPr>
        <p:spPr>
          <a:xfrm>
            <a:off x="2159612" y="2573867"/>
            <a:ext cx="4799391" cy="46166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400" b="1" smtClean="0">
                <a:ln w="50800"/>
              </a:rPr>
              <a:t>LĨNH VỰC PHÁT TRIỂN NHẬN THỨC  </a:t>
            </a:r>
            <a:endParaRPr lang="en-US" sz="2400" b="1" cap="none" spc="0">
              <a:ln w="50800"/>
              <a:effectLst/>
            </a:endParaRPr>
          </a:p>
        </p:txBody>
      </p:sp>
      <p:sp>
        <p:nvSpPr>
          <p:cNvPr id="9" name="Rectangle 8"/>
          <p:cNvSpPr/>
          <p:nvPr/>
        </p:nvSpPr>
        <p:spPr>
          <a:xfrm>
            <a:off x="1160534" y="3145077"/>
            <a:ext cx="6848350" cy="584775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3200" b="1" smtClean="0">
                <a:ln w="50800"/>
                <a:solidFill>
                  <a:srgbClr val="FF0000"/>
                </a:solidFill>
              </a:rPr>
              <a:t>ÔN TẬP SỐ LƯỢNG TRONG PHẠM VI 6  </a:t>
            </a:r>
            <a:endParaRPr lang="en-US" sz="3200" b="1" cap="none" spc="0">
              <a:ln w="50800"/>
              <a:solidFill>
                <a:srgbClr val="FF0000"/>
              </a:solidFill>
              <a:effectLst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2788384" y="3886200"/>
            <a:ext cx="3592650" cy="5232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alanced" dir="t">
                <a:rot lat="0" lon="0" rev="2100000"/>
              </a:lightRig>
            </a:scene3d>
            <a:sp3d extrusionH="57150" prstMaterial="metal">
              <a:bevelT w="38100" h="25400"/>
              <a:contourClr>
                <a:schemeClr val="bg2"/>
              </a:contourClr>
            </a:sp3d>
          </a:bodyPr>
          <a:lstStyle/>
          <a:p>
            <a:pPr algn="ctr"/>
            <a:r>
              <a:rPr lang="en-US" sz="2800" b="1" i="1" smtClean="0">
                <a:ln w="50800"/>
                <a:solidFill>
                  <a:srgbClr val="00B050"/>
                </a:solidFill>
              </a:rPr>
              <a:t>Lớp Mẫu Giáo Lớn A1  </a:t>
            </a:r>
            <a:endParaRPr lang="en-US" sz="2800" b="1" i="1" cap="none" spc="0">
              <a:ln w="50800"/>
              <a:solidFill>
                <a:srgbClr val="00B050"/>
              </a:solidFill>
              <a:effectLst/>
            </a:endParaRPr>
          </a:p>
        </p:txBody>
      </p:sp>
    </p:spTree>
    <p:extLst>
      <p:ext uri="{BB962C8B-B14F-4D97-AF65-F5344CB8AC3E}">
        <p14:creationId xmlns:p14="http://schemas.microsoft.com/office/powerpoint/2010/main" val="323407741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on-tap-so-6_18052022.mp4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embed="rId2">
                  <p14:trim st="8034.6592"/>
                </p14:media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792085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55305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4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</p:childTnLst>
        </p:cTn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</TotalTime>
  <Words>28</Words>
  <Application>Microsoft Office PowerPoint</Application>
  <PresentationFormat>On-screen Show (4:3)</PresentationFormat>
  <Paragraphs>5</Paragraphs>
  <Slides>2</Slides>
  <Notes>0</Notes>
  <HiddenSlides>0</HiddenSlides>
  <MMClips>1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3" baseType="lpstr">
      <vt:lpstr>Office Theme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MSTTPC1</dc:creator>
  <cp:lastModifiedBy>MSTTPC1</cp:lastModifiedBy>
  <cp:revision>1</cp:revision>
  <dcterms:created xsi:type="dcterms:W3CDTF">2023-10-25T03:40:00Z</dcterms:created>
  <dcterms:modified xsi:type="dcterms:W3CDTF">2023-10-25T03:46:42Z</dcterms:modified>
</cp:coreProperties>
</file>